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13.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4.xml" ContentType="application/vnd.openxmlformats-officedocument.presentationml.notesSlide+xml"/>
  <Override PartName="/ppt/charts/chart10.xml" ContentType="application/vnd.openxmlformats-officedocument.drawingml.chart+xml"/>
  <Override PartName="/ppt/notesSlides/notesSlide15.xml" ContentType="application/vnd.openxmlformats-officedocument.presentationml.notesSlide+xml"/>
  <Override PartName="/ppt/charts/chart11.xml" ContentType="application/vnd.openxmlformats-officedocument.drawingml.chart+xml"/>
  <Override PartName="/ppt/notesSlides/notesSlide16.xml" ContentType="application/vnd.openxmlformats-officedocument.presentationml.notesSlide+xml"/>
  <Override PartName="/ppt/charts/chart1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4.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83" r:id="rId8"/>
    <p:sldId id="284" r:id="rId9"/>
    <p:sldId id="278" r:id="rId10"/>
    <p:sldId id="279" r:id="rId11"/>
    <p:sldId id="282" r:id="rId12"/>
    <p:sldId id="286" r:id="rId13"/>
    <p:sldId id="285" r:id="rId14"/>
    <p:sldId id="280" r:id="rId15"/>
    <p:sldId id="287" r:id="rId16"/>
    <p:sldId id="290" r:id="rId17"/>
    <p:sldId id="288" r:id="rId18"/>
    <p:sldId id="291" r:id="rId19"/>
    <p:sldId id="292" r:id="rId20"/>
    <p:sldId id="289" r:id="rId21"/>
    <p:sldId id="293" r:id="rId22"/>
    <p:sldId id="294" r:id="rId23"/>
    <p:sldId id="273" r:id="rId24"/>
    <p:sldId id="262" r:id="rId25"/>
    <p:sldId id="721" r:id="rId26"/>
    <p:sldId id="722" r:id="rId27"/>
    <p:sldId id="263" r:id="rId28"/>
    <p:sldId id="264" r:id="rId29"/>
    <p:sldId id="265" r:id="rId30"/>
    <p:sldId id="274" r:id="rId31"/>
    <p:sldId id="275" r:id="rId32"/>
    <p:sldId id="276" r:id="rId33"/>
    <p:sldId id="277" r:id="rId34"/>
    <p:sldId id="266" r:id="rId35"/>
    <p:sldId id="267" r:id="rId36"/>
    <p:sldId id="268" r:id="rId37"/>
    <p:sldId id="269" r:id="rId38"/>
    <p:sldId id="723" r:id="rId39"/>
    <p:sldId id="270" r:id="rId40"/>
    <p:sldId id="271" r:id="rId41"/>
    <p:sldId id="272" r:id="rId4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49A09F-6A54-4CA4-AA2B-99E06B406E68}" v="2" dt="2026-11-01T01:18:44.4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4" d="100"/>
          <a:sy n="84" d="100"/>
        </p:scale>
        <p:origin x="96"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Irvine" userId="262373fcfcd015cf" providerId="LiveId" clId="{3C89AC9C-B2C6-431B-938B-B7A22FB5427C}"/>
    <pc:docChg chg="undo custSel addSld modSld">
      <pc:chgData name="Tom Irvine" userId="262373fcfcd015cf" providerId="LiveId" clId="{3C89AC9C-B2C6-431B-938B-B7A22FB5427C}" dt="2026-11-01T01:19:42.129" v="71" actId="255"/>
      <pc:docMkLst>
        <pc:docMk/>
      </pc:docMkLst>
      <pc:sldChg chg="modSp mod">
        <pc:chgData name="Tom Irvine" userId="262373fcfcd015cf" providerId="LiveId" clId="{3C89AC9C-B2C6-431B-938B-B7A22FB5427C}" dt="2026-11-01T01:09:35.453" v="39" actId="14100"/>
        <pc:sldMkLst>
          <pc:docMk/>
          <pc:sldMk cId="0" sldId="256"/>
        </pc:sldMkLst>
        <pc:spChg chg="mod">
          <ac:chgData name="Tom Irvine" userId="262373fcfcd015cf" providerId="LiveId" clId="{3C89AC9C-B2C6-431B-938B-B7A22FB5427C}" dt="2026-11-01T01:09:35.453" v="39" actId="14100"/>
          <ac:spMkLst>
            <pc:docMk/>
            <pc:sldMk cId="0" sldId="256"/>
            <ac:spMk id="5" creationId="{00000000-0000-0000-0000-000000000000}"/>
          </ac:spMkLst>
        </pc:spChg>
        <pc:spChg chg="mod">
          <ac:chgData name="Tom Irvine" userId="262373fcfcd015cf" providerId="LiveId" clId="{3C89AC9C-B2C6-431B-938B-B7A22FB5427C}" dt="2026-11-01T01:08:59.109" v="16" actId="20577"/>
          <ac:spMkLst>
            <pc:docMk/>
            <pc:sldMk cId="0" sldId="256"/>
            <ac:spMk id="6" creationId="{00000000-0000-0000-0000-000000000000}"/>
          </ac:spMkLst>
        </pc:spChg>
      </pc:sldChg>
      <pc:sldChg chg="modSp mod">
        <pc:chgData name="Tom Irvine" userId="262373fcfcd015cf" providerId="LiveId" clId="{3C89AC9C-B2C6-431B-938B-B7A22FB5427C}" dt="2026-11-01T01:18:50.400" v="66" actId="20577"/>
        <pc:sldMkLst>
          <pc:docMk/>
          <pc:sldMk cId="0" sldId="269"/>
        </pc:sldMkLst>
        <pc:spChg chg="mod">
          <ac:chgData name="Tom Irvine" userId="262373fcfcd015cf" providerId="LiveId" clId="{3C89AC9C-B2C6-431B-938B-B7A22FB5427C}" dt="2026-11-01T01:18:50.400" v="66" actId="20577"/>
          <ac:spMkLst>
            <pc:docMk/>
            <pc:sldMk cId="0" sldId="269"/>
            <ac:spMk id="8" creationId="{00000000-0000-0000-0000-000000000000}"/>
          </ac:spMkLst>
        </pc:spChg>
        <pc:spChg chg="mod">
          <ac:chgData name="Tom Irvine" userId="262373fcfcd015cf" providerId="LiveId" clId="{3C89AC9C-B2C6-431B-938B-B7A22FB5427C}" dt="2026-11-01T01:11:53.336" v="50" actId="255"/>
          <ac:spMkLst>
            <pc:docMk/>
            <pc:sldMk cId="0" sldId="269"/>
            <ac:spMk id="11" creationId="{00000000-0000-0000-0000-000000000000}"/>
          </ac:spMkLst>
        </pc:spChg>
        <pc:spChg chg="mod">
          <ac:chgData name="Tom Irvine" userId="262373fcfcd015cf" providerId="LiveId" clId="{3C89AC9C-B2C6-431B-938B-B7A22FB5427C}" dt="2026-11-01T01:12:00.475" v="51" actId="255"/>
          <ac:spMkLst>
            <pc:docMk/>
            <pc:sldMk cId="0" sldId="269"/>
            <ac:spMk id="14" creationId="{00000000-0000-0000-0000-000000000000}"/>
          </ac:spMkLst>
        </pc:spChg>
        <pc:spChg chg="mod">
          <ac:chgData name="Tom Irvine" userId="262373fcfcd015cf" providerId="LiveId" clId="{3C89AC9C-B2C6-431B-938B-B7A22FB5427C}" dt="2026-11-01T01:12:10.591" v="52" actId="255"/>
          <ac:spMkLst>
            <pc:docMk/>
            <pc:sldMk cId="0" sldId="269"/>
            <ac:spMk id="18" creationId="{00000000-0000-0000-0000-000000000000}"/>
          </ac:spMkLst>
        </pc:spChg>
        <pc:graphicFrameChg chg="modGraphic">
          <ac:chgData name="Tom Irvine" userId="262373fcfcd015cf" providerId="LiveId" clId="{3C89AC9C-B2C6-431B-938B-B7A22FB5427C}" dt="2026-11-01T01:10:17.109" v="40" actId="255"/>
          <ac:graphicFrameMkLst>
            <pc:docMk/>
            <pc:sldMk cId="0" sldId="269"/>
            <ac:graphicFrameMk id="15" creationId="{00000000-0000-0000-0000-000000000000}"/>
          </ac:graphicFrameMkLst>
        </pc:graphicFrameChg>
      </pc:sldChg>
      <pc:sldChg chg="modSp mod">
        <pc:chgData name="Tom Irvine" userId="262373fcfcd015cf" providerId="LiveId" clId="{3C89AC9C-B2C6-431B-938B-B7A22FB5427C}" dt="2026-11-01T01:11:21.880" v="45" actId="113"/>
        <pc:sldMkLst>
          <pc:docMk/>
          <pc:sldMk cId="0" sldId="271"/>
        </pc:sldMkLst>
        <pc:spChg chg="mod">
          <ac:chgData name="Tom Irvine" userId="262373fcfcd015cf" providerId="LiveId" clId="{3C89AC9C-B2C6-431B-938B-B7A22FB5427C}" dt="2026-11-01T01:11:21.880" v="45" actId="113"/>
          <ac:spMkLst>
            <pc:docMk/>
            <pc:sldMk cId="0" sldId="271"/>
            <ac:spMk id="11" creationId="{00000000-0000-0000-0000-000000000000}"/>
          </ac:spMkLst>
        </pc:spChg>
      </pc:sldChg>
      <pc:sldChg chg="modSp add mod setBg">
        <pc:chgData name="Tom Irvine" userId="262373fcfcd015cf" providerId="LiveId" clId="{3C89AC9C-B2C6-431B-938B-B7A22FB5427C}" dt="2026-11-01T01:19:42.129" v="71" actId="255"/>
        <pc:sldMkLst>
          <pc:docMk/>
          <pc:sldMk cId="0" sldId="723"/>
        </pc:sldMkLst>
        <pc:spChg chg="mod">
          <ac:chgData name="Tom Irvine" userId="262373fcfcd015cf" providerId="LiveId" clId="{3C89AC9C-B2C6-431B-938B-B7A22FB5427C}" dt="2026-11-01T01:19:16.063" v="67" actId="12"/>
          <ac:spMkLst>
            <pc:docMk/>
            <pc:sldMk cId="0" sldId="723"/>
            <ac:spMk id="8" creationId="{00000000-0000-0000-0000-000000000000}"/>
          </ac:spMkLst>
        </pc:spChg>
        <pc:spChg chg="mod">
          <ac:chgData name="Tom Irvine" userId="262373fcfcd015cf" providerId="LiveId" clId="{3C89AC9C-B2C6-431B-938B-B7A22FB5427C}" dt="2026-11-01T01:19:30.461" v="68" actId="255"/>
          <ac:spMkLst>
            <pc:docMk/>
            <pc:sldMk cId="0" sldId="723"/>
            <ac:spMk id="11" creationId="{00000000-0000-0000-0000-000000000000}"/>
          </ac:spMkLst>
        </pc:spChg>
        <pc:spChg chg="mod">
          <ac:chgData name="Tom Irvine" userId="262373fcfcd015cf" providerId="LiveId" clId="{3C89AC9C-B2C6-431B-938B-B7A22FB5427C}" dt="2026-11-01T01:19:42.129" v="71" actId="255"/>
          <ac:spMkLst>
            <pc:docMk/>
            <pc:sldMk cId="0" sldId="723"/>
            <ac:spMk id="1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2314A"/>
                </a:solidFill>
                <a:latin typeface="Calibri"/>
              </a:defRPr>
            </a:pPr>
            <a:r>
              <a:rPr lang="en-US" sz="1400" b="0" i="0" u="none" strike="noStrike" dirty="0">
                <a:solidFill>
                  <a:srgbClr val="12314A"/>
                </a:solidFill>
                <a:latin typeface="Calibri"/>
              </a:rPr>
              <a:t>Synthesized Ground Acceleration (g)</a:t>
            </a:r>
          </a:p>
        </c:rich>
      </c:tx>
      <c:overlay val="0"/>
    </c:title>
    <c:autoTitleDeleted val="0"/>
    <c:plotArea>
      <c:layout/>
      <c:scatterChart>
        <c:scatterStyle val="lineMarker"/>
        <c:varyColors val="0"/>
        <c:ser>
          <c:idx val="0"/>
          <c:order val="0"/>
          <c:tx>
            <c:strRef>
              <c:f>Sheet1!$B$1</c:f>
              <c:strCache>
                <c:ptCount val="1"/>
                <c:pt idx="0">
                  <c:v>Ground acceleration</c:v>
                </c:pt>
              </c:strCache>
            </c:strRef>
          </c:tx>
          <c:spPr>
            <a:ln w="12700" cap="flat">
              <a:solidFill>
                <a:srgbClr val="1B4F8A"/>
              </a:solidFill>
              <a:prstDash val="solid"/>
              <a:round/>
            </a:ln>
            <a:effectLst/>
          </c:spPr>
          <c:marker>
            <c:symbol val="none"/>
          </c:marker>
          <c:xVal>
            <c:numRef>
              <c:f>Sheet1!$A$2:$A$1251</c:f>
              <c:numCache>
                <c:formatCode>General</c:formatCode>
                <c:ptCount val="1250"/>
                <c:pt idx="0">
                  <c:v>0</c:v>
                </c:pt>
                <c:pt idx="1">
                  <c:v>0.02</c:v>
                </c:pt>
                <c:pt idx="2">
                  <c:v>0.04</c:v>
                </c:pt>
                <c:pt idx="3">
                  <c:v>0.06</c:v>
                </c:pt>
                <c:pt idx="4">
                  <c:v>0.08</c:v>
                </c:pt>
                <c:pt idx="5">
                  <c:v>0.1</c:v>
                </c:pt>
                <c:pt idx="6">
                  <c:v>0.12</c:v>
                </c:pt>
                <c:pt idx="7">
                  <c:v>0.14000000000000001</c:v>
                </c:pt>
                <c:pt idx="8">
                  <c:v>0.16</c:v>
                </c:pt>
                <c:pt idx="9">
                  <c:v>0.18</c:v>
                </c:pt>
                <c:pt idx="10">
                  <c:v>0.2</c:v>
                </c:pt>
                <c:pt idx="11">
                  <c:v>0.22</c:v>
                </c:pt>
                <c:pt idx="12">
                  <c:v>0.24</c:v>
                </c:pt>
                <c:pt idx="13">
                  <c:v>0.26</c:v>
                </c:pt>
                <c:pt idx="14">
                  <c:v>0.28000000000000003</c:v>
                </c:pt>
                <c:pt idx="15">
                  <c:v>0.3</c:v>
                </c:pt>
                <c:pt idx="16">
                  <c:v>0.32</c:v>
                </c:pt>
                <c:pt idx="17">
                  <c:v>0.34</c:v>
                </c:pt>
                <c:pt idx="18">
                  <c:v>0.36</c:v>
                </c:pt>
                <c:pt idx="19">
                  <c:v>0.38</c:v>
                </c:pt>
                <c:pt idx="20">
                  <c:v>0.4</c:v>
                </c:pt>
                <c:pt idx="21">
                  <c:v>0.42</c:v>
                </c:pt>
                <c:pt idx="22">
                  <c:v>0.44</c:v>
                </c:pt>
                <c:pt idx="23">
                  <c:v>0.46</c:v>
                </c:pt>
                <c:pt idx="24">
                  <c:v>0.48</c:v>
                </c:pt>
                <c:pt idx="25">
                  <c:v>0.5</c:v>
                </c:pt>
                <c:pt idx="26">
                  <c:v>0.52</c:v>
                </c:pt>
                <c:pt idx="27">
                  <c:v>0.54</c:v>
                </c:pt>
                <c:pt idx="28">
                  <c:v>0.56000000000000005</c:v>
                </c:pt>
                <c:pt idx="29">
                  <c:v>0.57999999999999996</c:v>
                </c:pt>
                <c:pt idx="30">
                  <c:v>0.6</c:v>
                </c:pt>
                <c:pt idx="31">
                  <c:v>0.62</c:v>
                </c:pt>
                <c:pt idx="32">
                  <c:v>0.64</c:v>
                </c:pt>
                <c:pt idx="33">
                  <c:v>0.66</c:v>
                </c:pt>
                <c:pt idx="34">
                  <c:v>0.68</c:v>
                </c:pt>
                <c:pt idx="35">
                  <c:v>0.7</c:v>
                </c:pt>
                <c:pt idx="36">
                  <c:v>0.72</c:v>
                </c:pt>
                <c:pt idx="37">
                  <c:v>0.74</c:v>
                </c:pt>
                <c:pt idx="38">
                  <c:v>0.76</c:v>
                </c:pt>
                <c:pt idx="39">
                  <c:v>0.78</c:v>
                </c:pt>
                <c:pt idx="40">
                  <c:v>0.8</c:v>
                </c:pt>
                <c:pt idx="41">
                  <c:v>0.82</c:v>
                </c:pt>
                <c:pt idx="42">
                  <c:v>0.84</c:v>
                </c:pt>
                <c:pt idx="43">
                  <c:v>0.86</c:v>
                </c:pt>
                <c:pt idx="44">
                  <c:v>0.88</c:v>
                </c:pt>
                <c:pt idx="45">
                  <c:v>0.9</c:v>
                </c:pt>
                <c:pt idx="46">
                  <c:v>0.92</c:v>
                </c:pt>
                <c:pt idx="47">
                  <c:v>0.94</c:v>
                </c:pt>
                <c:pt idx="48">
                  <c:v>0.96</c:v>
                </c:pt>
                <c:pt idx="49">
                  <c:v>0.98</c:v>
                </c:pt>
                <c:pt idx="50">
                  <c:v>1</c:v>
                </c:pt>
                <c:pt idx="51">
                  <c:v>1.02</c:v>
                </c:pt>
                <c:pt idx="52">
                  <c:v>1.04</c:v>
                </c:pt>
                <c:pt idx="53">
                  <c:v>1.06</c:v>
                </c:pt>
                <c:pt idx="54">
                  <c:v>1.08</c:v>
                </c:pt>
                <c:pt idx="55">
                  <c:v>1.1000000000000001</c:v>
                </c:pt>
                <c:pt idx="56">
                  <c:v>1.1200000000000001</c:v>
                </c:pt>
                <c:pt idx="57">
                  <c:v>1.1399999999999999</c:v>
                </c:pt>
                <c:pt idx="58">
                  <c:v>1.1599999999999999</c:v>
                </c:pt>
                <c:pt idx="59">
                  <c:v>1.18</c:v>
                </c:pt>
                <c:pt idx="60">
                  <c:v>1.2</c:v>
                </c:pt>
                <c:pt idx="61">
                  <c:v>1.22</c:v>
                </c:pt>
                <c:pt idx="62">
                  <c:v>1.24</c:v>
                </c:pt>
                <c:pt idx="63">
                  <c:v>1.26</c:v>
                </c:pt>
                <c:pt idx="64">
                  <c:v>1.28</c:v>
                </c:pt>
                <c:pt idx="65">
                  <c:v>1.3</c:v>
                </c:pt>
                <c:pt idx="66">
                  <c:v>1.32</c:v>
                </c:pt>
                <c:pt idx="67">
                  <c:v>1.34</c:v>
                </c:pt>
                <c:pt idx="68">
                  <c:v>1.36</c:v>
                </c:pt>
                <c:pt idx="69">
                  <c:v>1.38</c:v>
                </c:pt>
                <c:pt idx="70">
                  <c:v>1.4</c:v>
                </c:pt>
                <c:pt idx="71">
                  <c:v>1.42</c:v>
                </c:pt>
                <c:pt idx="72">
                  <c:v>1.44</c:v>
                </c:pt>
                <c:pt idx="73">
                  <c:v>1.46</c:v>
                </c:pt>
                <c:pt idx="74">
                  <c:v>1.48</c:v>
                </c:pt>
                <c:pt idx="75">
                  <c:v>1.5</c:v>
                </c:pt>
                <c:pt idx="76">
                  <c:v>1.52</c:v>
                </c:pt>
                <c:pt idx="77">
                  <c:v>1.54</c:v>
                </c:pt>
                <c:pt idx="78">
                  <c:v>1.56</c:v>
                </c:pt>
                <c:pt idx="79">
                  <c:v>1.58</c:v>
                </c:pt>
                <c:pt idx="80">
                  <c:v>1.6</c:v>
                </c:pt>
                <c:pt idx="81">
                  <c:v>1.62</c:v>
                </c:pt>
                <c:pt idx="82">
                  <c:v>1.64</c:v>
                </c:pt>
                <c:pt idx="83">
                  <c:v>1.66</c:v>
                </c:pt>
                <c:pt idx="84">
                  <c:v>1.68</c:v>
                </c:pt>
                <c:pt idx="85">
                  <c:v>1.7</c:v>
                </c:pt>
                <c:pt idx="86">
                  <c:v>1.72</c:v>
                </c:pt>
                <c:pt idx="87">
                  <c:v>1.74</c:v>
                </c:pt>
                <c:pt idx="88">
                  <c:v>1.76</c:v>
                </c:pt>
                <c:pt idx="89">
                  <c:v>1.78</c:v>
                </c:pt>
                <c:pt idx="90">
                  <c:v>1.8</c:v>
                </c:pt>
                <c:pt idx="91">
                  <c:v>1.82</c:v>
                </c:pt>
                <c:pt idx="92">
                  <c:v>1.84</c:v>
                </c:pt>
                <c:pt idx="93">
                  <c:v>1.86</c:v>
                </c:pt>
                <c:pt idx="94">
                  <c:v>1.88</c:v>
                </c:pt>
                <c:pt idx="95">
                  <c:v>1.9</c:v>
                </c:pt>
                <c:pt idx="96">
                  <c:v>1.92</c:v>
                </c:pt>
                <c:pt idx="97">
                  <c:v>1.94</c:v>
                </c:pt>
                <c:pt idx="98">
                  <c:v>1.96</c:v>
                </c:pt>
                <c:pt idx="99">
                  <c:v>1.98</c:v>
                </c:pt>
                <c:pt idx="100">
                  <c:v>2</c:v>
                </c:pt>
                <c:pt idx="101">
                  <c:v>2.02</c:v>
                </c:pt>
                <c:pt idx="102">
                  <c:v>2.04</c:v>
                </c:pt>
                <c:pt idx="103">
                  <c:v>2.06</c:v>
                </c:pt>
                <c:pt idx="104">
                  <c:v>2.08</c:v>
                </c:pt>
                <c:pt idx="105">
                  <c:v>2.1</c:v>
                </c:pt>
                <c:pt idx="106">
                  <c:v>2.12</c:v>
                </c:pt>
                <c:pt idx="107">
                  <c:v>2.14</c:v>
                </c:pt>
                <c:pt idx="108">
                  <c:v>2.16</c:v>
                </c:pt>
                <c:pt idx="109">
                  <c:v>2.1800000000000002</c:v>
                </c:pt>
                <c:pt idx="110">
                  <c:v>2.2000000000000002</c:v>
                </c:pt>
                <c:pt idx="111">
                  <c:v>2.2200000000000002</c:v>
                </c:pt>
                <c:pt idx="112">
                  <c:v>2.2400000000000002</c:v>
                </c:pt>
                <c:pt idx="113">
                  <c:v>2.2599999999999998</c:v>
                </c:pt>
                <c:pt idx="114">
                  <c:v>2.2799999999999998</c:v>
                </c:pt>
                <c:pt idx="115">
                  <c:v>2.2999999999999998</c:v>
                </c:pt>
                <c:pt idx="116">
                  <c:v>2.3199999999999998</c:v>
                </c:pt>
                <c:pt idx="117">
                  <c:v>2.34</c:v>
                </c:pt>
                <c:pt idx="118">
                  <c:v>2.36</c:v>
                </c:pt>
                <c:pt idx="119">
                  <c:v>2.38</c:v>
                </c:pt>
                <c:pt idx="120">
                  <c:v>2.4</c:v>
                </c:pt>
                <c:pt idx="121">
                  <c:v>2.42</c:v>
                </c:pt>
                <c:pt idx="122">
                  <c:v>2.44</c:v>
                </c:pt>
                <c:pt idx="123">
                  <c:v>2.46</c:v>
                </c:pt>
                <c:pt idx="124">
                  <c:v>2.48</c:v>
                </c:pt>
                <c:pt idx="125">
                  <c:v>2.5</c:v>
                </c:pt>
                <c:pt idx="126">
                  <c:v>2.52</c:v>
                </c:pt>
                <c:pt idx="127">
                  <c:v>2.54</c:v>
                </c:pt>
                <c:pt idx="128">
                  <c:v>2.56</c:v>
                </c:pt>
                <c:pt idx="129">
                  <c:v>2.58</c:v>
                </c:pt>
                <c:pt idx="130">
                  <c:v>2.6</c:v>
                </c:pt>
                <c:pt idx="131">
                  <c:v>2.62</c:v>
                </c:pt>
                <c:pt idx="132">
                  <c:v>2.64</c:v>
                </c:pt>
                <c:pt idx="133">
                  <c:v>2.66</c:v>
                </c:pt>
                <c:pt idx="134">
                  <c:v>2.68</c:v>
                </c:pt>
                <c:pt idx="135">
                  <c:v>2.7</c:v>
                </c:pt>
                <c:pt idx="136">
                  <c:v>2.72</c:v>
                </c:pt>
                <c:pt idx="137">
                  <c:v>2.74</c:v>
                </c:pt>
                <c:pt idx="138">
                  <c:v>2.76</c:v>
                </c:pt>
                <c:pt idx="139">
                  <c:v>2.78</c:v>
                </c:pt>
                <c:pt idx="140">
                  <c:v>2.8</c:v>
                </c:pt>
                <c:pt idx="141">
                  <c:v>2.82</c:v>
                </c:pt>
                <c:pt idx="142">
                  <c:v>2.84</c:v>
                </c:pt>
                <c:pt idx="143">
                  <c:v>2.86</c:v>
                </c:pt>
                <c:pt idx="144">
                  <c:v>2.88</c:v>
                </c:pt>
                <c:pt idx="145">
                  <c:v>2.9</c:v>
                </c:pt>
                <c:pt idx="146">
                  <c:v>2.92</c:v>
                </c:pt>
                <c:pt idx="147">
                  <c:v>2.94</c:v>
                </c:pt>
                <c:pt idx="148">
                  <c:v>2.96</c:v>
                </c:pt>
                <c:pt idx="149">
                  <c:v>2.98</c:v>
                </c:pt>
                <c:pt idx="150">
                  <c:v>3</c:v>
                </c:pt>
                <c:pt idx="151">
                  <c:v>3.02</c:v>
                </c:pt>
                <c:pt idx="152">
                  <c:v>3.04</c:v>
                </c:pt>
                <c:pt idx="153">
                  <c:v>3.06</c:v>
                </c:pt>
                <c:pt idx="154">
                  <c:v>3.08</c:v>
                </c:pt>
                <c:pt idx="155">
                  <c:v>3.1</c:v>
                </c:pt>
                <c:pt idx="156">
                  <c:v>3.12</c:v>
                </c:pt>
                <c:pt idx="157">
                  <c:v>3.14</c:v>
                </c:pt>
                <c:pt idx="158">
                  <c:v>3.16</c:v>
                </c:pt>
                <c:pt idx="159">
                  <c:v>3.18</c:v>
                </c:pt>
                <c:pt idx="160">
                  <c:v>3.2</c:v>
                </c:pt>
                <c:pt idx="161">
                  <c:v>3.22</c:v>
                </c:pt>
                <c:pt idx="162">
                  <c:v>3.24</c:v>
                </c:pt>
                <c:pt idx="163">
                  <c:v>3.26</c:v>
                </c:pt>
                <c:pt idx="164">
                  <c:v>3.28</c:v>
                </c:pt>
                <c:pt idx="165">
                  <c:v>3.3</c:v>
                </c:pt>
                <c:pt idx="166">
                  <c:v>3.32</c:v>
                </c:pt>
                <c:pt idx="167">
                  <c:v>3.34</c:v>
                </c:pt>
                <c:pt idx="168">
                  <c:v>3.36</c:v>
                </c:pt>
                <c:pt idx="169">
                  <c:v>3.38</c:v>
                </c:pt>
                <c:pt idx="170">
                  <c:v>3.4</c:v>
                </c:pt>
                <c:pt idx="171">
                  <c:v>3.42</c:v>
                </c:pt>
                <c:pt idx="172">
                  <c:v>3.44</c:v>
                </c:pt>
                <c:pt idx="173">
                  <c:v>3.46</c:v>
                </c:pt>
                <c:pt idx="174">
                  <c:v>3.48</c:v>
                </c:pt>
                <c:pt idx="175">
                  <c:v>3.5</c:v>
                </c:pt>
                <c:pt idx="176">
                  <c:v>3.52</c:v>
                </c:pt>
                <c:pt idx="177">
                  <c:v>3.54</c:v>
                </c:pt>
                <c:pt idx="178">
                  <c:v>3.56</c:v>
                </c:pt>
                <c:pt idx="179">
                  <c:v>3.58</c:v>
                </c:pt>
                <c:pt idx="180">
                  <c:v>3.6</c:v>
                </c:pt>
                <c:pt idx="181">
                  <c:v>3.62</c:v>
                </c:pt>
                <c:pt idx="182">
                  <c:v>3.64</c:v>
                </c:pt>
                <c:pt idx="183">
                  <c:v>3.66</c:v>
                </c:pt>
                <c:pt idx="184">
                  <c:v>3.68</c:v>
                </c:pt>
                <c:pt idx="185">
                  <c:v>3.7</c:v>
                </c:pt>
                <c:pt idx="186">
                  <c:v>3.72</c:v>
                </c:pt>
                <c:pt idx="187">
                  <c:v>3.74</c:v>
                </c:pt>
                <c:pt idx="188">
                  <c:v>3.76</c:v>
                </c:pt>
                <c:pt idx="189">
                  <c:v>3.78</c:v>
                </c:pt>
                <c:pt idx="190">
                  <c:v>3.8</c:v>
                </c:pt>
                <c:pt idx="191">
                  <c:v>3.82</c:v>
                </c:pt>
                <c:pt idx="192">
                  <c:v>3.84</c:v>
                </c:pt>
                <c:pt idx="193">
                  <c:v>3.86</c:v>
                </c:pt>
                <c:pt idx="194">
                  <c:v>3.88</c:v>
                </c:pt>
                <c:pt idx="195">
                  <c:v>3.9</c:v>
                </c:pt>
                <c:pt idx="196">
                  <c:v>3.92</c:v>
                </c:pt>
                <c:pt idx="197">
                  <c:v>3.94</c:v>
                </c:pt>
                <c:pt idx="198">
                  <c:v>3.96</c:v>
                </c:pt>
                <c:pt idx="199">
                  <c:v>3.98</c:v>
                </c:pt>
                <c:pt idx="200">
                  <c:v>4</c:v>
                </c:pt>
                <c:pt idx="201">
                  <c:v>4.0199999999999996</c:v>
                </c:pt>
                <c:pt idx="202">
                  <c:v>4.04</c:v>
                </c:pt>
                <c:pt idx="203">
                  <c:v>4.0599999999999996</c:v>
                </c:pt>
                <c:pt idx="204">
                  <c:v>4.08</c:v>
                </c:pt>
                <c:pt idx="205">
                  <c:v>4.0999999999999996</c:v>
                </c:pt>
                <c:pt idx="206">
                  <c:v>4.12</c:v>
                </c:pt>
                <c:pt idx="207">
                  <c:v>4.1399999999999997</c:v>
                </c:pt>
                <c:pt idx="208">
                  <c:v>4.16</c:v>
                </c:pt>
                <c:pt idx="209">
                  <c:v>4.18</c:v>
                </c:pt>
                <c:pt idx="210">
                  <c:v>4.2</c:v>
                </c:pt>
                <c:pt idx="211">
                  <c:v>4.22</c:v>
                </c:pt>
                <c:pt idx="212">
                  <c:v>4.24</c:v>
                </c:pt>
                <c:pt idx="213">
                  <c:v>4.26</c:v>
                </c:pt>
                <c:pt idx="214">
                  <c:v>4.28</c:v>
                </c:pt>
                <c:pt idx="215">
                  <c:v>4.3</c:v>
                </c:pt>
                <c:pt idx="216">
                  <c:v>4.32</c:v>
                </c:pt>
                <c:pt idx="217">
                  <c:v>4.34</c:v>
                </c:pt>
                <c:pt idx="218">
                  <c:v>4.3600000000000003</c:v>
                </c:pt>
                <c:pt idx="219">
                  <c:v>4.38</c:v>
                </c:pt>
                <c:pt idx="220">
                  <c:v>4.4000000000000004</c:v>
                </c:pt>
                <c:pt idx="221">
                  <c:v>4.42</c:v>
                </c:pt>
                <c:pt idx="222">
                  <c:v>4.4400000000000004</c:v>
                </c:pt>
                <c:pt idx="223">
                  <c:v>4.46</c:v>
                </c:pt>
                <c:pt idx="224">
                  <c:v>4.4800000000000004</c:v>
                </c:pt>
                <c:pt idx="225">
                  <c:v>4.5</c:v>
                </c:pt>
                <c:pt idx="226">
                  <c:v>4.5199999999999996</c:v>
                </c:pt>
                <c:pt idx="227">
                  <c:v>4.54</c:v>
                </c:pt>
                <c:pt idx="228">
                  <c:v>4.5599999999999996</c:v>
                </c:pt>
                <c:pt idx="229">
                  <c:v>4.58</c:v>
                </c:pt>
                <c:pt idx="230">
                  <c:v>4.5999999999999996</c:v>
                </c:pt>
                <c:pt idx="231">
                  <c:v>4.62</c:v>
                </c:pt>
                <c:pt idx="232">
                  <c:v>4.6399999999999997</c:v>
                </c:pt>
                <c:pt idx="233">
                  <c:v>4.66</c:v>
                </c:pt>
                <c:pt idx="234">
                  <c:v>4.68</c:v>
                </c:pt>
                <c:pt idx="235">
                  <c:v>4.7</c:v>
                </c:pt>
                <c:pt idx="236">
                  <c:v>4.72</c:v>
                </c:pt>
                <c:pt idx="237">
                  <c:v>4.74</c:v>
                </c:pt>
                <c:pt idx="238">
                  <c:v>4.76</c:v>
                </c:pt>
                <c:pt idx="239">
                  <c:v>4.78</c:v>
                </c:pt>
                <c:pt idx="240">
                  <c:v>4.8</c:v>
                </c:pt>
                <c:pt idx="241">
                  <c:v>4.82</c:v>
                </c:pt>
                <c:pt idx="242">
                  <c:v>4.84</c:v>
                </c:pt>
                <c:pt idx="243">
                  <c:v>4.8600000000000003</c:v>
                </c:pt>
                <c:pt idx="244">
                  <c:v>4.88</c:v>
                </c:pt>
                <c:pt idx="245">
                  <c:v>4.9000000000000004</c:v>
                </c:pt>
                <c:pt idx="246">
                  <c:v>4.92</c:v>
                </c:pt>
                <c:pt idx="247">
                  <c:v>4.9400000000000004</c:v>
                </c:pt>
                <c:pt idx="248">
                  <c:v>4.96</c:v>
                </c:pt>
                <c:pt idx="249">
                  <c:v>4.9800000000000004</c:v>
                </c:pt>
                <c:pt idx="250">
                  <c:v>5</c:v>
                </c:pt>
                <c:pt idx="251">
                  <c:v>5.0199999999999996</c:v>
                </c:pt>
                <c:pt idx="252">
                  <c:v>5.04</c:v>
                </c:pt>
                <c:pt idx="253">
                  <c:v>5.0599999999999996</c:v>
                </c:pt>
                <c:pt idx="254">
                  <c:v>5.08</c:v>
                </c:pt>
                <c:pt idx="255">
                  <c:v>5.0999999999999996</c:v>
                </c:pt>
                <c:pt idx="256">
                  <c:v>5.12</c:v>
                </c:pt>
                <c:pt idx="257">
                  <c:v>5.14</c:v>
                </c:pt>
                <c:pt idx="258">
                  <c:v>5.16</c:v>
                </c:pt>
                <c:pt idx="259">
                  <c:v>5.18</c:v>
                </c:pt>
                <c:pt idx="260">
                  <c:v>5.2</c:v>
                </c:pt>
                <c:pt idx="261">
                  <c:v>5.22</c:v>
                </c:pt>
                <c:pt idx="262">
                  <c:v>5.24</c:v>
                </c:pt>
                <c:pt idx="263">
                  <c:v>5.26</c:v>
                </c:pt>
                <c:pt idx="264">
                  <c:v>5.28</c:v>
                </c:pt>
                <c:pt idx="265">
                  <c:v>5.3</c:v>
                </c:pt>
                <c:pt idx="266">
                  <c:v>5.32</c:v>
                </c:pt>
                <c:pt idx="267">
                  <c:v>5.34</c:v>
                </c:pt>
                <c:pt idx="268">
                  <c:v>5.36</c:v>
                </c:pt>
                <c:pt idx="269">
                  <c:v>5.38</c:v>
                </c:pt>
                <c:pt idx="270">
                  <c:v>5.4</c:v>
                </c:pt>
                <c:pt idx="271">
                  <c:v>5.42</c:v>
                </c:pt>
                <c:pt idx="272">
                  <c:v>5.44</c:v>
                </c:pt>
                <c:pt idx="273">
                  <c:v>5.46</c:v>
                </c:pt>
                <c:pt idx="274">
                  <c:v>5.48</c:v>
                </c:pt>
                <c:pt idx="275">
                  <c:v>5.5</c:v>
                </c:pt>
                <c:pt idx="276">
                  <c:v>5.52</c:v>
                </c:pt>
                <c:pt idx="277">
                  <c:v>5.54</c:v>
                </c:pt>
                <c:pt idx="278">
                  <c:v>5.56</c:v>
                </c:pt>
                <c:pt idx="279">
                  <c:v>5.58</c:v>
                </c:pt>
                <c:pt idx="280">
                  <c:v>5.6</c:v>
                </c:pt>
                <c:pt idx="281">
                  <c:v>5.62</c:v>
                </c:pt>
                <c:pt idx="282">
                  <c:v>5.64</c:v>
                </c:pt>
                <c:pt idx="283">
                  <c:v>5.66</c:v>
                </c:pt>
                <c:pt idx="284">
                  <c:v>5.68</c:v>
                </c:pt>
                <c:pt idx="285">
                  <c:v>5.7</c:v>
                </c:pt>
                <c:pt idx="286">
                  <c:v>5.72</c:v>
                </c:pt>
                <c:pt idx="287">
                  <c:v>5.74</c:v>
                </c:pt>
                <c:pt idx="288">
                  <c:v>5.76</c:v>
                </c:pt>
                <c:pt idx="289">
                  <c:v>5.78</c:v>
                </c:pt>
                <c:pt idx="290">
                  <c:v>5.8</c:v>
                </c:pt>
                <c:pt idx="291">
                  <c:v>5.82</c:v>
                </c:pt>
                <c:pt idx="292">
                  <c:v>5.84</c:v>
                </c:pt>
                <c:pt idx="293">
                  <c:v>5.86</c:v>
                </c:pt>
                <c:pt idx="294">
                  <c:v>5.88</c:v>
                </c:pt>
                <c:pt idx="295">
                  <c:v>5.9</c:v>
                </c:pt>
                <c:pt idx="296">
                  <c:v>5.92</c:v>
                </c:pt>
                <c:pt idx="297">
                  <c:v>5.94</c:v>
                </c:pt>
                <c:pt idx="298">
                  <c:v>5.96</c:v>
                </c:pt>
                <c:pt idx="299">
                  <c:v>5.98</c:v>
                </c:pt>
                <c:pt idx="300">
                  <c:v>6</c:v>
                </c:pt>
                <c:pt idx="301">
                  <c:v>6.02</c:v>
                </c:pt>
                <c:pt idx="302">
                  <c:v>6.04</c:v>
                </c:pt>
                <c:pt idx="303">
                  <c:v>6.06</c:v>
                </c:pt>
                <c:pt idx="304">
                  <c:v>6.08</c:v>
                </c:pt>
                <c:pt idx="305">
                  <c:v>6.1</c:v>
                </c:pt>
                <c:pt idx="306">
                  <c:v>6.12</c:v>
                </c:pt>
                <c:pt idx="307">
                  <c:v>6.14</c:v>
                </c:pt>
                <c:pt idx="308">
                  <c:v>6.16</c:v>
                </c:pt>
                <c:pt idx="309">
                  <c:v>6.18</c:v>
                </c:pt>
                <c:pt idx="310">
                  <c:v>6.2</c:v>
                </c:pt>
                <c:pt idx="311">
                  <c:v>6.22</c:v>
                </c:pt>
                <c:pt idx="312">
                  <c:v>6.24</c:v>
                </c:pt>
                <c:pt idx="313">
                  <c:v>6.26</c:v>
                </c:pt>
                <c:pt idx="314">
                  <c:v>6.28</c:v>
                </c:pt>
                <c:pt idx="315">
                  <c:v>6.3</c:v>
                </c:pt>
                <c:pt idx="316">
                  <c:v>6.32</c:v>
                </c:pt>
                <c:pt idx="317">
                  <c:v>6.34</c:v>
                </c:pt>
                <c:pt idx="318">
                  <c:v>6.36</c:v>
                </c:pt>
                <c:pt idx="319">
                  <c:v>6.38</c:v>
                </c:pt>
                <c:pt idx="320">
                  <c:v>6.4</c:v>
                </c:pt>
                <c:pt idx="321">
                  <c:v>6.42</c:v>
                </c:pt>
                <c:pt idx="322">
                  <c:v>6.44</c:v>
                </c:pt>
                <c:pt idx="323">
                  <c:v>6.46</c:v>
                </c:pt>
                <c:pt idx="324">
                  <c:v>6.48</c:v>
                </c:pt>
                <c:pt idx="325">
                  <c:v>6.5</c:v>
                </c:pt>
                <c:pt idx="326">
                  <c:v>6.52</c:v>
                </c:pt>
                <c:pt idx="327">
                  <c:v>6.54</c:v>
                </c:pt>
                <c:pt idx="328">
                  <c:v>6.56</c:v>
                </c:pt>
                <c:pt idx="329">
                  <c:v>6.58</c:v>
                </c:pt>
                <c:pt idx="330">
                  <c:v>6.6</c:v>
                </c:pt>
                <c:pt idx="331">
                  <c:v>6.62</c:v>
                </c:pt>
                <c:pt idx="332">
                  <c:v>6.64</c:v>
                </c:pt>
                <c:pt idx="333">
                  <c:v>6.66</c:v>
                </c:pt>
                <c:pt idx="334">
                  <c:v>6.68</c:v>
                </c:pt>
                <c:pt idx="335">
                  <c:v>6.7</c:v>
                </c:pt>
                <c:pt idx="336">
                  <c:v>6.72</c:v>
                </c:pt>
                <c:pt idx="337">
                  <c:v>6.74</c:v>
                </c:pt>
                <c:pt idx="338">
                  <c:v>6.76</c:v>
                </c:pt>
                <c:pt idx="339">
                  <c:v>6.78</c:v>
                </c:pt>
                <c:pt idx="340">
                  <c:v>6.8</c:v>
                </c:pt>
                <c:pt idx="341">
                  <c:v>6.82</c:v>
                </c:pt>
                <c:pt idx="342">
                  <c:v>6.84</c:v>
                </c:pt>
                <c:pt idx="343">
                  <c:v>6.86</c:v>
                </c:pt>
                <c:pt idx="344">
                  <c:v>6.88</c:v>
                </c:pt>
                <c:pt idx="345">
                  <c:v>6.9</c:v>
                </c:pt>
                <c:pt idx="346">
                  <c:v>6.92</c:v>
                </c:pt>
                <c:pt idx="347">
                  <c:v>6.94</c:v>
                </c:pt>
                <c:pt idx="348">
                  <c:v>6.96</c:v>
                </c:pt>
                <c:pt idx="349">
                  <c:v>6.98</c:v>
                </c:pt>
                <c:pt idx="350">
                  <c:v>7</c:v>
                </c:pt>
                <c:pt idx="351">
                  <c:v>7.02</c:v>
                </c:pt>
                <c:pt idx="352">
                  <c:v>7.04</c:v>
                </c:pt>
                <c:pt idx="353">
                  <c:v>7.06</c:v>
                </c:pt>
                <c:pt idx="354">
                  <c:v>7.08</c:v>
                </c:pt>
                <c:pt idx="355">
                  <c:v>7.1</c:v>
                </c:pt>
                <c:pt idx="356">
                  <c:v>7.12</c:v>
                </c:pt>
                <c:pt idx="357">
                  <c:v>7.14</c:v>
                </c:pt>
                <c:pt idx="358">
                  <c:v>7.16</c:v>
                </c:pt>
                <c:pt idx="359">
                  <c:v>7.18</c:v>
                </c:pt>
                <c:pt idx="360">
                  <c:v>7.2</c:v>
                </c:pt>
                <c:pt idx="361">
                  <c:v>7.22</c:v>
                </c:pt>
                <c:pt idx="362">
                  <c:v>7.24</c:v>
                </c:pt>
                <c:pt idx="363">
                  <c:v>7.26</c:v>
                </c:pt>
                <c:pt idx="364">
                  <c:v>7.28</c:v>
                </c:pt>
                <c:pt idx="365">
                  <c:v>7.3</c:v>
                </c:pt>
                <c:pt idx="366">
                  <c:v>7.32</c:v>
                </c:pt>
                <c:pt idx="367">
                  <c:v>7.34</c:v>
                </c:pt>
                <c:pt idx="368">
                  <c:v>7.36</c:v>
                </c:pt>
                <c:pt idx="369">
                  <c:v>7.38</c:v>
                </c:pt>
                <c:pt idx="370">
                  <c:v>7.4</c:v>
                </c:pt>
                <c:pt idx="371">
                  <c:v>7.42</c:v>
                </c:pt>
                <c:pt idx="372">
                  <c:v>7.44</c:v>
                </c:pt>
                <c:pt idx="373">
                  <c:v>7.46</c:v>
                </c:pt>
                <c:pt idx="374">
                  <c:v>7.48</c:v>
                </c:pt>
                <c:pt idx="375">
                  <c:v>7.5</c:v>
                </c:pt>
                <c:pt idx="376">
                  <c:v>7.52</c:v>
                </c:pt>
                <c:pt idx="377">
                  <c:v>7.54</c:v>
                </c:pt>
                <c:pt idx="378">
                  <c:v>7.56</c:v>
                </c:pt>
                <c:pt idx="379">
                  <c:v>7.58</c:v>
                </c:pt>
                <c:pt idx="380">
                  <c:v>7.6</c:v>
                </c:pt>
                <c:pt idx="381">
                  <c:v>7.62</c:v>
                </c:pt>
                <c:pt idx="382">
                  <c:v>7.64</c:v>
                </c:pt>
                <c:pt idx="383">
                  <c:v>7.66</c:v>
                </c:pt>
                <c:pt idx="384">
                  <c:v>7.68</c:v>
                </c:pt>
                <c:pt idx="385">
                  <c:v>7.7</c:v>
                </c:pt>
                <c:pt idx="386">
                  <c:v>7.72</c:v>
                </c:pt>
                <c:pt idx="387">
                  <c:v>7.74</c:v>
                </c:pt>
                <c:pt idx="388">
                  <c:v>7.76</c:v>
                </c:pt>
                <c:pt idx="389">
                  <c:v>7.78</c:v>
                </c:pt>
                <c:pt idx="390">
                  <c:v>7.8</c:v>
                </c:pt>
                <c:pt idx="391">
                  <c:v>7.82</c:v>
                </c:pt>
                <c:pt idx="392">
                  <c:v>7.84</c:v>
                </c:pt>
                <c:pt idx="393">
                  <c:v>7.86</c:v>
                </c:pt>
                <c:pt idx="394">
                  <c:v>7.88</c:v>
                </c:pt>
                <c:pt idx="395">
                  <c:v>7.9</c:v>
                </c:pt>
                <c:pt idx="396">
                  <c:v>7.92</c:v>
                </c:pt>
                <c:pt idx="397">
                  <c:v>7.94</c:v>
                </c:pt>
                <c:pt idx="398">
                  <c:v>7.96</c:v>
                </c:pt>
                <c:pt idx="399">
                  <c:v>7.98</c:v>
                </c:pt>
                <c:pt idx="400">
                  <c:v>8</c:v>
                </c:pt>
                <c:pt idx="401">
                  <c:v>8.02</c:v>
                </c:pt>
                <c:pt idx="402">
                  <c:v>8.0399999999999991</c:v>
                </c:pt>
                <c:pt idx="403">
                  <c:v>8.06</c:v>
                </c:pt>
                <c:pt idx="404">
                  <c:v>8.08</c:v>
                </c:pt>
                <c:pt idx="405">
                  <c:v>8.1</c:v>
                </c:pt>
                <c:pt idx="406">
                  <c:v>8.1199999999999992</c:v>
                </c:pt>
                <c:pt idx="407">
                  <c:v>8.14</c:v>
                </c:pt>
                <c:pt idx="408">
                  <c:v>8.16</c:v>
                </c:pt>
                <c:pt idx="409">
                  <c:v>8.18</c:v>
                </c:pt>
                <c:pt idx="410">
                  <c:v>8.1999999999999993</c:v>
                </c:pt>
                <c:pt idx="411">
                  <c:v>8.2200000000000006</c:v>
                </c:pt>
                <c:pt idx="412">
                  <c:v>8.24</c:v>
                </c:pt>
                <c:pt idx="413">
                  <c:v>8.26</c:v>
                </c:pt>
                <c:pt idx="414">
                  <c:v>8.2799999999999994</c:v>
                </c:pt>
                <c:pt idx="415">
                  <c:v>8.3000000000000007</c:v>
                </c:pt>
                <c:pt idx="416">
                  <c:v>8.32</c:v>
                </c:pt>
                <c:pt idx="417">
                  <c:v>8.34</c:v>
                </c:pt>
                <c:pt idx="418">
                  <c:v>8.36</c:v>
                </c:pt>
                <c:pt idx="419">
                  <c:v>8.3800000000000008</c:v>
                </c:pt>
                <c:pt idx="420">
                  <c:v>8.4</c:v>
                </c:pt>
                <c:pt idx="421">
                  <c:v>8.42</c:v>
                </c:pt>
                <c:pt idx="422">
                  <c:v>8.44</c:v>
                </c:pt>
                <c:pt idx="423">
                  <c:v>8.4600000000000009</c:v>
                </c:pt>
                <c:pt idx="424">
                  <c:v>8.48</c:v>
                </c:pt>
                <c:pt idx="425">
                  <c:v>8.5</c:v>
                </c:pt>
                <c:pt idx="426">
                  <c:v>8.52</c:v>
                </c:pt>
                <c:pt idx="427">
                  <c:v>8.5399999999999991</c:v>
                </c:pt>
                <c:pt idx="428">
                  <c:v>8.56</c:v>
                </c:pt>
                <c:pt idx="429">
                  <c:v>8.58</c:v>
                </c:pt>
                <c:pt idx="430">
                  <c:v>8.6</c:v>
                </c:pt>
                <c:pt idx="431">
                  <c:v>8.6199999999999992</c:v>
                </c:pt>
                <c:pt idx="432">
                  <c:v>8.64</c:v>
                </c:pt>
                <c:pt idx="433">
                  <c:v>8.66</c:v>
                </c:pt>
                <c:pt idx="434">
                  <c:v>8.68</c:v>
                </c:pt>
                <c:pt idx="435">
                  <c:v>8.6999999999999993</c:v>
                </c:pt>
                <c:pt idx="436">
                  <c:v>8.7200000000000006</c:v>
                </c:pt>
                <c:pt idx="437">
                  <c:v>8.74</c:v>
                </c:pt>
                <c:pt idx="438">
                  <c:v>8.76</c:v>
                </c:pt>
                <c:pt idx="439">
                  <c:v>8.7799999999999994</c:v>
                </c:pt>
                <c:pt idx="440">
                  <c:v>8.8000000000000007</c:v>
                </c:pt>
                <c:pt idx="441">
                  <c:v>8.82</c:v>
                </c:pt>
                <c:pt idx="442">
                  <c:v>8.84</c:v>
                </c:pt>
                <c:pt idx="443">
                  <c:v>8.86</c:v>
                </c:pt>
                <c:pt idx="444">
                  <c:v>8.8800000000000008</c:v>
                </c:pt>
                <c:pt idx="445">
                  <c:v>8.9</c:v>
                </c:pt>
                <c:pt idx="446">
                  <c:v>8.92</c:v>
                </c:pt>
                <c:pt idx="447">
                  <c:v>8.94</c:v>
                </c:pt>
                <c:pt idx="448">
                  <c:v>8.9600000000000009</c:v>
                </c:pt>
                <c:pt idx="449">
                  <c:v>8.98</c:v>
                </c:pt>
                <c:pt idx="450">
                  <c:v>9</c:v>
                </c:pt>
                <c:pt idx="451">
                  <c:v>9.02</c:v>
                </c:pt>
                <c:pt idx="452">
                  <c:v>9.0399999999999991</c:v>
                </c:pt>
                <c:pt idx="453">
                  <c:v>9.06</c:v>
                </c:pt>
                <c:pt idx="454">
                  <c:v>9.08</c:v>
                </c:pt>
                <c:pt idx="455">
                  <c:v>9.1</c:v>
                </c:pt>
                <c:pt idx="456">
                  <c:v>9.1199999999999992</c:v>
                </c:pt>
                <c:pt idx="457">
                  <c:v>9.14</c:v>
                </c:pt>
                <c:pt idx="458">
                  <c:v>9.16</c:v>
                </c:pt>
                <c:pt idx="459">
                  <c:v>9.18</c:v>
                </c:pt>
                <c:pt idx="460">
                  <c:v>9.1999999999999993</c:v>
                </c:pt>
                <c:pt idx="461">
                  <c:v>9.2200000000000006</c:v>
                </c:pt>
                <c:pt idx="462">
                  <c:v>9.24</c:v>
                </c:pt>
                <c:pt idx="463">
                  <c:v>9.26</c:v>
                </c:pt>
                <c:pt idx="464">
                  <c:v>9.2799999999999994</c:v>
                </c:pt>
                <c:pt idx="465">
                  <c:v>9.3000000000000007</c:v>
                </c:pt>
                <c:pt idx="466">
                  <c:v>9.32</c:v>
                </c:pt>
                <c:pt idx="467">
                  <c:v>9.34</c:v>
                </c:pt>
                <c:pt idx="468">
                  <c:v>9.36</c:v>
                </c:pt>
                <c:pt idx="469">
                  <c:v>9.3800000000000008</c:v>
                </c:pt>
                <c:pt idx="470">
                  <c:v>9.4</c:v>
                </c:pt>
                <c:pt idx="471">
                  <c:v>9.42</c:v>
                </c:pt>
                <c:pt idx="472">
                  <c:v>9.44</c:v>
                </c:pt>
                <c:pt idx="473">
                  <c:v>9.4600000000000009</c:v>
                </c:pt>
                <c:pt idx="474">
                  <c:v>9.48</c:v>
                </c:pt>
                <c:pt idx="475">
                  <c:v>9.5</c:v>
                </c:pt>
                <c:pt idx="476">
                  <c:v>9.52</c:v>
                </c:pt>
                <c:pt idx="477">
                  <c:v>9.5399999999999991</c:v>
                </c:pt>
                <c:pt idx="478">
                  <c:v>9.56</c:v>
                </c:pt>
                <c:pt idx="479">
                  <c:v>9.58</c:v>
                </c:pt>
                <c:pt idx="480">
                  <c:v>9.6</c:v>
                </c:pt>
                <c:pt idx="481">
                  <c:v>9.6199999999999992</c:v>
                </c:pt>
                <c:pt idx="482">
                  <c:v>9.64</c:v>
                </c:pt>
                <c:pt idx="483">
                  <c:v>9.66</c:v>
                </c:pt>
                <c:pt idx="484">
                  <c:v>9.68</c:v>
                </c:pt>
                <c:pt idx="485">
                  <c:v>9.6999999999999993</c:v>
                </c:pt>
                <c:pt idx="486">
                  <c:v>9.7200000000000006</c:v>
                </c:pt>
                <c:pt idx="487">
                  <c:v>9.74</c:v>
                </c:pt>
                <c:pt idx="488">
                  <c:v>9.76</c:v>
                </c:pt>
                <c:pt idx="489">
                  <c:v>9.7799999999999994</c:v>
                </c:pt>
                <c:pt idx="490">
                  <c:v>9.8000000000000007</c:v>
                </c:pt>
                <c:pt idx="491">
                  <c:v>9.82</c:v>
                </c:pt>
                <c:pt idx="492">
                  <c:v>9.84</c:v>
                </c:pt>
                <c:pt idx="493">
                  <c:v>9.86</c:v>
                </c:pt>
                <c:pt idx="494">
                  <c:v>9.8800000000000008</c:v>
                </c:pt>
                <c:pt idx="495">
                  <c:v>9.9</c:v>
                </c:pt>
                <c:pt idx="496">
                  <c:v>9.92</c:v>
                </c:pt>
                <c:pt idx="497">
                  <c:v>9.94</c:v>
                </c:pt>
                <c:pt idx="498">
                  <c:v>9.9600000000000009</c:v>
                </c:pt>
                <c:pt idx="499">
                  <c:v>9.98</c:v>
                </c:pt>
                <c:pt idx="500">
                  <c:v>10</c:v>
                </c:pt>
                <c:pt idx="501">
                  <c:v>10.02</c:v>
                </c:pt>
                <c:pt idx="502">
                  <c:v>10.039999999999999</c:v>
                </c:pt>
                <c:pt idx="503">
                  <c:v>10.06</c:v>
                </c:pt>
                <c:pt idx="504">
                  <c:v>10.08</c:v>
                </c:pt>
                <c:pt idx="505">
                  <c:v>10.1</c:v>
                </c:pt>
                <c:pt idx="506">
                  <c:v>10.119999999999999</c:v>
                </c:pt>
                <c:pt idx="507">
                  <c:v>10.14</c:v>
                </c:pt>
                <c:pt idx="508">
                  <c:v>10.16</c:v>
                </c:pt>
                <c:pt idx="509">
                  <c:v>10.18</c:v>
                </c:pt>
                <c:pt idx="510">
                  <c:v>10.199999999999999</c:v>
                </c:pt>
                <c:pt idx="511">
                  <c:v>10.220000000000001</c:v>
                </c:pt>
                <c:pt idx="512">
                  <c:v>10.24</c:v>
                </c:pt>
                <c:pt idx="513">
                  <c:v>10.26</c:v>
                </c:pt>
                <c:pt idx="514">
                  <c:v>10.28</c:v>
                </c:pt>
                <c:pt idx="515">
                  <c:v>10.3</c:v>
                </c:pt>
                <c:pt idx="516">
                  <c:v>10.32</c:v>
                </c:pt>
                <c:pt idx="517">
                  <c:v>10.34</c:v>
                </c:pt>
                <c:pt idx="518">
                  <c:v>10.36</c:v>
                </c:pt>
                <c:pt idx="519">
                  <c:v>10.38</c:v>
                </c:pt>
                <c:pt idx="520">
                  <c:v>10.4</c:v>
                </c:pt>
                <c:pt idx="521">
                  <c:v>10.42</c:v>
                </c:pt>
                <c:pt idx="522">
                  <c:v>10.44</c:v>
                </c:pt>
                <c:pt idx="523">
                  <c:v>10.46</c:v>
                </c:pt>
                <c:pt idx="524">
                  <c:v>10.48</c:v>
                </c:pt>
                <c:pt idx="525">
                  <c:v>10.5</c:v>
                </c:pt>
                <c:pt idx="526">
                  <c:v>10.52</c:v>
                </c:pt>
                <c:pt idx="527">
                  <c:v>10.54</c:v>
                </c:pt>
                <c:pt idx="528">
                  <c:v>10.56</c:v>
                </c:pt>
                <c:pt idx="529">
                  <c:v>10.58</c:v>
                </c:pt>
                <c:pt idx="530">
                  <c:v>10.6</c:v>
                </c:pt>
                <c:pt idx="531">
                  <c:v>10.62</c:v>
                </c:pt>
                <c:pt idx="532">
                  <c:v>10.64</c:v>
                </c:pt>
                <c:pt idx="533">
                  <c:v>10.66</c:v>
                </c:pt>
                <c:pt idx="534">
                  <c:v>10.68</c:v>
                </c:pt>
                <c:pt idx="535">
                  <c:v>10.7</c:v>
                </c:pt>
                <c:pt idx="536">
                  <c:v>10.72</c:v>
                </c:pt>
                <c:pt idx="537">
                  <c:v>10.74</c:v>
                </c:pt>
                <c:pt idx="538">
                  <c:v>10.76</c:v>
                </c:pt>
                <c:pt idx="539">
                  <c:v>10.78</c:v>
                </c:pt>
                <c:pt idx="540">
                  <c:v>10.8</c:v>
                </c:pt>
                <c:pt idx="541">
                  <c:v>10.82</c:v>
                </c:pt>
                <c:pt idx="542">
                  <c:v>10.84</c:v>
                </c:pt>
                <c:pt idx="543">
                  <c:v>10.86</c:v>
                </c:pt>
                <c:pt idx="544">
                  <c:v>10.88</c:v>
                </c:pt>
                <c:pt idx="545">
                  <c:v>10.9</c:v>
                </c:pt>
                <c:pt idx="546">
                  <c:v>10.92</c:v>
                </c:pt>
                <c:pt idx="547">
                  <c:v>10.94</c:v>
                </c:pt>
                <c:pt idx="548">
                  <c:v>10.96</c:v>
                </c:pt>
                <c:pt idx="549">
                  <c:v>10.98</c:v>
                </c:pt>
                <c:pt idx="550">
                  <c:v>11</c:v>
                </c:pt>
                <c:pt idx="551">
                  <c:v>11.02</c:v>
                </c:pt>
                <c:pt idx="552">
                  <c:v>11.04</c:v>
                </c:pt>
                <c:pt idx="553">
                  <c:v>11.06</c:v>
                </c:pt>
                <c:pt idx="554">
                  <c:v>11.08</c:v>
                </c:pt>
                <c:pt idx="555">
                  <c:v>11.1</c:v>
                </c:pt>
                <c:pt idx="556">
                  <c:v>11.12</c:v>
                </c:pt>
                <c:pt idx="557">
                  <c:v>11.14</c:v>
                </c:pt>
                <c:pt idx="558">
                  <c:v>11.16</c:v>
                </c:pt>
                <c:pt idx="559">
                  <c:v>11.18</c:v>
                </c:pt>
                <c:pt idx="560">
                  <c:v>11.2</c:v>
                </c:pt>
                <c:pt idx="561">
                  <c:v>11.22</c:v>
                </c:pt>
                <c:pt idx="562">
                  <c:v>11.24</c:v>
                </c:pt>
                <c:pt idx="563">
                  <c:v>11.26</c:v>
                </c:pt>
                <c:pt idx="564">
                  <c:v>11.28</c:v>
                </c:pt>
                <c:pt idx="565">
                  <c:v>11.3</c:v>
                </c:pt>
                <c:pt idx="566">
                  <c:v>11.32</c:v>
                </c:pt>
                <c:pt idx="567">
                  <c:v>11.34</c:v>
                </c:pt>
                <c:pt idx="568">
                  <c:v>11.36</c:v>
                </c:pt>
                <c:pt idx="569">
                  <c:v>11.38</c:v>
                </c:pt>
                <c:pt idx="570">
                  <c:v>11.4</c:v>
                </c:pt>
                <c:pt idx="571">
                  <c:v>11.42</c:v>
                </c:pt>
                <c:pt idx="572">
                  <c:v>11.44</c:v>
                </c:pt>
                <c:pt idx="573">
                  <c:v>11.46</c:v>
                </c:pt>
                <c:pt idx="574">
                  <c:v>11.48</c:v>
                </c:pt>
                <c:pt idx="575">
                  <c:v>11.5</c:v>
                </c:pt>
                <c:pt idx="576">
                  <c:v>11.52</c:v>
                </c:pt>
                <c:pt idx="577">
                  <c:v>11.54</c:v>
                </c:pt>
                <c:pt idx="578">
                  <c:v>11.56</c:v>
                </c:pt>
                <c:pt idx="579">
                  <c:v>11.58</c:v>
                </c:pt>
                <c:pt idx="580">
                  <c:v>11.6</c:v>
                </c:pt>
                <c:pt idx="581">
                  <c:v>11.62</c:v>
                </c:pt>
                <c:pt idx="582">
                  <c:v>11.64</c:v>
                </c:pt>
                <c:pt idx="583">
                  <c:v>11.66</c:v>
                </c:pt>
                <c:pt idx="584">
                  <c:v>11.68</c:v>
                </c:pt>
                <c:pt idx="585">
                  <c:v>11.7</c:v>
                </c:pt>
                <c:pt idx="586">
                  <c:v>11.72</c:v>
                </c:pt>
                <c:pt idx="587">
                  <c:v>11.74</c:v>
                </c:pt>
                <c:pt idx="588">
                  <c:v>11.76</c:v>
                </c:pt>
                <c:pt idx="589">
                  <c:v>11.78</c:v>
                </c:pt>
                <c:pt idx="590">
                  <c:v>11.8</c:v>
                </c:pt>
                <c:pt idx="591">
                  <c:v>11.82</c:v>
                </c:pt>
                <c:pt idx="592">
                  <c:v>11.84</c:v>
                </c:pt>
                <c:pt idx="593">
                  <c:v>11.86</c:v>
                </c:pt>
                <c:pt idx="594">
                  <c:v>11.88</c:v>
                </c:pt>
                <c:pt idx="595">
                  <c:v>11.9</c:v>
                </c:pt>
                <c:pt idx="596">
                  <c:v>11.92</c:v>
                </c:pt>
                <c:pt idx="597">
                  <c:v>11.94</c:v>
                </c:pt>
                <c:pt idx="598">
                  <c:v>11.96</c:v>
                </c:pt>
                <c:pt idx="599">
                  <c:v>11.98</c:v>
                </c:pt>
                <c:pt idx="600">
                  <c:v>12</c:v>
                </c:pt>
                <c:pt idx="601">
                  <c:v>12.02</c:v>
                </c:pt>
                <c:pt idx="602">
                  <c:v>12.04</c:v>
                </c:pt>
                <c:pt idx="603">
                  <c:v>12.06</c:v>
                </c:pt>
                <c:pt idx="604">
                  <c:v>12.08</c:v>
                </c:pt>
                <c:pt idx="605">
                  <c:v>12.1</c:v>
                </c:pt>
                <c:pt idx="606">
                  <c:v>12.12</c:v>
                </c:pt>
                <c:pt idx="607">
                  <c:v>12.14</c:v>
                </c:pt>
                <c:pt idx="608">
                  <c:v>12.16</c:v>
                </c:pt>
                <c:pt idx="609">
                  <c:v>12.18</c:v>
                </c:pt>
                <c:pt idx="610">
                  <c:v>12.2</c:v>
                </c:pt>
                <c:pt idx="611">
                  <c:v>12.22</c:v>
                </c:pt>
                <c:pt idx="612">
                  <c:v>12.24</c:v>
                </c:pt>
                <c:pt idx="613">
                  <c:v>12.26</c:v>
                </c:pt>
                <c:pt idx="614">
                  <c:v>12.28</c:v>
                </c:pt>
                <c:pt idx="615">
                  <c:v>12.3</c:v>
                </c:pt>
                <c:pt idx="616">
                  <c:v>12.32</c:v>
                </c:pt>
                <c:pt idx="617">
                  <c:v>12.34</c:v>
                </c:pt>
                <c:pt idx="618">
                  <c:v>12.36</c:v>
                </c:pt>
                <c:pt idx="619">
                  <c:v>12.38</c:v>
                </c:pt>
                <c:pt idx="620">
                  <c:v>12.4</c:v>
                </c:pt>
                <c:pt idx="621">
                  <c:v>12.42</c:v>
                </c:pt>
                <c:pt idx="622">
                  <c:v>12.44</c:v>
                </c:pt>
                <c:pt idx="623">
                  <c:v>12.46</c:v>
                </c:pt>
                <c:pt idx="624">
                  <c:v>12.48</c:v>
                </c:pt>
                <c:pt idx="625">
                  <c:v>12.5</c:v>
                </c:pt>
                <c:pt idx="626">
                  <c:v>12.52</c:v>
                </c:pt>
                <c:pt idx="627">
                  <c:v>12.54</c:v>
                </c:pt>
                <c:pt idx="628">
                  <c:v>12.56</c:v>
                </c:pt>
                <c:pt idx="629">
                  <c:v>12.58</c:v>
                </c:pt>
                <c:pt idx="630">
                  <c:v>12.6</c:v>
                </c:pt>
                <c:pt idx="631">
                  <c:v>12.62</c:v>
                </c:pt>
                <c:pt idx="632">
                  <c:v>12.64</c:v>
                </c:pt>
                <c:pt idx="633">
                  <c:v>12.66</c:v>
                </c:pt>
                <c:pt idx="634">
                  <c:v>12.68</c:v>
                </c:pt>
                <c:pt idx="635">
                  <c:v>12.7</c:v>
                </c:pt>
                <c:pt idx="636">
                  <c:v>12.72</c:v>
                </c:pt>
                <c:pt idx="637">
                  <c:v>12.74</c:v>
                </c:pt>
                <c:pt idx="638">
                  <c:v>12.76</c:v>
                </c:pt>
                <c:pt idx="639">
                  <c:v>12.78</c:v>
                </c:pt>
                <c:pt idx="640">
                  <c:v>12.8</c:v>
                </c:pt>
                <c:pt idx="641">
                  <c:v>12.82</c:v>
                </c:pt>
                <c:pt idx="642">
                  <c:v>12.84</c:v>
                </c:pt>
                <c:pt idx="643">
                  <c:v>12.86</c:v>
                </c:pt>
                <c:pt idx="644">
                  <c:v>12.88</c:v>
                </c:pt>
                <c:pt idx="645">
                  <c:v>12.9</c:v>
                </c:pt>
                <c:pt idx="646">
                  <c:v>12.92</c:v>
                </c:pt>
                <c:pt idx="647">
                  <c:v>12.94</c:v>
                </c:pt>
                <c:pt idx="648">
                  <c:v>12.96</c:v>
                </c:pt>
                <c:pt idx="649">
                  <c:v>12.98</c:v>
                </c:pt>
                <c:pt idx="650">
                  <c:v>13</c:v>
                </c:pt>
                <c:pt idx="651">
                  <c:v>13.02</c:v>
                </c:pt>
                <c:pt idx="652">
                  <c:v>13.04</c:v>
                </c:pt>
                <c:pt idx="653">
                  <c:v>13.06</c:v>
                </c:pt>
                <c:pt idx="654">
                  <c:v>13.08</c:v>
                </c:pt>
                <c:pt idx="655">
                  <c:v>13.1</c:v>
                </c:pt>
                <c:pt idx="656">
                  <c:v>13.12</c:v>
                </c:pt>
                <c:pt idx="657">
                  <c:v>13.14</c:v>
                </c:pt>
                <c:pt idx="658">
                  <c:v>13.16</c:v>
                </c:pt>
                <c:pt idx="659">
                  <c:v>13.18</c:v>
                </c:pt>
                <c:pt idx="660">
                  <c:v>13.2</c:v>
                </c:pt>
                <c:pt idx="661">
                  <c:v>13.22</c:v>
                </c:pt>
                <c:pt idx="662">
                  <c:v>13.24</c:v>
                </c:pt>
                <c:pt idx="663">
                  <c:v>13.26</c:v>
                </c:pt>
                <c:pt idx="664">
                  <c:v>13.28</c:v>
                </c:pt>
                <c:pt idx="665">
                  <c:v>13.3</c:v>
                </c:pt>
                <c:pt idx="666">
                  <c:v>13.32</c:v>
                </c:pt>
                <c:pt idx="667">
                  <c:v>13.34</c:v>
                </c:pt>
                <c:pt idx="668">
                  <c:v>13.36</c:v>
                </c:pt>
                <c:pt idx="669">
                  <c:v>13.38</c:v>
                </c:pt>
                <c:pt idx="670">
                  <c:v>13.4</c:v>
                </c:pt>
                <c:pt idx="671">
                  <c:v>13.42</c:v>
                </c:pt>
                <c:pt idx="672">
                  <c:v>13.44</c:v>
                </c:pt>
                <c:pt idx="673">
                  <c:v>13.46</c:v>
                </c:pt>
                <c:pt idx="674">
                  <c:v>13.48</c:v>
                </c:pt>
                <c:pt idx="675">
                  <c:v>13.5</c:v>
                </c:pt>
                <c:pt idx="676">
                  <c:v>13.52</c:v>
                </c:pt>
                <c:pt idx="677">
                  <c:v>13.54</c:v>
                </c:pt>
                <c:pt idx="678">
                  <c:v>13.56</c:v>
                </c:pt>
                <c:pt idx="679">
                  <c:v>13.58</c:v>
                </c:pt>
                <c:pt idx="680">
                  <c:v>13.6</c:v>
                </c:pt>
                <c:pt idx="681">
                  <c:v>13.62</c:v>
                </c:pt>
                <c:pt idx="682">
                  <c:v>13.64</c:v>
                </c:pt>
                <c:pt idx="683">
                  <c:v>13.66</c:v>
                </c:pt>
                <c:pt idx="684">
                  <c:v>13.68</c:v>
                </c:pt>
                <c:pt idx="685">
                  <c:v>13.7</c:v>
                </c:pt>
                <c:pt idx="686">
                  <c:v>13.72</c:v>
                </c:pt>
                <c:pt idx="687">
                  <c:v>13.74</c:v>
                </c:pt>
                <c:pt idx="688">
                  <c:v>13.76</c:v>
                </c:pt>
                <c:pt idx="689">
                  <c:v>13.78</c:v>
                </c:pt>
                <c:pt idx="690">
                  <c:v>13.8</c:v>
                </c:pt>
                <c:pt idx="691">
                  <c:v>13.82</c:v>
                </c:pt>
                <c:pt idx="692">
                  <c:v>13.84</c:v>
                </c:pt>
                <c:pt idx="693">
                  <c:v>13.86</c:v>
                </c:pt>
                <c:pt idx="694">
                  <c:v>13.88</c:v>
                </c:pt>
                <c:pt idx="695">
                  <c:v>13.9</c:v>
                </c:pt>
                <c:pt idx="696">
                  <c:v>13.92</c:v>
                </c:pt>
                <c:pt idx="697">
                  <c:v>13.94</c:v>
                </c:pt>
                <c:pt idx="698">
                  <c:v>13.96</c:v>
                </c:pt>
                <c:pt idx="699">
                  <c:v>13.98</c:v>
                </c:pt>
                <c:pt idx="700">
                  <c:v>14</c:v>
                </c:pt>
                <c:pt idx="701">
                  <c:v>14.02</c:v>
                </c:pt>
                <c:pt idx="702">
                  <c:v>14.04</c:v>
                </c:pt>
                <c:pt idx="703">
                  <c:v>14.06</c:v>
                </c:pt>
                <c:pt idx="704">
                  <c:v>14.08</c:v>
                </c:pt>
                <c:pt idx="705">
                  <c:v>14.1</c:v>
                </c:pt>
                <c:pt idx="706">
                  <c:v>14.12</c:v>
                </c:pt>
                <c:pt idx="707">
                  <c:v>14.14</c:v>
                </c:pt>
                <c:pt idx="708">
                  <c:v>14.16</c:v>
                </c:pt>
                <c:pt idx="709">
                  <c:v>14.18</c:v>
                </c:pt>
                <c:pt idx="710">
                  <c:v>14.2</c:v>
                </c:pt>
                <c:pt idx="711">
                  <c:v>14.22</c:v>
                </c:pt>
                <c:pt idx="712">
                  <c:v>14.24</c:v>
                </c:pt>
                <c:pt idx="713">
                  <c:v>14.26</c:v>
                </c:pt>
                <c:pt idx="714">
                  <c:v>14.28</c:v>
                </c:pt>
                <c:pt idx="715">
                  <c:v>14.3</c:v>
                </c:pt>
                <c:pt idx="716">
                  <c:v>14.32</c:v>
                </c:pt>
                <c:pt idx="717">
                  <c:v>14.34</c:v>
                </c:pt>
                <c:pt idx="718">
                  <c:v>14.36</c:v>
                </c:pt>
                <c:pt idx="719">
                  <c:v>14.38</c:v>
                </c:pt>
                <c:pt idx="720">
                  <c:v>14.4</c:v>
                </c:pt>
                <c:pt idx="721">
                  <c:v>14.42</c:v>
                </c:pt>
                <c:pt idx="722">
                  <c:v>14.44</c:v>
                </c:pt>
                <c:pt idx="723">
                  <c:v>14.46</c:v>
                </c:pt>
                <c:pt idx="724">
                  <c:v>14.48</c:v>
                </c:pt>
                <c:pt idx="725">
                  <c:v>14.5</c:v>
                </c:pt>
                <c:pt idx="726">
                  <c:v>14.52</c:v>
                </c:pt>
                <c:pt idx="727">
                  <c:v>14.54</c:v>
                </c:pt>
                <c:pt idx="728">
                  <c:v>14.56</c:v>
                </c:pt>
                <c:pt idx="729">
                  <c:v>14.58</c:v>
                </c:pt>
                <c:pt idx="730">
                  <c:v>14.6</c:v>
                </c:pt>
                <c:pt idx="731">
                  <c:v>14.62</c:v>
                </c:pt>
                <c:pt idx="732">
                  <c:v>14.64</c:v>
                </c:pt>
                <c:pt idx="733">
                  <c:v>14.66</c:v>
                </c:pt>
                <c:pt idx="734">
                  <c:v>14.68</c:v>
                </c:pt>
                <c:pt idx="735">
                  <c:v>14.7</c:v>
                </c:pt>
                <c:pt idx="736">
                  <c:v>14.72</c:v>
                </c:pt>
                <c:pt idx="737">
                  <c:v>14.74</c:v>
                </c:pt>
                <c:pt idx="738">
                  <c:v>14.76</c:v>
                </c:pt>
                <c:pt idx="739">
                  <c:v>14.78</c:v>
                </c:pt>
                <c:pt idx="740">
                  <c:v>14.8</c:v>
                </c:pt>
                <c:pt idx="741">
                  <c:v>14.82</c:v>
                </c:pt>
                <c:pt idx="742">
                  <c:v>14.84</c:v>
                </c:pt>
                <c:pt idx="743">
                  <c:v>14.86</c:v>
                </c:pt>
                <c:pt idx="744">
                  <c:v>14.88</c:v>
                </c:pt>
                <c:pt idx="745">
                  <c:v>14.9</c:v>
                </c:pt>
                <c:pt idx="746">
                  <c:v>14.92</c:v>
                </c:pt>
                <c:pt idx="747">
                  <c:v>14.94</c:v>
                </c:pt>
                <c:pt idx="748">
                  <c:v>14.96</c:v>
                </c:pt>
                <c:pt idx="749">
                  <c:v>14.98</c:v>
                </c:pt>
                <c:pt idx="750">
                  <c:v>15</c:v>
                </c:pt>
                <c:pt idx="751">
                  <c:v>15.02</c:v>
                </c:pt>
                <c:pt idx="752">
                  <c:v>15.04</c:v>
                </c:pt>
                <c:pt idx="753">
                  <c:v>15.06</c:v>
                </c:pt>
                <c:pt idx="754">
                  <c:v>15.08</c:v>
                </c:pt>
                <c:pt idx="755">
                  <c:v>15.1</c:v>
                </c:pt>
                <c:pt idx="756">
                  <c:v>15.12</c:v>
                </c:pt>
                <c:pt idx="757">
                  <c:v>15.14</c:v>
                </c:pt>
                <c:pt idx="758">
                  <c:v>15.16</c:v>
                </c:pt>
                <c:pt idx="759">
                  <c:v>15.18</c:v>
                </c:pt>
                <c:pt idx="760">
                  <c:v>15.2</c:v>
                </c:pt>
                <c:pt idx="761">
                  <c:v>15.22</c:v>
                </c:pt>
                <c:pt idx="762">
                  <c:v>15.24</c:v>
                </c:pt>
                <c:pt idx="763">
                  <c:v>15.26</c:v>
                </c:pt>
                <c:pt idx="764">
                  <c:v>15.28</c:v>
                </c:pt>
                <c:pt idx="765">
                  <c:v>15.3</c:v>
                </c:pt>
                <c:pt idx="766">
                  <c:v>15.32</c:v>
                </c:pt>
                <c:pt idx="767">
                  <c:v>15.34</c:v>
                </c:pt>
                <c:pt idx="768">
                  <c:v>15.36</c:v>
                </c:pt>
                <c:pt idx="769">
                  <c:v>15.38</c:v>
                </c:pt>
                <c:pt idx="770">
                  <c:v>15.4</c:v>
                </c:pt>
                <c:pt idx="771">
                  <c:v>15.42</c:v>
                </c:pt>
                <c:pt idx="772">
                  <c:v>15.44</c:v>
                </c:pt>
                <c:pt idx="773">
                  <c:v>15.46</c:v>
                </c:pt>
                <c:pt idx="774">
                  <c:v>15.48</c:v>
                </c:pt>
                <c:pt idx="775">
                  <c:v>15.5</c:v>
                </c:pt>
                <c:pt idx="776">
                  <c:v>15.52</c:v>
                </c:pt>
                <c:pt idx="777">
                  <c:v>15.54</c:v>
                </c:pt>
                <c:pt idx="778">
                  <c:v>15.56</c:v>
                </c:pt>
                <c:pt idx="779">
                  <c:v>15.58</c:v>
                </c:pt>
                <c:pt idx="780">
                  <c:v>15.6</c:v>
                </c:pt>
                <c:pt idx="781">
                  <c:v>15.62</c:v>
                </c:pt>
                <c:pt idx="782">
                  <c:v>15.64</c:v>
                </c:pt>
                <c:pt idx="783">
                  <c:v>15.66</c:v>
                </c:pt>
                <c:pt idx="784">
                  <c:v>15.68</c:v>
                </c:pt>
                <c:pt idx="785">
                  <c:v>15.7</c:v>
                </c:pt>
                <c:pt idx="786">
                  <c:v>15.72</c:v>
                </c:pt>
                <c:pt idx="787">
                  <c:v>15.74</c:v>
                </c:pt>
                <c:pt idx="788">
                  <c:v>15.76</c:v>
                </c:pt>
                <c:pt idx="789">
                  <c:v>15.78</c:v>
                </c:pt>
                <c:pt idx="790">
                  <c:v>15.8</c:v>
                </c:pt>
                <c:pt idx="791">
                  <c:v>15.82</c:v>
                </c:pt>
                <c:pt idx="792">
                  <c:v>15.84</c:v>
                </c:pt>
                <c:pt idx="793">
                  <c:v>15.86</c:v>
                </c:pt>
                <c:pt idx="794">
                  <c:v>15.88</c:v>
                </c:pt>
                <c:pt idx="795">
                  <c:v>15.9</c:v>
                </c:pt>
                <c:pt idx="796">
                  <c:v>15.92</c:v>
                </c:pt>
                <c:pt idx="797">
                  <c:v>15.94</c:v>
                </c:pt>
                <c:pt idx="798">
                  <c:v>15.96</c:v>
                </c:pt>
                <c:pt idx="799">
                  <c:v>15.98</c:v>
                </c:pt>
                <c:pt idx="800">
                  <c:v>16</c:v>
                </c:pt>
                <c:pt idx="801">
                  <c:v>16.02</c:v>
                </c:pt>
                <c:pt idx="802">
                  <c:v>16.04</c:v>
                </c:pt>
                <c:pt idx="803">
                  <c:v>16.059999999999999</c:v>
                </c:pt>
                <c:pt idx="804">
                  <c:v>16.079999999999998</c:v>
                </c:pt>
                <c:pt idx="805">
                  <c:v>16.100000000000001</c:v>
                </c:pt>
                <c:pt idx="806">
                  <c:v>16.12</c:v>
                </c:pt>
                <c:pt idx="807">
                  <c:v>16.14</c:v>
                </c:pt>
                <c:pt idx="808">
                  <c:v>16.16</c:v>
                </c:pt>
                <c:pt idx="809">
                  <c:v>16.18</c:v>
                </c:pt>
                <c:pt idx="810">
                  <c:v>16.2</c:v>
                </c:pt>
                <c:pt idx="811">
                  <c:v>16.22</c:v>
                </c:pt>
                <c:pt idx="812">
                  <c:v>16.239999999999998</c:v>
                </c:pt>
                <c:pt idx="813">
                  <c:v>16.260000000000002</c:v>
                </c:pt>
                <c:pt idx="814">
                  <c:v>16.28</c:v>
                </c:pt>
                <c:pt idx="815">
                  <c:v>16.3</c:v>
                </c:pt>
                <c:pt idx="816">
                  <c:v>16.32</c:v>
                </c:pt>
                <c:pt idx="817">
                  <c:v>16.34</c:v>
                </c:pt>
                <c:pt idx="818">
                  <c:v>16.36</c:v>
                </c:pt>
                <c:pt idx="819">
                  <c:v>16.38</c:v>
                </c:pt>
                <c:pt idx="820">
                  <c:v>16.399999999999999</c:v>
                </c:pt>
                <c:pt idx="821">
                  <c:v>16.420000000000002</c:v>
                </c:pt>
                <c:pt idx="822">
                  <c:v>16.440000000000001</c:v>
                </c:pt>
                <c:pt idx="823">
                  <c:v>16.46</c:v>
                </c:pt>
                <c:pt idx="824">
                  <c:v>16.48</c:v>
                </c:pt>
                <c:pt idx="825">
                  <c:v>16.5</c:v>
                </c:pt>
                <c:pt idx="826">
                  <c:v>16.52</c:v>
                </c:pt>
                <c:pt idx="827">
                  <c:v>16.54</c:v>
                </c:pt>
                <c:pt idx="828">
                  <c:v>16.559999999999999</c:v>
                </c:pt>
                <c:pt idx="829">
                  <c:v>16.579999999999998</c:v>
                </c:pt>
                <c:pt idx="830">
                  <c:v>16.600000000000001</c:v>
                </c:pt>
                <c:pt idx="831">
                  <c:v>16.62</c:v>
                </c:pt>
                <c:pt idx="832">
                  <c:v>16.64</c:v>
                </c:pt>
                <c:pt idx="833">
                  <c:v>16.66</c:v>
                </c:pt>
                <c:pt idx="834">
                  <c:v>16.68</c:v>
                </c:pt>
                <c:pt idx="835">
                  <c:v>16.7</c:v>
                </c:pt>
                <c:pt idx="836">
                  <c:v>16.72</c:v>
                </c:pt>
                <c:pt idx="837">
                  <c:v>16.739999999999998</c:v>
                </c:pt>
                <c:pt idx="838">
                  <c:v>16.760000000000002</c:v>
                </c:pt>
                <c:pt idx="839">
                  <c:v>16.78</c:v>
                </c:pt>
                <c:pt idx="840">
                  <c:v>16.8</c:v>
                </c:pt>
                <c:pt idx="841">
                  <c:v>16.82</c:v>
                </c:pt>
                <c:pt idx="842">
                  <c:v>16.84</c:v>
                </c:pt>
                <c:pt idx="843">
                  <c:v>16.86</c:v>
                </c:pt>
                <c:pt idx="844">
                  <c:v>16.88</c:v>
                </c:pt>
                <c:pt idx="845">
                  <c:v>16.899999999999999</c:v>
                </c:pt>
                <c:pt idx="846">
                  <c:v>16.920000000000002</c:v>
                </c:pt>
                <c:pt idx="847">
                  <c:v>16.940000000000001</c:v>
                </c:pt>
                <c:pt idx="848">
                  <c:v>16.96</c:v>
                </c:pt>
                <c:pt idx="849">
                  <c:v>16.98</c:v>
                </c:pt>
                <c:pt idx="850">
                  <c:v>17</c:v>
                </c:pt>
                <c:pt idx="851">
                  <c:v>17.02</c:v>
                </c:pt>
                <c:pt idx="852">
                  <c:v>17.04</c:v>
                </c:pt>
                <c:pt idx="853">
                  <c:v>17.059999999999999</c:v>
                </c:pt>
                <c:pt idx="854">
                  <c:v>17.079999999999998</c:v>
                </c:pt>
                <c:pt idx="855">
                  <c:v>17.100000000000001</c:v>
                </c:pt>
                <c:pt idx="856">
                  <c:v>17.12</c:v>
                </c:pt>
                <c:pt idx="857">
                  <c:v>17.14</c:v>
                </c:pt>
                <c:pt idx="858">
                  <c:v>17.16</c:v>
                </c:pt>
                <c:pt idx="859">
                  <c:v>17.18</c:v>
                </c:pt>
                <c:pt idx="860">
                  <c:v>17.2</c:v>
                </c:pt>
                <c:pt idx="861">
                  <c:v>17.22</c:v>
                </c:pt>
                <c:pt idx="862">
                  <c:v>17.239999999999998</c:v>
                </c:pt>
                <c:pt idx="863">
                  <c:v>17.260000000000002</c:v>
                </c:pt>
                <c:pt idx="864">
                  <c:v>17.28</c:v>
                </c:pt>
                <c:pt idx="865">
                  <c:v>17.3</c:v>
                </c:pt>
                <c:pt idx="866">
                  <c:v>17.32</c:v>
                </c:pt>
                <c:pt idx="867">
                  <c:v>17.34</c:v>
                </c:pt>
                <c:pt idx="868">
                  <c:v>17.36</c:v>
                </c:pt>
                <c:pt idx="869">
                  <c:v>17.38</c:v>
                </c:pt>
                <c:pt idx="870">
                  <c:v>17.399999999999999</c:v>
                </c:pt>
                <c:pt idx="871">
                  <c:v>17.420000000000002</c:v>
                </c:pt>
                <c:pt idx="872">
                  <c:v>17.440000000000001</c:v>
                </c:pt>
                <c:pt idx="873">
                  <c:v>17.46</c:v>
                </c:pt>
                <c:pt idx="874">
                  <c:v>17.48</c:v>
                </c:pt>
                <c:pt idx="875">
                  <c:v>17.5</c:v>
                </c:pt>
                <c:pt idx="876">
                  <c:v>17.52</c:v>
                </c:pt>
                <c:pt idx="877">
                  <c:v>17.54</c:v>
                </c:pt>
                <c:pt idx="878">
                  <c:v>17.559999999999999</c:v>
                </c:pt>
                <c:pt idx="879">
                  <c:v>17.579999999999998</c:v>
                </c:pt>
                <c:pt idx="880">
                  <c:v>17.600000000000001</c:v>
                </c:pt>
                <c:pt idx="881">
                  <c:v>17.62</c:v>
                </c:pt>
                <c:pt idx="882">
                  <c:v>17.64</c:v>
                </c:pt>
                <c:pt idx="883">
                  <c:v>17.66</c:v>
                </c:pt>
                <c:pt idx="884">
                  <c:v>17.68</c:v>
                </c:pt>
                <c:pt idx="885">
                  <c:v>17.7</c:v>
                </c:pt>
                <c:pt idx="886">
                  <c:v>17.72</c:v>
                </c:pt>
                <c:pt idx="887">
                  <c:v>17.739999999999998</c:v>
                </c:pt>
                <c:pt idx="888">
                  <c:v>17.760000000000002</c:v>
                </c:pt>
                <c:pt idx="889">
                  <c:v>17.78</c:v>
                </c:pt>
                <c:pt idx="890">
                  <c:v>17.8</c:v>
                </c:pt>
                <c:pt idx="891">
                  <c:v>17.82</c:v>
                </c:pt>
                <c:pt idx="892">
                  <c:v>17.84</c:v>
                </c:pt>
                <c:pt idx="893">
                  <c:v>17.86</c:v>
                </c:pt>
                <c:pt idx="894">
                  <c:v>17.88</c:v>
                </c:pt>
                <c:pt idx="895">
                  <c:v>17.899999999999999</c:v>
                </c:pt>
                <c:pt idx="896">
                  <c:v>17.920000000000002</c:v>
                </c:pt>
                <c:pt idx="897">
                  <c:v>17.940000000000001</c:v>
                </c:pt>
                <c:pt idx="898">
                  <c:v>17.96</c:v>
                </c:pt>
                <c:pt idx="899">
                  <c:v>17.98</c:v>
                </c:pt>
                <c:pt idx="900">
                  <c:v>18</c:v>
                </c:pt>
                <c:pt idx="901">
                  <c:v>18.02</c:v>
                </c:pt>
                <c:pt idx="902">
                  <c:v>18.04</c:v>
                </c:pt>
                <c:pt idx="903">
                  <c:v>18.059999999999999</c:v>
                </c:pt>
                <c:pt idx="904">
                  <c:v>18.079999999999998</c:v>
                </c:pt>
                <c:pt idx="905">
                  <c:v>18.100000000000001</c:v>
                </c:pt>
                <c:pt idx="906">
                  <c:v>18.12</c:v>
                </c:pt>
                <c:pt idx="907">
                  <c:v>18.14</c:v>
                </c:pt>
                <c:pt idx="908">
                  <c:v>18.16</c:v>
                </c:pt>
                <c:pt idx="909">
                  <c:v>18.18</c:v>
                </c:pt>
                <c:pt idx="910">
                  <c:v>18.2</c:v>
                </c:pt>
                <c:pt idx="911">
                  <c:v>18.22</c:v>
                </c:pt>
                <c:pt idx="912">
                  <c:v>18.239999999999998</c:v>
                </c:pt>
                <c:pt idx="913">
                  <c:v>18.260000000000002</c:v>
                </c:pt>
                <c:pt idx="914">
                  <c:v>18.28</c:v>
                </c:pt>
                <c:pt idx="915">
                  <c:v>18.3</c:v>
                </c:pt>
                <c:pt idx="916">
                  <c:v>18.32</c:v>
                </c:pt>
                <c:pt idx="917">
                  <c:v>18.34</c:v>
                </c:pt>
                <c:pt idx="918">
                  <c:v>18.36</c:v>
                </c:pt>
                <c:pt idx="919">
                  <c:v>18.38</c:v>
                </c:pt>
                <c:pt idx="920">
                  <c:v>18.399999999999999</c:v>
                </c:pt>
                <c:pt idx="921">
                  <c:v>18.420000000000002</c:v>
                </c:pt>
                <c:pt idx="922">
                  <c:v>18.440000000000001</c:v>
                </c:pt>
                <c:pt idx="923">
                  <c:v>18.46</c:v>
                </c:pt>
                <c:pt idx="924">
                  <c:v>18.48</c:v>
                </c:pt>
                <c:pt idx="925">
                  <c:v>18.5</c:v>
                </c:pt>
                <c:pt idx="926">
                  <c:v>18.52</c:v>
                </c:pt>
                <c:pt idx="927">
                  <c:v>18.54</c:v>
                </c:pt>
                <c:pt idx="928">
                  <c:v>18.559999999999999</c:v>
                </c:pt>
                <c:pt idx="929">
                  <c:v>18.579999999999998</c:v>
                </c:pt>
                <c:pt idx="930">
                  <c:v>18.600000000000001</c:v>
                </c:pt>
                <c:pt idx="931">
                  <c:v>18.62</c:v>
                </c:pt>
                <c:pt idx="932">
                  <c:v>18.64</c:v>
                </c:pt>
                <c:pt idx="933">
                  <c:v>18.66</c:v>
                </c:pt>
                <c:pt idx="934">
                  <c:v>18.68</c:v>
                </c:pt>
                <c:pt idx="935">
                  <c:v>18.7</c:v>
                </c:pt>
                <c:pt idx="936">
                  <c:v>18.72</c:v>
                </c:pt>
                <c:pt idx="937">
                  <c:v>18.739999999999998</c:v>
                </c:pt>
                <c:pt idx="938">
                  <c:v>18.760000000000002</c:v>
                </c:pt>
                <c:pt idx="939">
                  <c:v>18.78</c:v>
                </c:pt>
                <c:pt idx="940">
                  <c:v>18.8</c:v>
                </c:pt>
                <c:pt idx="941">
                  <c:v>18.82</c:v>
                </c:pt>
                <c:pt idx="942">
                  <c:v>18.84</c:v>
                </c:pt>
                <c:pt idx="943">
                  <c:v>18.86</c:v>
                </c:pt>
                <c:pt idx="944">
                  <c:v>18.88</c:v>
                </c:pt>
                <c:pt idx="945">
                  <c:v>18.899999999999999</c:v>
                </c:pt>
                <c:pt idx="946">
                  <c:v>18.920000000000002</c:v>
                </c:pt>
                <c:pt idx="947">
                  <c:v>18.940000000000001</c:v>
                </c:pt>
                <c:pt idx="948">
                  <c:v>18.96</c:v>
                </c:pt>
                <c:pt idx="949">
                  <c:v>18.98</c:v>
                </c:pt>
                <c:pt idx="950">
                  <c:v>19</c:v>
                </c:pt>
                <c:pt idx="951">
                  <c:v>19.02</c:v>
                </c:pt>
                <c:pt idx="952">
                  <c:v>19.04</c:v>
                </c:pt>
                <c:pt idx="953">
                  <c:v>19.059999999999999</c:v>
                </c:pt>
                <c:pt idx="954">
                  <c:v>19.079999999999998</c:v>
                </c:pt>
                <c:pt idx="955">
                  <c:v>19.100000000000001</c:v>
                </c:pt>
                <c:pt idx="956">
                  <c:v>19.12</c:v>
                </c:pt>
                <c:pt idx="957">
                  <c:v>19.14</c:v>
                </c:pt>
                <c:pt idx="958">
                  <c:v>19.16</c:v>
                </c:pt>
                <c:pt idx="959">
                  <c:v>19.18</c:v>
                </c:pt>
                <c:pt idx="960">
                  <c:v>19.2</c:v>
                </c:pt>
                <c:pt idx="961">
                  <c:v>19.22</c:v>
                </c:pt>
                <c:pt idx="962">
                  <c:v>19.239999999999998</c:v>
                </c:pt>
                <c:pt idx="963">
                  <c:v>19.260000000000002</c:v>
                </c:pt>
                <c:pt idx="964">
                  <c:v>19.28</c:v>
                </c:pt>
                <c:pt idx="965">
                  <c:v>19.3</c:v>
                </c:pt>
                <c:pt idx="966">
                  <c:v>19.32</c:v>
                </c:pt>
                <c:pt idx="967">
                  <c:v>19.34</c:v>
                </c:pt>
                <c:pt idx="968">
                  <c:v>19.36</c:v>
                </c:pt>
                <c:pt idx="969">
                  <c:v>19.38</c:v>
                </c:pt>
                <c:pt idx="970">
                  <c:v>19.399999999999999</c:v>
                </c:pt>
                <c:pt idx="971">
                  <c:v>19.420000000000002</c:v>
                </c:pt>
                <c:pt idx="972">
                  <c:v>19.440000000000001</c:v>
                </c:pt>
                <c:pt idx="973">
                  <c:v>19.46</c:v>
                </c:pt>
                <c:pt idx="974">
                  <c:v>19.48</c:v>
                </c:pt>
                <c:pt idx="975">
                  <c:v>19.5</c:v>
                </c:pt>
                <c:pt idx="976">
                  <c:v>19.52</c:v>
                </c:pt>
                <c:pt idx="977">
                  <c:v>19.54</c:v>
                </c:pt>
                <c:pt idx="978">
                  <c:v>19.559999999999999</c:v>
                </c:pt>
                <c:pt idx="979">
                  <c:v>19.579999999999998</c:v>
                </c:pt>
                <c:pt idx="980">
                  <c:v>19.600000000000001</c:v>
                </c:pt>
                <c:pt idx="981">
                  <c:v>19.62</c:v>
                </c:pt>
                <c:pt idx="982">
                  <c:v>19.64</c:v>
                </c:pt>
                <c:pt idx="983">
                  <c:v>19.66</c:v>
                </c:pt>
                <c:pt idx="984">
                  <c:v>19.68</c:v>
                </c:pt>
                <c:pt idx="985">
                  <c:v>19.7</c:v>
                </c:pt>
                <c:pt idx="986">
                  <c:v>19.72</c:v>
                </c:pt>
                <c:pt idx="987">
                  <c:v>19.739999999999998</c:v>
                </c:pt>
                <c:pt idx="988">
                  <c:v>19.760000000000002</c:v>
                </c:pt>
                <c:pt idx="989">
                  <c:v>19.78</c:v>
                </c:pt>
                <c:pt idx="990">
                  <c:v>19.8</c:v>
                </c:pt>
                <c:pt idx="991">
                  <c:v>19.82</c:v>
                </c:pt>
                <c:pt idx="992">
                  <c:v>19.84</c:v>
                </c:pt>
                <c:pt idx="993">
                  <c:v>19.86</c:v>
                </c:pt>
                <c:pt idx="994">
                  <c:v>19.88</c:v>
                </c:pt>
                <c:pt idx="995">
                  <c:v>19.899999999999999</c:v>
                </c:pt>
                <c:pt idx="996">
                  <c:v>19.920000000000002</c:v>
                </c:pt>
                <c:pt idx="997">
                  <c:v>19.940000000000001</c:v>
                </c:pt>
                <c:pt idx="998">
                  <c:v>19.96</c:v>
                </c:pt>
                <c:pt idx="999">
                  <c:v>19.98</c:v>
                </c:pt>
                <c:pt idx="1000">
                  <c:v>20</c:v>
                </c:pt>
                <c:pt idx="1001">
                  <c:v>20.02</c:v>
                </c:pt>
                <c:pt idx="1002">
                  <c:v>20.04</c:v>
                </c:pt>
                <c:pt idx="1003">
                  <c:v>20.059999999999999</c:v>
                </c:pt>
                <c:pt idx="1004">
                  <c:v>20.079999999999998</c:v>
                </c:pt>
                <c:pt idx="1005">
                  <c:v>20.100000000000001</c:v>
                </c:pt>
                <c:pt idx="1006">
                  <c:v>20.12</c:v>
                </c:pt>
                <c:pt idx="1007">
                  <c:v>20.14</c:v>
                </c:pt>
                <c:pt idx="1008">
                  <c:v>20.16</c:v>
                </c:pt>
                <c:pt idx="1009">
                  <c:v>20.18</c:v>
                </c:pt>
                <c:pt idx="1010">
                  <c:v>20.2</c:v>
                </c:pt>
                <c:pt idx="1011">
                  <c:v>20.22</c:v>
                </c:pt>
                <c:pt idx="1012">
                  <c:v>20.239999999999998</c:v>
                </c:pt>
                <c:pt idx="1013">
                  <c:v>20.260000000000002</c:v>
                </c:pt>
                <c:pt idx="1014">
                  <c:v>20.28</c:v>
                </c:pt>
                <c:pt idx="1015">
                  <c:v>20.3</c:v>
                </c:pt>
                <c:pt idx="1016">
                  <c:v>20.32</c:v>
                </c:pt>
                <c:pt idx="1017">
                  <c:v>20.34</c:v>
                </c:pt>
                <c:pt idx="1018">
                  <c:v>20.36</c:v>
                </c:pt>
                <c:pt idx="1019">
                  <c:v>20.38</c:v>
                </c:pt>
                <c:pt idx="1020">
                  <c:v>20.399999999999999</c:v>
                </c:pt>
                <c:pt idx="1021">
                  <c:v>20.420000000000002</c:v>
                </c:pt>
                <c:pt idx="1022">
                  <c:v>20.440000000000001</c:v>
                </c:pt>
                <c:pt idx="1023">
                  <c:v>20.46</c:v>
                </c:pt>
                <c:pt idx="1024">
                  <c:v>20.48</c:v>
                </c:pt>
                <c:pt idx="1025">
                  <c:v>20.5</c:v>
                </c:pt>
                <c:pt idx="1026">
                  <c:v>20.52</c:v>
                </c:pt>
                <c:pt idx="1027">
                  <c:v>20.54</c:v>
                </c:pt>
                <c:pt idx="1028">
                  <c:v>20.56</c:v>
                </c:pt>
                <c:pt idx="1029">
                  <c:v>20.58</c:v>
                </c:pt>
                <c:pt idx="1030">
                  <c:v>20.6</c:v>
                </c:pt>
                <c:pt idx="1031">
                  <c:v>20.62</c:v>
                </c:pt>
                <c:pt idx="1032">
                  <c:v>20.64</c:v>
                </c:pt>
                <c:pt idx="1033">
                  <c:v>20.66</c:v>
                </c:pt>
                <c:pt idx="1034">
                  <c:v>20.68</c:v>
                </c:pt>
                <c:pt idx="1035">
                  <c:v>20.7</c:v>
                </c:pt>
                <c:pt idx="1036">
                  <c:v>20.72</c:v>
                </c:pt>
                <c:pt idx="1037">
                  <c:v>20.74</c:v>
                </c:pt>
                <c:pt idx="1038">
                  <c:v>20.76</c:v>
                </c:pt>
                <c:pt idx="1039">
                  <c:v>20.78</c:v>
                </c:pt>
                <c:pt idx="1040">
                  <c:v>20.8</c:v>
                </c:pt>
                <c:pt idx="1041">
                  <c:v>20.82</c:v>
                </c:pt>
                <c:pt idx="1042">
                  <c:v>20.84</c:v>
                </c:pt>
                <c:pt idx="1043">
                  <c:v>20.86</c:v>
                </c:pt>
                <c:pt idx="1044">
                  <c:v>20.88</c:v>
                </c:pt>
                <c:pt idx="1045">
                  <c:v>20.9</c:v>
                </c:pt>
                <c:pt idx="1046">
                  <c:v>20.92</c:v>
                </c:pt>
                <c:pt idx="1047">
                  <c:v>20.94</c:v>
                </c:pt>
                <c:pt idx="1048">
                  <c:v>20.96</c:v>
                </c:pt>
                <c:pt idx="1049">
                  <c:v>20.98</c:v>
                </c:pt>
                <c:pt idx="1050">
                  <c:v>21</c:v>
                </c:pt>
                <c:pt idx="1051">
                  <c:v>21.02</c:v>
                </c:pt>
                <c:pt idx="1052">
                  <c:v>21.04</c:v>
                </c:pt>
                <c:pt idx="1053">
                  <c:v>21.06</c:v>
                </c:pt>
                <c:pt idx="1054">
                  <c:v>21.08</c:v>
                </c:pt>
                <c:pt idx="1055">
                  <c:v>21.1</c:v>
                </c:pt>
                <c:pt idx="1056">
                  <c:v>21.12</c:v>
                </c:pt>
                <c:pt idx="1057">
                  <c:v>21.14</c:v>
                </c:pt>
                <c:pt idx="1058">
                  <c:v>21.16</c:v>
                </c:pt>
                <c:pt idx="1059">
                  <c:v>21.18</c:v>
                </c:pt>
                <c:pt idx="1060">
                  <c:v>21.2</c:v>
                </c:pt>
                <c:pt idx="1061">
                  <c:v>21.22</c:v>
                </c:pt>
                <c:pt idx="1062">
                  <c:v>21.24</c:v>
                </c:pt>
                <c:pt idx="1063">
                  <c:v>21.26</c:v>
                </c:pt>
                <c:pt idx="1064">
                  <c:v>21.28</c:v>
                </c:pt>
                <c:pt idx="1065">
                  <c:v>21.3</c:v>
                </c:pt>
                <c:pt idx="1066">
                  <c:v>21.32</c:v>
                </c:pt>
                <c:pt idx="1067">
                  <c:v>21.34</c:v>
                </c:pt>
                <c:pt idx="1068">
                  <c:v>21.36</c:v>
                </c:pt>
                <c:pt idx="1069">
                  <c:v>21.38</c:v>
                </c:pt>
                <c:pt idx="1070">
                  <c:v>21.4</c:v>
                </c:pt>
                <c:pt idx="1071">
                  <c:v>21.42</c:v>
                </c:pt>
                <c:pt idx="1072">
                  <c:v>21.44</c:v>
                </c:pt>
                <c:pt idx="1073">
                  <c:v>21.46</c:v>
                </c:pt>
                <c:pt idx="1074">
                  <c:v>21.48</c:v>
                </c:pt>
                <c:pt idx="1075">
                  <c:v>21.5</c:v>
                </c:pt>
                <c:pt idx="1076">
                  <c:v>21.52</c:v>
                </c:pt>
                <c:pt idx="1077">
                  <c:v>21.54</c:v>
                </c:pt>
                <c:pt idx="1078">
                  <c:v>21.56</c:v>
                </c:pt>
                <c:pt idx="1079">
                  <c:v>21.58</c:v>
                </c:pt>
                <c:pt idx="1080">
                  <c:v>21.6</c:v>
                </c:pt>
                <c:pt idx="1081">
                  <c:v>21.62</c:v>
                </c:pt>
                <c:pt idx="1082">
                  <c:v>21.64</c:v>
                </c:pt>
                <c:pt idx="1083">
                  <c:v>21.66</c:v>
                </c:pt>
                <c:pt idx="1084">
                  <c:v>21.68</c:v>
                </c:pt>
                <c:pt idx="1085">
                  <c:v>21.7</c:v>
                </c:pt>
                <c:pt idx="1086">
                  <c:v>21.72</c:v>
                </c:pt>
                <c:pt idx="1087">
                  <c:v>21.74</c:v>
                </c:pt>
                <c:pt idx="1088">
                  <c:v>21.76</c:v>
                </c:pt>
                <c:pt idx="1089">
                  <c:v>21.78</c:v>
                </c:pt>
                <c:pt idx="1090">
                  <c:v>21.8</c:v>
                </c:pt>
                <c:pt idx="1091">
                  <c:v>21.82</c:v>
                </c:pt>
                <c:pt idx="1092">
                  <c:v>21.84</c:v>
                </c:pt>
                <c:pt idx="1093">
                  <c:v>21.86</c:v>
                </c:pt>
                <c:pt idx="1094">
                  <c:v>21.88</c:v>
                </c:pt>
                <c:pt idx="1095">
                  <c:v>21.9</c:v>
                </c:pt>
                <c:pt idx="1096">
                  <c:v>21.92</c:v>
                </c:pt>
                <c:pt idx="1097">
                  <c:v>21.94</c:v>
                </c:pt>
                <c:pt idx="1098">
                  <c:v>21.96</c:v>
                </c:pt>
                <c:pt idx="1099">
                  <c:v>21.98</c:v>
                </c:pt>
                <c:pt idx="1100">
                  <c:v>22</c:v>
                </c:pt>
                <c:pt idx="1101">
                  <c:v>22.02</c:v>
                </c:pt>
                <c:pt idx="1102">
                  <c:v>22.04</c:v>
                </c:pt>
                <c:pt idx="1103">
                  <c:v>22.06</c:v>
                </c:pt>
                <c:pt idx="1104">
                  <c:v>22.08</c:v>
                </c:pt>
                <c:pt idx="1105">
                  <c:v>22.1</c:v>
                </c:pt>
                <c:pt idx="1106">
                  <c:v>22.12</c:v>
                </c:pt>
                <c:pt idx="1107">
                  <c:v>22.14</c:v>
                </c:pt>
                <c:pt idx="1108">
                  <c:v>22.16</c:v>
                </c:pt>
                <c:pt idx="1109">
                  <c:v>22.18</c:v>
                </c:pt>
                <c:pt idx="1110">
                  <c:v>22.2</c:v>
                </c:pt>
                <c:pt idx="1111">
                  <c:v>22.22</c:v>
                </c:pt>
                <c:pt idx="1112">
                  <c:v>22.24</c:v>
                </c:pt>
                <c:pt idx="1113">
                  <c:v>22.26</c:v>
                </c:pt>
                <c:pt idx="1114">
                  <c:v>22.28</c:v>
                </c:pt>
                <c:pt idx="1115">
                  <c:v>22.3</c:v>
                </c:pt>
                <c:pt idx="1116">
                  <c:v>22.32</c:v>
                </c:pt>
                <c:pt idx="1117">
                  <c:v>22.34</c:v>
                </c:pt>
                <c:pt idx="1118">
                  <c:v>22.36</c:v>
                </c:pt>
                <c:pt idx="1119">
                  <c:v>22.38</c:v>
                </c:pt>
                <c:pt idx="1120">
                  <c:v>22.4</c:v>
                </c:pt>
                <c:pt idx="1121">
                  <c:v>22.42</c:v>
                </c:pt>
                <c:pt idx="1122">
                  <c:v>22.44</c:v>
                </c:pt>
                <c:pt idx="1123">
                  <c:v>22.46</c:v>
                </c:pt>
                <c:pt idx="1124">
                  <c:v>22.48</c:v>
                </c:pt>
                <c:pt idx="1125">
                  <c:v>22.5</c:v>
                </c:pt>
                <c:pt idx="1126">
                  <c:v>22.52</c:v>
                </c:pt>
                <c:pt idx="1127">
                  <c:v>22.54</c:v>
                </c:pt>
                <c:pt idx="1128">
                  <c:v>22.56</c:v>
                </c:pt>
                <c:pt idx="1129">
                  <c:v>22.58</c:v>
                </c:pt>
                <c:pt idx="1130">
                  <c:v>22.6</c:v>
                </c:pt>
                <c:pt idx="1131">
                  <c:v>22.62</c:v>
                </c:pt>
                <c:pt idx="1132">
                  <c:v>22.64</c:v>
                </c:pt>
                <c:pt idx="1133">
                  <c:v>22.66</c:v>
                </c:pt>
                <c:pt idx="1134">
                  <c:v>22.68</c:v>
                </c:pt>
                <c:pt idx="1135">
                  <c:v>22.7</c:v>
                </c:pt>
                <c:pt idx="1136">
                  <c:v>22.72</c:v>
                </c:pt>
                <c:pt idx="1137">
                  <c:v>22.74</c:v>
                </c:pt>
                <c:pt idx="1138">
                  <c:v>22.76</c:v>
                </c:pt>
                <c:pt idx="1139">
                  <c:v>22.78</c:v>
                </c:pt>
                <c:pt idx="1140">
                  <c:v>22.8</c:v>
                </c:pt>
                <c:pt idx="1141">
                  <c:v>22.82</c:v>
                </c:pt>
                <c:pt idx="1142">
                  <c:v>22.84</c:v>
                </c:pt>
                <c:pt idx="1143">
                  <c:v>22.86</c:v>
                </c:pt>
                <c:pt idx="1144">
                  <c:v>22.88</c:v>
                </c:pt>
                <c:pt idx="1145">
                  <c:v>22.9</c:v>
                </c:pt>
                <c:pt idx="1146">
                  <c:v>22.92</c:v>
                </c:pt>
                <c:pt idx="1147">
                  <c:v>22.94</c:v>
                </c:pt>
                <c:pt idx="1148">
                  <c:v>22.96</c:v>
                </c:pt>
                <c:pt idx="1149">
                  <c:v>22.98</c:v>
                </c:pt>
                <c:pt idx="1150">
                  <c:v>23</c:v>
                </c:pt>
                <c:pt idx="1151">
                  <c:v>23.02</c:v>
                </c:pt>
                <c:pt idx="1152">
                  <c:v>23.04</c:v>
                </c:pt>
                <c:pt idx="1153">
                  <c:v>23.06</c:v>
                </c:pt>
                <c:pt idx="1154">
                  <c:v>23.08</c:v>
                </c:pt>
                <c:pt idx="1155">
                  <c:v>23.1</c:v>
                </c:pt>
                <c:pt idx="1156">
                  <c:v>23.12</c:v>
                </c:pt>
                <c:pt idx="1157">
                  <c:v>23.14</c:v>
                </c:pt>
                <c:pt idx="1158">
                  <c:v>23.16</c:v>
                </c:pt>
                <c:pt idx="1159">
                  <c:v>23.18</c:v>
                </c:pt>
                <c:pt idx="1160">
                  <c:v>23.2</c:v>
                </c:pt>
                <c:pt idx="1161">
                  <c:v>23.22</c:v>
                </c:pt>
                <c:pt idx="1162">
                  <c:v>23.24</c:v>
                </c:pt>
                <c:pt idx="1163">
                  <c:v>23.26</c:v>
                </c:pt>
                <c:pt idx="1164">
                  <c:v>23.28</c:v>
                </c:pt>
                <c:pt idx="1165">
                  <c:v>23.3</c:v>
                </c:pt>
                <c:pt idx="1166">
                  <c:v>23.32</c:v>
                </c:pt>
                <c:pt idx="1167">
                  <c:v>23.34</c:v>
                </c:pt>
                <c:pt idx="1168">
                  <c:v>23.36</c:v>
                </c:pt>
                <c:pt idx="1169">
                  <c:v>23.38</c:v>
                </c:pt>
                <c:pt idx="1170">
                  <c:v>23.4</c:v>
                </c:pt>
                <c:pt idx="1171">
                  <c:v>23.42</c:v>
                </c:pt>
                <c:pt idx="1172">
                  <c:v>23.44</c:v>
                </c:pt>
                <c:pt idx="1173">
                  <c:v>23.46</c:v>
                </c:pt>
                <c:pt idx="1174">
                  <c:v>23.48</c:v>
                </c:pt>
                <c:pt idx="1175">
                  <c:v>23.5</c:v>
                </c:pt>
                <c:pt idx="1176">
                  <c:v>23.52</c:v>
                </c:pt>
                <c:pt idx="1177">
                  <c:v>23.54</c:v>
                </c:pt>
                <c:pt idx="1178">
                  <c:v>23.56</c:v>
                </c:pt>
                <c:pt idx="1179">
                  <c:v>23.58</c:v>
                </c:pt>
                <c:pt idx="1180">
                  <c:v>23.6</c:v>
                </c:pt>
                <c:pt idx="1181">
                  <c:v>23.62</c:v>
                </c:pt>
                <c:pt idx="1182">
                  <c:v>23.64</c:v>
                </c:pt>
                <c:pt idx="1183">
                  <c:v>23.66</c:v>
                </c:pt>
                <c:pt idx="1184">
                  <c:v>23.68</c:v>
                </c:pt>
                <c:pt idx="1185">
                  <c:v>23.7</c:v>
                </c:pt>
                <c:pt idx="1186">
                  <c:v>23.72</c:v>
                </c:pt>
                <c:pt idx="1187">
                  <c:v>23.74</c:v>
                </c:pt>
                <c:pt idx="1188">
                  <c:v>23.76</c:v>
                </c:pt>
                <c:pt idx="1189">
                  <c:v>23.78</c:v>
                </c:pt>
                <c:pt idx="1190">
                  <c:v>23.8</c:v>
                </c:pt>
                <c:pt idx="1191">
                  <c:v>23.82</c:v>
                </c:pt>
                <c:pt idx="1192">
                  <c:v>23.84</c:v>
                </c:pt>
                <c:pt idx="1193">
                  <c:v>23.86</c:v>
                </c:pt>
                <c:pt idx="1194">
                  <c:v>23.88</c:v>
                </c:pt>
                <c:pt idx="1195">
                  <c:v>23.9</c:v>
                </c:pt>
                <c:pt idx="1196">
                  <c:v>23.92</c:v>
                </c:pt>
                <c:pt idx="1197">
                  <c:v>23.94</c:v>
                </c:pt>
                <c:pt idx="1198">
                  <c:v>23.96</c:v>
                </c:pt>
                <c:pt idx="1199">
                  <c:v>23.98</c:v>
                </c:pt>
                <c:pt idx="1200">
                  <c:v>24</c:v>
                </c:pt>
                <c:pt idx="1201">
                  <c:v>24.02</c:v>
                </c:pt>
                <c:pt idx="1202">
                  <c:v>24.04</c:v>
                </c:pt>
                <c:pt idx="1203">
                  <c:v>24.06</c:v>
                </c:pt>
                <c:pt idx="1204">
                  <c:v>24.08</c:v>
                </c:pt>
                <c:pt idx="1205">
                  <c:v>24.1</c:v>
                </c:pt>
                <c:pt idx="1206">
                  <c:v>24.12</c:v>
                </c:pt>
                <c:pt idx="1207">
                  <c:v>24.14</c:v>
                </c:pt>
                <c:pt idx="1208">
                  <c:v>24.16</c:v>
                </c:pt>
                <c:pt idx="1209">
                  <c:v>24.18</c:v>
                </c:pt>
                <c:pt idx="1210">
                  <c:v>24.2</c:v>
                </c:pt>
                <c:pt idx="1211">
                  <c:v>24.22</c:v>
                </c:pt>
                <c:pt idx="1212">
                  <c:v>24.24</c:v>
                </c:pt>
                <c:pt idx="1213">
                  <c:v>24.26</c:v>
                </c:pt>
                <c:pt idx="1214">
                  <c:v>24.28</c:v>
                </c:pt>
                <c:pt idx="1215">
                  <c:v>24.3</c:v>
                </c:pt>
                <c:pt idx="1216">
                  <c:v>24.32</c:v>
                </c:pt>
                <c:pt idx="1217">
                  <c:v>24.34</c:v>
                </c:pt>
                <c:pt idx="1218">
                  <c:v>24.36</c:v>
                </c:pt>
                <c:pt idx="1219">
                  <c:v>24.38</c:v>
                </c:pt>
                <c:pt idx="1220">
                  <c:v>24.4</c:v>
                </c:pt>
                <c:pt idx="1221">
                  <c:v>24.42</c:v>
                </c:pt>
                <c:pt idx="1222">
                  <c:v>24.44</c:v>
                </c:pt>
                <c:pt idx="1223">
                  <c:v>24.46</c:v>
                </c:pt>
                <c:pt idx="1224">
                  <c:v>24.48</c:v>
                </c:pt>
                <c:pt idx="1225">
                  <c:v>24.5</c:v>
                </c:pt>
                <c:pt idx="1226">
                  <c:v>24.52</c:v>
                </c:pt>
                <c:pt idx="1227">
                  <c:v>24.54</c:v>
                </c:pt>
                <c:pt idx="1228">
                  <c:v>24.56</c:v>
                </c:pt>
                <c:pt idx="1229">
                  <c:v>24.58</c:v>
                </c:pt>
                <c:pt idx="1230">
                  <c:v>24.6</c:v>
                </c:pt>
                <c:pt idx="1231">
                  <c:v>24.62</c:v>
                </c:pt>
                <c:pt idx="1232">
                  <c:v>24.64</c:v>
                </c:pt>
                <c:pt idx="1233">
                  <c:v>24.66</c:v>
                </c:pt>
                <c:pt idx="1234">
                  <c:v>24.68</c:v>
                </c:pt>
                <c:pt idx="1235">
                  <c:v>24.7</c:v>
                </c:pt>
                <c:pt idx="1236">
                  <c:v>24.72</c:v>
                </c:pt>
                <c:pt idx="1237">
                  <c:v>24.74</c:v>
                </c:pt>
                <c:pt idx="1238">
                  <c:v>24.76</c:v>
                </c:pt>
                <c:pt idx="1239">
                  <c:v>24.78</c:v>
                </c:pt>
                <c:pt idx="1240">
                  <c:v>24.8</c:v>
                </c:pt>
                <c:pt idx="1241">
                  <c:v>24.82</c:v>
                </c:pt>
                <c:pt idx="1242">
                  <c:v>24.84</c:v>
                </c:pt>
                <c:pt idx="1243">
                  <c:v>24.86</c:v>
                </c:pt>
                <c:pt idx="1244">
                  <c:v>24.88</c:v>
                </c:pt>
                <c:pt idx="1245">
                  <c:v>24.9</c:v>
                </c:pt>
                <c:pt idx="1246">
                  <c:v>24.92</c:v>
                </c:pt>
                <c:pt idx="1247">
                  <c:v>24.94</c:v>
                </c:pt>
                <c:pt idx="1248">
                  <c:v>24.96</c:v>
                </c:pt>
                <c:pt idx="1249">
                  <c:v>24.98</c:v>
                </c:pt>
              </c:numCache>
            </c:numRef>
          </c:xVal>
          <c:yVal>
            <c:numRef>
              <c:f>Sheet1!$B$2:$B$1251</c:f>
              <c:numCache>
                <c:formatCode>General</c:formatCode>
                <c:ptCount val="1250"/>
                <c:pt idx="0">
                  <c:v>0</c:v>
                </c:pt>
                <c:pt idx="1">
                  <c:v>0</c:v>
                </c:pt>
                <c:pt idx="2">
                  <c:v>0</c:v>
                </c:pt>
                <c:pt idx="3">
                  <c:v>0</c:v>
                </c:pt>
                <c:pt idx="4">
                  <c:v>0</c:v>
                </c:pt>
                <c:pt idx="5">
                  <c:v>0</c:v>
                </c:pt>
                <c:pt idx="6">
                  <c:v>0</c:v>
                </c:pt>
                <c:pt idx="7">
                  <c:v>0</c:v>
                </c:pt>
                <c:pt idx="8">
                  <c:v>0</c:v>
                </c:pt>
                <c:pt idx="9">
                  <c:v>0</c:v>
                </c:pt>
                <c:pt idx="10">
                  <c:v>0</c:v>
                </c:pt>
                <c:pt idx="11">
                  <c:v>0</c:v>
                </c:pt>
                <c:pt idx="12">
                  <c:v>1E-4</c:v>
                </c:pt>
                <c:pt idx="13">
                  <c:v>1E-4</c:v>
                </c:pt>
                <c:pt idx="14">
                  <c:v>0</c:v>
                </c:pt>
                <c:pt idx="15">
                  <c:v>0</c:v>
                </c:pt>
                <c:pt idx="16">
                  <c:v>-2.0000000000000001E-4</c:v>
                </c:pt>
                <c:pt idx="17">
                  <c:v>-4.0000000000000002E-4</c:v>
                </c:pt>
                <c:pt idx="18">
                  <c:v>-6.9999999999999999E-4</c:v>
                </c:pt>
                <c:pt idx="19">
                  <c:v>-8.9999999999999998E-4</c:v>
                </c:pt>
                <c:pt idx="20">
                  <c:v>-1.1000000000000001E-3</c:v>
                </c:pt>
                <c:pt idx="21">
                  <c:v>-1.1999999999999999E-3</c:v>
                </c:pt>
                <c:pt idx="22">
                  <c:v>-1E-3</c:v>
                </c:pt>
                <c:pt idx="23">
                  <c:v>-8.0000000000000004E-4</c:v>
                </c:pt>
                <c:pt idx="24">
                  <c:v>-5.9999999999999995E-4</c:v>
                </c:pt>
                <c:pt idx="25">
                  <c:v>-2.9999999999999997E-4</c:v>
                </c:pt>
                <c:pt idx="26">
                  <c:v>-2.0000000000000001E-4</c:v>
                </c:pt>
                <c:pt idx="27">
                  <c:v>-4.0000000000000002E-4</c:v>
                </c:pt>
                <c:pt idx="28">
                  <c:v>-8.0000000000000004E-4</c:v>
                </c:pt>
                <c:pt idx="29">
                  <c:v>-1.1999999999999999E-3</c:v>
                </c:pt>
                <c:pt idx="30">
                  <c:v>-1.6000000000000001E-3</c:v>
                </c:pt>
                <c:pt idx="31">
                  <c:v>-1.8E-3</c:v>
                </c:pt>
                <c:pt idx="32">
                  <c:v>-1.8E-3</c:v>
                </c:pt>
                <c:pt idx="33">
                  <c:v>-1.2999999999999999E-3</c:v>
                </c:pt>
                <c:pt idx="34">
                  <c:v>1E-4</c:v>
                </c:pt>
                <c:pt idx="35">
                  <c:v>2.0999999999999999E-3</c:v>
                </c:pt>
                <c:pt idx="36">
                  <c:v>3.5999999999999999E-3</c:v>
                </c:pt>
                <c:pt idx="37">
                  <c:v>4.0000000000000001E-3</c:v>
                </c:pt>
                <c:pt idx="38">
                  <c:v>3.8999999999999998E-3</c:v>
                </c:pt>
                <c:pt idx="39">
                  <c:v>3.5000000000000001E-3</c:v>
                </c:pt>
                <c:pt idx="40">
                  <c:v>1.8E-3</c:v>
                </c:pt>
                <c:pt idx="41">
                  <c:v>-2E-3</c:v>
                </c:pt>
                <c:pt idx="42">
                  <c:v>-7.1000000000000004E-3</c:v>
                </c:pt>
                <c:pt idx="43">
                  <c:v>-1.2800000000000001E-2</c:v>
                </c:pt>
                <c:pt idx="44">
                  <c:v>-1.7100000000000001E-2</c:v>
                </c:pt>
                <c:pt idx="45">
                  <c:v>-2.1299999999999999E-2</c:v>
                </c:pt>
                <c:pt idx="46">
                  <c:v>-2.7300000000000001E-2</c:v>
                </c:pt>
                <c:pt idx="47">
                  <c:v>-3.49E-2</c:v>
                </c:pt>
                <c:pt idx="48">
                  <c:v>-3.9399999999999998E-2</c:v>
                </c:pt>
                <c:pt idx="49">
                  <c:v>-5.6000000000000001E-2</c:v>
                </c:pt>
                <c:pt idx="50">
                  <c:v>-0.1178</c:v>
                </c:pt>
                <c:pt idx="51">
                  <c:v>-0.1444</c:v>
                </c:pt>
                <c:pt idx="52">
                  <c:v>-0.13389999999999999</c:v>
                </c:pt>
                <c:pt idx="53">
                  <c:v>-0.10680000000000001</c:v>
                </c:pt>
                <c:pt idx="54">
                  <c:v>-0.10539999999999999</c:v>
                </c:pt>
                <c:pt idx="55">
                  <c:v>-5.9400000000000001E-2</c:v>
                </c:pt>
                <c:pt idx="56">
                  <c:v>-8.6999999999999994E-3</c:v>
                </c:pt>
                <c:pt idx="57">
                  <c:v>7.5499999999999998E-2</c:v>
                </c:pt>
                <c:pt idx="58">
                  <c:v>0.13569999999999999</c:v>
                </c:pt>
                <c:pt idx="59">
                  <c:v>0.17580000000000001</c:v>
                </c:pt>
                <c:pt idx="60">
                  <c:v>0.14860000000000001</c:v>
                </c:pt>
                <c:pt idx="61">
                  <c:v>0.19020000000000001</c:v>
                </c:pt>
                <c:pt idx="62">
                  <c:v>0.16270000000000001</c:v>
                </c:pt>
                <c:pt idx="63">
                  <c:v>0.1215</c:v>
                </c:pt>
                <c:pt idx="64">
                  <c:v>7.4800000000000005E-2</c:v>
                </c:pt>
                <c:pt idx="65">
                  <c:v>6.9599999999999995E-2</c:v>
                </c:pt>
                <c:pt idx="66">
                  <c:v>4.1000000000000003E-3</c:v>
                </c:pt>
                <c:pt idx="67">
                  <c:v>-2.87E-2</c:v>
                </c:pt>
                <c:pt idx="68">
                  <c:v>-1.61E-2</c:v>
                </c:pt>
                <c:pt idx="69">
                  <c:v>1.5800000000000002E-2</c:v>
                </c:pt>
                <c:pt idx="70">
                  <c:v>6.4199999999999993E-2</c:v>
                </c:pt>
                <c:pt idx="71">
                  <c:v>0.12280000000000001</c:v>
                </c:pt>
                <c:pt idx="72">
                  <c:v>4.1799999999999997E-2</c:v>
                </c:pt>
                <c:pt idx="73">
                  <c:v>3.0999999999999999E-3</c:v>
                </c:pt>
                <c:pt idx="74">
                  <c:v>2.5999999999999999E-2</c:v>
                </c:pt>
                <c:pt idx="75">
                  <c:v>5.7299999999999997E-2</c:v>
                </c:pt>
                <c:pt idx="76">
                  <c:v>1.0500000000000001E-2</c:v>
                </c:pt>
                <c:pt idx="77">
                  <c:v>-6.4000000000000001E-2</c:v>
                </c:pt>
                <c:pt idx="78">
                  <c:v>-6.2700000000000006E-2</c:v>
                </c:pt>
                <c:pt idx="79">
                  <c:v>-6.83E-2</c:v>
                </c:pt>
                <c:pt idx="80">
                  <c:v>-5.74E-2</c:v>
                </c:pt>
                <c:pt idx="81">
                  <c:v>-5.1200000000000002E-2</c:v>
                </c:pt>
                <c:pt idx="82">
                  <c:v>-5.7500000000000002E-2</c:v>
                </c:pt>
                <c:pt idx="83">
                  <c:v>-7.1300000000000002E-2</c:v>
                </c:pt>
                <c:pt idx="84">
                  <c:v>0.01</c:v>
                </c:pt>
                <c:pt idx="85">
                  <c:v>1.7999999999999999E-2</c:v>
                </c:pt>
                <c:pt idx="86">
                  <c:v>-1.9199999999999998E-2</c:v>
                </c:pt>
                <c:pt idx="87">
                  <c:v>-0.156</c:v>
                </c:pt>
                <c:pt idx="88">
                  <c:v>-9.0899999999999995E-2</c:v>
                </c:pt>
                <c:pt idx="89">
                  <c:v>-0.11749999999999999</c:v>
                </c:pt>
                <c:pt idx="90">
                  <c:v>1.49E-2</c:v>
                </c:pt>
                <c:pt idx="91">
                  <c:v>6.6799999999999998E-2</c:v>
                </c:pt>
                <c:pt idx="92">
                  <c:v>0.1084</c:v>
                </c:pt>
                <c:pt idx="93">
                  <c:v>0.1515</c:v>
                </c:pt>
                <c:pt idx="94">
                  <c:v>0.2923</c:v>
                </c:pt>
                <c:pt idx="95">
                  <c:v>0.2452</c:v>
                </c:pt>
                <c:pt idx="96">
                  <c:v>0.28939999999999999</c:v>
                </c:pt>
                <c:pt idx="97">
                  <c:v>0.24010000000000001</c:v>
                </c:pt>
                <c:pt idx="98">
                  <c:v>0.30199999999999999</c:v>
                </c:pt>
                <c:pt idx="99">
                  <c:v>0.29899999999999999</c:v>
                </c:pt>
                <c:pt idx="100">
                  <c:v>0.18970000000000001</c:v>
                </c:pt>
                <c:pt idx="101">
                  <c:v>6.2899999999999998E-2</c:v>
                </c:pt>
                <c:pt idx="102">
                  <c:v>4.2000000000000003E-2</c:v>
                </c:pt>
                <c:pt idx="103">
                  <c:v>0.1004</c:v>
                </c:pt>
                <c:pt idx="104">
                  <c:v>-0.20680000000000001</c:v>
                </c:pt>
                <c:pt idx="105">
                  <c:v>-0.31769999999999998</c:v>
                </c:pt>
                <c:pt idx="106">
                  <c:v>-0.28810000000000002</c:v>
                </c:pt>
                <c:pt idx="107">
                  <c:v>-0.2762</c:v>
                </c:pt>
                <c:pt idx="108">
                  <c:v>-0.41089999999999999</c:v>
                </c:pt>
                <c:pt idx="109">
                  <c:v>-0.15029999999999999</c:v>
                </c:pt>
                <c:pt idx="110">
                  <c:v>-6.4600000000000005E-2</c:v>
                </c:pt>
                <c:pt idx="111">
                  <c:v>-1.0500000000000001E-2</c:v>
                </c:pt>
                <c:pt idx="112">
                  <c:v>-4.9299999999999997E-2</c:v>
                </c:pt>
                <c:pt idx="113">
                  <c:v>2.3300000000000001E-2</c:v>
                </c:pt>
                <c:pt idx="114">
                  <c:v>2.7699999999999999E-2</c:v>
                </c:pt>
                <c:pt idx="115">
                  <c:v>-0.1013</c:v>
                </c:pt>
                <c:pt idx="116">
                  <c:v>-0.25080000000000002</c:v>
                </c:pt>
                <c:pt idx="117">
                  <c:v>-0.22839999999999999</c:v>
                </c:pt>
                <c:pt idx="118">
                  <c:v>-1.52E-2</c:v>
                </c:pt>
                <c:pt idx="119">
                  <c:v>-1.9099999999999999E-2</c:v>
                </c:pt>
                <c:pt idx="120">
                  <c:v>1.7000000000000001E-2</c:v>
                </c:pt>
                <c:pt idx="121">
                  <c:v>7.5300000000000006E-2</c:v>
                </c:pt>
                <c:pt idx="122">
                  <c:v>0.12509999999999999</c:v>
                </c:pt>
                <c:pt idx="123">
                  <c:v>0.27750000000000002</c:v>
                </c:pt>
                <c:pt idx="124">
                  <c:v>0.34379999999999999</c:v>
                </c:pt>
                <c:pt idx="125">
                  <c:v>0.28670000000000001</c:v>
                </c:pt>
                <c:pt idx="126">
                  <c:v>0.21940000000000001</c:v>
                </c:pt>
                <c:pt idx="127">
                  <c:v>7.9200000000000007E-2</c:v>
                </c:pt>
                <c:pt idx="128">
                  <c:v>4.3499999999999997E-2</c:v>
                </c:pt>
                <c:pt idx="129">
                  <c:v>-8.3699999999999997E-2</c:v>
                </c:pt>
                <c:pt idx="130">
                  <c:v>-2.7699999999999999E-2</c:v>
                </c:pt>
                <c:pt idx="131">
                  <c:v>-8.4500000000000006E-2</c:v>
                </c:pt>
                <c:pt idx="132">
                  <c:v>-0.19550000000000001</c:v>
                </c:pt>
                <c:pt idx="133">
                  <c:v>-8.43E-2</c:v>
                </c:pt>
                <c:pt idx="134">
                  <c:v>-4.6300000000000001E-2</c:v>
                </c:pt>
                <c:pt idx="135">
                  <c:v>-0.16400000000000001</c:v>
                </c:pt>
                <c:pt idx="136">
                  <c:v>-0.24759999999999999</c:v>
                </c:pt>
                <c:pt idx="137">
                  <c:v>-0.23830000000000001</c:v>
                </c:pt>
                <c:pt idx="138">
                  <c:v>-0.30649999999999999</c:v>
                </c:pt>
                <c:pt idx="139">
                  <c:v>-0.14410000000000001</c:v>
                </c:pt>
                <c:pt idx="140">
                  <c:v>-1.8700000000000001E-2</c:v>
                </c:pt>
                <c:pt idx="141">
                  <c:v>0.13719999999999999</c:v>
                </c:pt>
                <c:pt idx="142">
                  <c:v>0.12889999999999999</c:v>
                </c:pt>
                <c:pt idx="143">
                  <c:v>0.1772</c:v>
                </c:pt>
                <c:pt idx="144">
                  <c:v>8.6400000000000005E-2</c:v>
                </c:pt>
                <c:pt idx="145">
                  <c:v>0.26040000000000002</c:v>
                </c:pt>
                <c:pt idx="146">
                  <c:v>0.38069999999999998</c:v>
                </c:pt>
                <c:pt idx="147">
                  <c:v>0.19800000000000001</c:v>
                </c:pt>
                <c:pt idx="148">
                  <c:v>3.6999999999999998E-2</c:v>
                </c:pt>
                <c:pt idx="149">
                  <c:v>3.7699999999999997E-2</c:v>
                </c:pt>
                <c:pt idx="150">
                  <c:v>-1.7600000000000001E-2</c:v>
                </c:pt>
                <c:pt idx="151">
                  <c:v>-0.13700000000000001</c:v>
                </c:pt>
                <c:pt idx="152">
                  <c:v>-0.18360000000000001</c:v>
                </c:pt>
                <c:pt idx="153">
                  <c:v>-6.8500000000000005E-2</c:v>
                </c:pt>
                <c:pt idx="154">
                  <c:v>-6.3899999999999998E-2</c:v>
                </c:pt>
                <c:pt idx="155">
                  <c:v>-1.95E-2</c:v>
                </c:pt>
                <c:pt idx="156">
                  <c:v>4.3400000000000001E-2</c:v>
                </c:pt>
                <c:pt idx="157">
                  <c:v>0.20710000000000001</c:v>
                </c:pt>
                <c:pt idx="158">
                  <c:v>0.15429999999999999</c:v>
                </c:pt>
                <c:pt idx="159">
                  <c:v>0.13900000000000001</c:v>
                </c:pt>
                <c:pt idx="160">
                  <c:v>9.3399999999999997E-2</c:v>
                </c:pt>
                <c:pt idx="161">
                  <c:v>9.6299999999999997E-2</c:v>
                </c:pt>
                <c:pt idx="162">
                  <c:v>4.7999999999999996E-3</c:v>
                </c:pt>
                <c:pt idx="163">
                  <c:v>4.7100000000000003E-2</c:v>
                </c:pt>
                <c:pt idx="164">
                  <c:v>-1.7399999999999999E-2</c:v>
                </c:pt>
                <c:pt idx="165">
                  <c:v>-0.11899999999999999</c:v>
                </c:pt>
                <c:pt idx="166">
                  <c:v>-0.1915</c:v>
                </c:pt>
                <c:pt idx="167">
                  <c:v>-2.8500000000000001E-2</c:v>
                </c:pt>
                <c:pt idx="168">
                  <c:v>9.8799999999999999E-2</c:v>
                </c:pt>
                <c:pt idx="169">
                  <c:v>8.9800000000000005E-2</c:v>
                </c:pt>
                <c:pt idx="170">
                  <c:v>-4.7800000000000002E-2</c:v>
                </c:pt>
                <c:pt idx="171">
                  <c:v>-0.19939999999999999</c:v>
                </c:pt>
                <c:pt idx="172">
                  <c:v>-0.28050000000000003</c:v>
                </c:pt>
                <c:pt idx="173">
                  <c:v>-0.21990000000000001</c:v>
                </c:pt>
                <c:pt idx="174">
                  <c:v>-0.25230000000000002</c:v>
                </c:pt>
                <c:pt idx="175">
                  <c:v>-0.36430000000000001</c:v>
                </c:pt>
                <c:pt idx="176">
                  <c:v>-0.25340000000000001</c:v>
                </c:pt>
                <c:pt idx="177">
                  <c:v>-0.1754</c:v>
                </c:pt>
                <c:pt idx="178">
                  <c:v>-0.13550000000000001</c:v>
                </c:pt>
                <c:pt idx="179">
                  <c:v>-9.2499999999999999E-2</c:v>
                </c:pt>
                <c:pt idx="180">
                  <c:v>-9.7000000000000003E-3</c:v>
                </c:pt>
                <c:pt idx="181">
                  <c:v>2.3E-3</c:v>
                </c:pt>
                <c:pt idx="182">
                  <c:v>-3.7900000000000003E-2</c:v>
                </c:pt>
                <c:pt idx="183">
                  <c:v>5.3E-3</c:v>
                </c:pt>
                <c:pt idx="184">
                  <c:v>0.14080000000000001</c:v>
                </c:pt>
                <c:pt idx="185">
                  <c:v>0.16170000000000001</c:v>
                </c:pt>
                <c:pt idx="186">
                  <c:v>0.15229999999999999</c:v>
                </c:pt>
                <c:pt idx="187">
                  <c:v>0.18920000000000001</c:v>
                </c:pt>
                <c:pt idx="188">
                  <c:v>0.105</c:v>
                </c:pt>
                <c:pt idx="189">
                  <c:v>-4.3700000000000003E-2</c:v>
                </c:pt>
                <c:pt idx="190">
                  <c:v>-0.1191</c:v>
                </c:pt>
                <c:pt idx="191">
                  <c:v>-0.1822</c:v>
                </c:pt>
                <c:pt idx="192">
                  <c:v>-0.1648</c:v>
                </c:pt>
                <c:pt idx="193">
                  <c:v>-0.13239999999999999</c:v>
                </c:pt>
                <c:pt idx="194">
                  <c:v>-8.1799999999999998E-2</c:v>
                </c:pt>
                <c:pt idx="195">
                  <c:v>-2.7099999999999999E-2</c:v>
                </c:pt>
                <c:pt idx="196">
                  <c:v>1.06E-2</c:v>
                </c:pt>
                <c:pt idx="197">
                  <c:v>4.4499999999999998E-2</c:v>
                </c:pt>
                <c:pt idx="198">
                  <c:v>-0.16259999999999999</c:v>
                </c:pt>
                <c:pt idx="199">
                  <c:v>-0.1358</c:v>
                </c:pt>
                <c:pt idx="200">
                  <c:v>-7.7899999999999997E-2</c:v>
                </c:pt>
                <c:pt idx="201">
                  <c:v>-0.2311</c:v>
                </c:pt>
                <c:pt idx="202">
                  <c:v>-0.2888</c:v>
                </c:pt>
                <c:pt idx="203">
                  <c:v>-0.23250000000000001</c:v>
                </c:pt>
                <c:pt idx="204">
                  <c:v>-0.1779</c:v>
                </c:pt>
                <c:pt idx="205">
                  <c:v>-8.5800000000000001E-2</c:v>
                </c:pt>
                <c:pt idx="206">
                  <c:v>-5.4600000000000003E-2</c:v>
                </c:pt>
                <c:pt idx="207">
                  <c:v>0.12959999999999999</c:v>
                </c:pt>
                <c:pt idx="208">
                  <c:v>5.2299999999999999E-2</c:v>
                </c:pt>
                <c:pt idx="209">
                  <c:v>9.5100000000000004E-2</c:v>
                </c:pt>
                <c:pt idx="210">
                  <c:v>0.2457</c:v>
                </c:pt>
                <c:pt idx="211">
                  <c:v>0.19889999999999999</c:v>
                </c:pt>
                <c:pt idx="212">
                  <c:v>0.1406</c:v>
                </c:pt>
                <c:pt idx="213">
                  <c:v>4.1300000000000003E-2</c:v>
                </c:pt>
                <c:pt idx="214">
                  <c:v>9.4700000000000006E-2</c:v>
                </c:pt>
                <c:pt idx="215">
                  <c:v>6.6900000000000001E-2</c:v>
                </c:pt>
                <c:pt idx="216">
                  <c:v>1.9599999999999999E-2</c:v>
                </c:pt>
                <c:pt idx="217">
                  <c:v>-1.46E-2</c:v>
                </c:pt>
                <c:pt idx="218">
                  <c:v>-6.5000000000000002E-2</c:v>
                </c:pt>
                <c:pt idx="219">
                  <c:v>-0.1038</c:v>
                </c:pt>
                <c:pt idx="220">
                  <c:v>-7.5800000000000006E-2</c:v>
                </c:pt>
                <c:pt idx="221">
                  <c:v>8.1900000000000001E-2</c:v>
                </c:pt>
                <c:pt idx="222">
                  <c:v>9.3799999999999994E-2</c:v>
                </c:pt>
                <c:pt idx="223">
                  <c:v>0.2172</c:v>
                </c:pt>
                <c:pt idx="224">
                  <c:v>0.19270000000000001</c:v>
                </c:pt>
                <c:pt idx="225">
                  <c:v>5.5500000000000001E-2</c:v>
                </c:pt>
                <c:pt idx="226">
                  <c:v>-9.5100000000000004E-2</c:v>
                </c:pt>
                <c:pt idx="227">
                  <c:v>-7.4300000000000005E-2</c:v>
                </c:pt>
                <c:pt idx="228">
                  <c:v>4.3099999999999999E-2</c:v>
                </c:pt>
                <c:pt idx="229">
                  <c:v>4.7100000000000003E-2</c:v>
                </c:pt>
                <c:pt idx="230">
                  <c:v>8.09E-2</c:v>
                </c:pt>
                <c:pt idx="231">
                  <c:v>-1.4E-2</c:v>
                </c:pt>
                <c:pt idx="232">
                  <c:v>3.9E-2</c:v>
                </c:pt>
                <c:pt idx="233">
                  <c:v>-1.6000000000000001E-3</c:v>
                </c:pt>
                <c:pt idx="234">
                  <c:v>9.4000000000000004E-3</c:v>
                </c:pt>
                <c:pt idx="235">
                  <c:v>-8.3000000000000004E-2</c:v>
                </c:pt>
                <c:pt idx="236">
                  <c:v>-8.5599999999999996E-2</c:v>
                </c:pt>
                <c:pt idx="237">
                  <c:v>-8.6699999999999999E-2</c:v>
                </c:pt>
                <c:pt idx="238">
                  <c:v>4.1999999999999997E-3</c:v>
                </c:pt>
                <c:pt idx="239">
                  <c:v>8.6699999999999999E-2</c:v>
                </c:pt>
                <c:pt idx="240">
                  <c:v>-1.9199999999999998E-2</c:v>
                </c:pt>
                <c:pt idx="241">
                  <c:v>0.1079</c:v>
                </c:pt>
                <c:pt idx="242">
                  <c:v>0.13350000000000001</c:v>
                </c:pt>
                <c:pt idx="243">
                  <c:v>0.17879999999999999</c:v>
                </c:pt>
                <c:pt idx="244">
                  <c:v>0.30109999999999998</c:v>
                </c:pt>
                <c:pt idx="245">
                  <c:v>0.24510000000000001</c:v>
                </c:pt>
                <c:pt idx="246">
                  <c:v>0.1192</c:v>
                </c:pt>
                <c:pt idx="247">
                  <c:v>2.2100000000000002E-2</c:v>
                </c:pt>
                <c:pt idx="248">
                  <c:v>-8.1199999999999994E-2</c:v>
                </c:pt>
                <c:pt idx="249">
                  <c:v>-4.0000000000000002E-4</c:v>
                </c:pt>
                <c:pt idx="250">
                  <c:v>6.7599999999999993E-2</c:v>
                </c:pt>
                <c:pt idx="251">
                  <c:v>0.14299999999999999</c:v>
                </c:pt>
                <c:pt idx="252">
                  <c:v>0.1956</c:v>
                </c:pt>
                <c:pt idx="253">
                  <c:v>8.8599999999999998E-2</c:v>
                </c:pt>
                <c:pt idx="254">
                  <c:v>0.28260000000000002</c:v>
                </c:pt>
                <c:pt idx="255">
                  <c:v>0.35460000000000003</c:v>
                </c:pt>
                <c:pt idx="256">
                  <c:v>0.2359</c:v>
                </c:pt>
                <c:pt idx="257">
                  <c:v>0.248</c:v>
                </c:pt>
                <c:pt idx="258">
                  <c:v>0.1394</c:v>
                </c:pt>
                <c:pt idx="259">
                  <c:v>6.0900000000000003E-2</c:v>
                </c:pt>
                <c:pt idx="260">
                  <c:v>-4.2599999999999999E-2</c:v>
                </c:pt>
                <c:pt idx="261">
                  <c:v>-0.1137</c:v>
                </c:pt>
                <c:pt idx="262">
                  <c:v>-0.15129999999999999</c:v>
                </c:pt>
                <c:pt idx="263">
                  <c:v>-2.18E-2</c:v>
                </c:pt>
                <c:pt idx="264">
                  <c:v>4.8599999999999997E-2</c:v>
                </c:pt>
                <c:pt idx="265">
                  <c:v>-2.93E-2</c:v>
                </c:pt>
                <c:pt idx="266">
                  <c:v>-4.5499999999999999E-2</c:v>
                </c:pt>
                <c:pt idx="267">
                  <c:v>-6.4999999999999997E-3</c:v>
                </c:pt>
                <c:pt idx="268">
                  <c:v>-2.69E-2</c:v>
                </c:pt>
                <c:pt idx="269">
                  <c:v>-7.3499999999999996E-2</c:v>
                </c:pt>
                <c:pt idx="270">
                  <c:v>-0.1159</c:v>
                </c:pt>
                <c:pt idx="271">
                  <c:v>-4.2599999999999999E-2</c:v>
                </c:pt>
                <c:pt idx="272">
                  <c:v>3.0800000000000001E-2</c:v>
                </c:pt>
                <c:pt idx="273">
                  <c:v>8.5800000000000001E-2</c:v>
                </c:pt>
                <c:pt idx="274">
                  <c:v>2.23E-2</c:v>
                </c:pt>
                <c:pt idx="275">
                  <c:v>-2.76E-2</c:v>
                </c:pt>
                <c:pt idx="276">
                  <c:v>-1.0200000000000001E-2</c:v>
                </c:pt>
                <c:pt idx="277">
                  <c:v>-1.9599999999999999E-2</c:v>
                </c:pt>
                <c:pt idx="278">
                  <c:v>6.7000000000000002E-3</c:v>
                </c:pt>
                <c:pt idx="279">
                  <c:v>0.1603</c:v>
                </c:pt>
                <c:pt idx="280">
                  <c:v>4.9700000000000001E-2</c:v>
                </c:pt>
                <c:pt idx="281">
                  <c:v>8.2600000000000007E-2</c:v>
                </c:pt>
                <c:pt idx="282">
                  <c:v>0.13769999999999999</c:v>
                </c:pt>
                <c:pt idx="283">
                  <c:v>5.8700000000000002E-2</c:v>
                </c:pt>
                <c:pt idx="284">
                  <c:v>-0.03</c:v>
                </c:pt>
                <c:pt idx="285">
                  <c:v>-5.8900000000000001E-2</c:v>
                </c:pt>
                <c:pt idx="286">
                  <c:v>-1.89E-2</c:v>
                </c:pt>
                <c:pt idx="287">
                  <c:v>-0.1118</c:v>
                </c:pt>
                <c:pt idx="288">
                  <c:v>-0.1201</c:v>
                </c:pt>
                <c:pt idx="289">
                  <c:v>-0.1467</c:v>
                </c:pt>
                <c:pt idx="290">
                  <c:v>-0.25829999999999997</c:v>
                </c:pt>
                <c:pt idx="291">
                  <c:v>-0.2029</c:v>
                </c:pt>
                <c:pt idx="292">
                  <c:v>-8.8999999999999996E-2</c:v>
                </c:pt>
                <c:pt idx="293">
                  <c:v>-0.1358</c:v>
                </c:pt>
                <c:pt idx="294">
                  <c:v>-0.15049999999999999</c:v>
                </c:pt>
                <c:pt idx="295">
                  <c:v>-0.157</c:v>
                </c:pt>
                <c:pt idx="296">
                  <c:v>-5.1499999999999997E-2</c:v>
                </c:pt>
                <c:pt idx="297">
                  <c:v>1.7999999999999999E-2</c:v>
                </c:pt>
                <c:pt idx="298">
                  <c:v>0.1086</c:v>
                </c:pt>
                <c:pt idx="299">
                  <c:v>7.7100000000000002E-2</c:v>
                </c:pt>
                <c:pt idx="300">
                  <c:v>5.5100000000000003E-2</c:v>
                </c:pt>
                <c:pt idx="301">
                  <c:v>2.1700000000000001E-2</c:v>
                </c:pt>
                <c:pt idx="302">
                  <c:v>4.9200000000000001E-2</c:v>
                </c:pt>
                <c:pt idx="303">
                  <c:v>-4.1799999999999997E-2</c:v>
                </c:pt>
                <c:pt idx="304">
                  <c:v>-9.11E-2</c:v>
                </c:pt>
                <c:pt idx="305">
                  <c:v>-0.1002</c:v>
                </c:pt>
                <c:pt idx="306">
                  <c:v>-5.7200000000000001E-2</c:v>
                </c:pt>
                <c:pt idx="307">
                  <c:v>-7.0999999999999994E-2</c:v>
                </c:pt>
                <c:pt idx="308">
                  <c:v>7.0400000000000004E-2</c:v>
                </c:pt>
                <c:pt idx="309">
                  <c:v>0.1671</c:v>
                </c:pt>
                <c:pt idx="310">
                  <c:v>3.4500000000000003E-2</c:v>
                </c:pt>
                <c:pt idx="311">
                  <c:v>-0.15809999999999999</c:v>
                </c:pt>
                <c:pt idx="312">
                  <c:v>-0.1318</c:v>
                </c:pt>
                <c:pt idx="313">
                  <c:v>-6.8699999999999997E-2</c:v>
                </c:pt>
                <c:pt idx="314">
                  <c:v>-2.35E-2</c:v>
                </c:pt>
                <c:pt idx="315">
                  <c:v>0.1691</c:v>
                </c:pt>
                <c:pt idx="316">
                  <c:v>0.219</c:v>
                </c:pt>
                <c:pt idx="317">
                  <c:v>7.6700000000000004E-2</c:v>
                </c:pt>
                <c:pt idx="318">
                  <c:v>-7.7700000000000005E-2</c:v>
                </c:pt>
                <c:pt idx="319">
                  <c:v>-0.15770000000000001</c:v>
                </c:pt>
                <c:pt idx="320">
                  <c:v>-0.2646</c:v>
                </c:pt>
                <c:pt idx="321">
                  <c:v>-0.17599999999999999</c:v>
                </c:pt>
                <c:pt idx="322">
                  <c:v>-5.0099999999999999E-2</c:v>
                </c:pt>
                <c:pt idx="323">
                  <c:v>-5.9900000000000002E-2</c:v>
                </c:pt>
                <c:pt idx="324">
                  <c:v>-0.24379999999999999</c:v>
                </c:pt>
                <c:pt idx="325">
                  <c:v>-0.1903</c:v>
                </c:pt>
                <c:pt idx="326">
                  <c:v>-0.1011</c:v>
                </c:pt>
                <c:pt idx="327">
                  <c:v>4.0300000000000002E-2</c:v>
                </c:pt>
                <c:pt idx="328">
                  <c:v>0.17860000000000001</c:v>
                </c:pt>
                <c:pt idx="329">
                  <c:v>0.25900000000000001</c:v>
                </c:pt>
                <c:pt idx="330">
                  <c:v>0.1105</c:v>
                </c:pt>
                <c:pt idx="331">
                  <c:v>0.1368</c:v>
                </c:pt>
                <c:pt idx="332">
                  <c:v>0.16059999999999999</c:v>
                </c:pt>
                <c:pt idx="333">
                  <c:v>0.17949999999999999</c:v>
                </c:pt>
                <c:pt idx="334">
                  <c:v>-1.7600000000000001E-2</c:v>
                </c:pt>
                <c:pt idx="335">
                  <c:v>-0.128</c:v>
                </c:pt>
                <c:pt idx="336">
                  <c:v>-0.18090000000000001</c:v>
                </c:pt>
                <c:pt idx="337">
                  <c:v>-0.21909999999999999</c:v>
                </c:pt>
                <c:pt idx="338">
                  <c:v>-0.19389999999999999</c:v>
                </c:pt>
                <c:pt idx="339">
                  <c:v>1.1900000000000001E-2</c:v>
                </c:pt>
                <c:pt idx="340">
                  <c:v>0.1077</c:v>
                </c:pt>
                <c:pt idx="341">
                  <c:v>6.9999999999999999E-4</c:v>
                </c:pt>
                <c:pt idx="342">
                  <c:v>-0.1356</c:v>
                </c:pt>
                <c:pt idx="343">
                  <c:v>-0.1087</c:v>
                </c:pt>
                <c:pt idx="344">
                  <c:v>2.3900000000000001E-2</c:v>
                </c:pt>
                <c:pt idx="345">
                  <c:v>9.0999999999999998E-2</c:v>
                </c:pt>
                <c:pt idx="346">
                  <c:v>8.8000000000000005E-3</c:v>
                </c:pt>
                <c:pt idx="347">
                  <c:v>-3.5999999999999997E-2</c:v>
                </c:pt>
                <c:pt idx="348">
                  <c:v>3.32E-2</c:v>
                </c:pt>
                <c:pt idx="349">
                  <c:v>0.1971</c:v>
                </c:pt>
                <c:pt idx="350">
                  <c:v>0.27400000000000002</c:v>
                </c:pt>
                <c:pt idx="351">
                  <c:v>0.1386</c:v>
                </c:pt>
                <c:pt idx="352">
                  <c:v>-3.32E-2</c:v>
                </c:pt>
                <c:pt idx="353">
                  <c:v>-6.6799999999999998E-2</c:v>
                </c:pt>
                <c:pt idx="354">
                  <c:v>-0.11459999999999999</c:v>
                </c:pt>
                <c:pt idx="355">
                  <c:v>-0.122</c:v>
                </c:pt>
                <c:pt idx="356">
                  <c:v>-6.2899999999999998E-2</c:v>
                </c:pt>
                <c:pt idx="357">
                  <c:v>-6.7500000000000004E-2</c:v>
                </c:pt>
                <c:pt idx="358">
                  <c:v>-2.2200000000000001E-2</c:v>
                </c:pt>
                <c:pt idx="359">
                  <c:v>3.2399999999999998E-2</c:v>
                </c:pt>
                <c:pt idx="360">
                  <c:v>2.1000000000000001E-2</c:v>
                </c:pt>
                <c:pt idx="361">
                  <c:v>-0.16250000000000001</c:v>
                </c:pt>
                <c:pt idx="362">
                  <c:v>-0.16339999999999999</c:v>
                </c:pt>
                <c:pt idx="363">
                  <c:v>-0.1144</c:v>
                </c:pt>
                <c:pt idx="364">
                  <c:v>-0.1118</c:v>
                </c:pt>
                <c:pt idx="365">
                  <c:v>6.1999999999999998E-3</c:v>
                </c:pt>
                <c:pt idx="366">
                  <c:v>8.8200000000000001E-2</c:v>
                </c:pt>
                <c:pt idx="367">
                  <c:v>0.14860000000000001</c:v>
                </c:pt>
                <c:pt idx="368">
                  <c:v>0.22489999999999999</c:v>
                </c:pt>
                <c:pt idx="369">
                  <c:v>0.20630000000000001</c:v>
                </c:pt>
                <c:pt idx="370">
                  <c:v>0.1017</c:v>
                </c:pt>
                <c:pt idx="371">
                  <c:v>0.13489999999999999</c:v>
                </c:pt>
                <c:pt idx="372">
                  <c:v>-1.95E-2</c:v>
                </c:pt>
                <c:pt idx="373">
                  <c:v>-0.13780000000000001</c:v>
                </c:pt>
                <c:pt idx="374">
                  <c:v>-0.15409999999999999</c:v>
                </c:pt>
                <c:pt idx="375">
                  <c:v>8.4000000000000005E-2</c:v>
                </c:pt>
                <c:pt idx="376">
                  <c:v>6.9400000000000003E-2</c:v>
                </c:pt>
                <c:pt idx="377">
                  <c:v>-3.1800000000000002E-2</c:v>
                </c:pt>
                <c:pt idx="378">
                  <c:v>-0.2039</c:v>
                </c:pt>
                <c:pt idx="379">
                  <c:v>-6.0400000000000002E-2</c:v>
                </c:pt>
                <c:pt idx="380">
                  <c:v>-9.8699999999999996E-2</c:v>
                </c:pt>
                <c:pt idx="381">
                  <c:v>-9.7600000000000006E-2</c:v>
                </c:pt>
                <c:pt idx="382">
                  <c:v>-0.29930000000000001</c:v>
                </c:pt>
                <c:pt idx="383">
                  <c:v>-0.188</c:v>
                </c:pt>
                <c:pt idx="384">
                  <c:v>-5.0200000000000002E-2</c:v>
                </c:pt>
                <c:pt idx="385">
                  <c:v>7.4000000000000003E-3</c:v>
                </c:pt>
                <c:pt idx="386">
                  <c:v>-3.39E-2</c:v>
                </c:pt>
                <c:pt idx="387">
                  <c:v>6.9800000000000001E-2</c:v>
                </c:pt>
                <c:pt idx="388">
                  <c:v>0.13780000000000001</c:v>
                </c:pt>
                <c:pt idx="389">
                  <c:v>0.1046</c:v>
                </c:pt>
                <c:pt idx="390">
                  <c:v>-3.5999999999999999E-3</c:v>
                </c:pt>
                <c:pt idx="391">
                  <c:v>-1.2699999999999999E-2</c:v>
                </c:pt>
                <c:pt idx="392">
                  <c:v>-6.4100000000000004E-2</c:v>
                </c:pt>
                <c:pt idx="393">
                  <c:v>8.0299999999999996E-2</c:v>
                </c:pt>
                <c:pt idx="394">
                  <c:v>0.25269999999999998</c:v>
                </c:pt>
                <c:pt idx="395">
                  <c:v>0.2422</c:v>
                </c:pt>
                <c:pt idx="396">
                  <c:v>0.1888</c:v>
                </c:pt>
                <c:pt idx="397">
                  <c:v>0.21779999999999999</c:v>
                </c:pt>
                <c:pt idx="398">
                  <c:v>0.19259999999999999</c:v>
                </c:pt>
                <c:pt idx="399">
                  <c:v>0.32479999999999998</c:v>
                </c:pt>
                <c:pt idx="400">
                  <c:v>0.36030000000000001</c:v>
                </c:pt>
                <c:pt idx="401">
                  <c:v>0.29459999999999997</c:v>
                </c:pt>
                <c:pt idx="402">
                  <c:v>8.7599999999999997E-2</c:v>
                </c:pt>
                <c:pt idx="403">
                  <c:v>1.2699999999999999E-2</c:v>
                </c:pt>
                <c:pt idx="404">
                  <c:v>-2.0899999999999998E-2</c:v>
                </c:pt>
                <c:pt idx="405">
                  <c:v>-6.4899999999999999E-2</c:v>
                </c:pt>
                <c:pt idx="406">
                  <c:v>-0.15629999999999999</c:v>
                </c:pt>
                <c:pt idx="407">
                  <c:v>-0.13569999999999999</c:v>
                </c:pt>
                <c:pt idx="408">
                  <c:v>-0.1023</c:v>
                </c:pt>
                <c:pt idx="409">
                  <c:v>-0.13550000000000001</c:v>
                </c:pt>
                <c:pt idx="410">
                  <c:v>-2.1700000000000001E-2</c:v>
                </c:pt>
                <c:pt idx="411">
                  <c:v>-4.99E-2</c:v>
                </c:pt>
                <c:pt idx="412">
                  <c:v>-0.13500000000000001</c:v>
                </c:pt>
                <c:pt idx="413">
                  <c:v>-0.39410000000000001</c:v>
                </c:pt>
                <c:pt idx="414">
                  <c:v>-0.29659999999999997</c:v>
                </c:pt>
                <c:pt idx="415">
                  <c:v>-0.31390000000000001</c:v>
                </c:pt>
                <c:pt idx="416">
                  <c:v>-0.11269999999999999</c:v>
                </c:pt>
                <c:pt idx="417">
                  <c:v>3.1600000000000003E-2</c:v>
                </c:pt>
                <c:pt idx="418">
                  <c:v>-3.7100000000000001E-2</c:v>
                </c:pt>
                <c:pt idx="419">
                  <c:v>-0.1537</c:v>
                </c:pt>
                <c:pt idx="420">
                  <c:v>-0.21640000000000001</c:v>
                </c:pt>
                <c:pt idx="421">
                  <c:v>-0.2712</c:v>
                </c:pt>
                <c:pt idx="422">
                  <c:v>-0.36940000000000001</c:v>
                </c:pt>
                <c:pt idx="423">
                  <c:v>-0.25480000000000003</c:v>
                </c:pt>
                <c:pt idx="424">
                  <c:v>-7.3200000000000001E-2</c:v>
                </c:pt>
                <c:pt idx="425">
                  <c:v>-0.1157</c:v>
                </c:pt>
                <c:pt idx="426">
                  <c:v>-0.14910000000000001</c:v>
                </c:pt>
                <c:pt idx="427">
                  <c:v>5.5300000000000002E-2</c:v>
                </c:pt>
                <c:pt idx="428">
                  <c:v>0.21060000000000001</c:v>
                </c:pt>
                <c:pt idx="429">
                  <c:v>0.27979999999999999</c:v>
                </c:pt>
                <c:pt idx="430">
                  <c:v>0.13880000000000001</c:v>
                </c:pt>
                <c:pt idx="431">
                  <c:v>8.14E-2</c:v>
                </c:pt>
                <c:pt idx="432">
                  <c:v>5.4300000000000001E-2</c:v>
                </c:pt>
                <c:pt idx="433">
                  <c:v>0.22009999999999999</c:v>
                </c:pt>
                <c:pt idx="434">
                  <c:v>0.25380000000000003</c:v>
                </c:pt>
                <c:pt idx="435">
                  <c:v>8.4699999999999998E-2</c:v>
                </c:pt>
                <c:pt idx="436">
                  <c:v>6.4600000000000005E-2</c:v>
                </c:pt>
                <c:pt idx="437">
                  <c:v>0.1978</c:v>
                </c:pt>
                <c:pt idx="438">
                  <c:v>0.1963</c:v>
                </c:pt>
                <c:pt idx="439">
                  <c:v>6.5699999999999995E-2</c:v>
                </c:pt>
                <c:pt idx="440">
                  <c:v>0.18440000000000001</c:v>
                </c:pt>
                <c:pt idx="441">
                  <c:v>6.3299999999999995E-2</c:v>
                </c:pt>
                <c:pt idx="442">
                  <c:v>-1E-4</c:v>
                </c:pt>
                <c:pt idx="443">
                  <c:v>0.1231</c:v>
                </c:pt>
                <c:pt idx="444">
                  <c:v>7.5200000000000003E-2</c:v>
                </c:pt>
                <c:pt idx="445">
                  <c:v>-1.2800000000000001E-2</c:v>
                </c:pt>
                <c:pt idx="446">
                  <c:v>-0.10539999999999999</c:v>
                </c:pt>
                <c:pt idx="447">
                  <c:v>3.5000000000000001E-3</c:v>
                </c:pt>
                <c:pt idx="448">
                  <c:v>-4.2700000000000002E-2</c:v>
                </c:pt>
                <c:pt idx="449">
                  <c:v>6.3E-3</c:v>
                </c:pt>
                <c:pt idx="450">
                  <c:v>8.2500000000000004E-2</c:v>
                </c:pt>
                <c:pt idx="451">
                  <c:v>0.10639999999999999</c:v>
                </c:pt>
                <c:pt idx="452">
                  <c:v>6.0600000000000001E-2</c:v>
                </c:pt>
                <c:pt idx="453">
                  <c:v>0.121</c:v>
                </c:pt>
                <c:pt idx="454">
                  <c:v>7.4200000000000002E-2</c:v>
                </c:pt>
                <c:pt idx="455">
                  <c:v>-3.1399999999999997E-2</c:v>
                </c:pt>
                <c:pt idx="456">
                  <c:v>-8.0299999999999996E-2</c:v>
                </c:pt>
                <c:pt idx="457">
                  <c:v>-5.2900000000000003E-2</c:v>
                </c:pt>
                <c:pt idx="458">
                  <c:v>-0.16639999999999999</c:v>
                </c:pt>
                <c:pt idx="459">
                  <c:v>-0.19989999999999999</c:v>
                </c:pt>
                <c:pt idx="460">
                  <c:v>-0.15770000000000001</c:v>
                </c:pt>
                <c:pt idx="461">
                  <c:v>-0.222</c:v>
                </c:pt>
                <c:pt idx="462">
                  <c:v>-0.20780000000000001</c:v>
                </c:pt>
                <c:pt idx="463">
                  <c:v>-3.0000000000000001E-3</c:v>
                </c:pt>
                <c:pt idx="464">
                  <c:v>9.2200000000000004E-2</c:v>
                </c:pt>
                <c:pt idx="465">
                  <c:v>8.5000000000000006E-3</c:v>
                </c:pt>
                <c:pt idx="466">
                  <c:v>-4.6300000000000001E-2</c:v>
                </c:pt>
                <c:pt idx="467">
                  <c:v>-1.9599999999999999E-2</c:v>
                </c:pt>
                <c:pt idx="468">
                  <c:v>0.1484</c:v>
                </c:pt>
                <c:pt idx="469">
                  <c:v>0.16500000000000001</c:v>
                </c:pt>
                <c:pt idx="470">
                  <c:v>0.24690000000000001</c:v>
                </c:pt>
                <c:pt idx="471">
                  <c:v>0.23880000000000001</c:v>
                </c:pt>
                <c:pt idx="472">
                  <c:v>0.2555</c:v>
                </c:pt>
                <c:pt idx="473">
                  <c:v>0.20649999999999999</c:v>
                </c:pt>
                <c:pt idx="474">
                  <c:v>5.5800000000000002E-2</c:v>
                </c:pt>
                <c:pt idx="475">
                  <c:v>-0.10349999999999999</c:v>
                </c:pt>
                <c:pt idx="476">
                  <c:v>-1.8100000000000002E-2</c:v>
                </c:pt>
                <c:pt idx="477">
                  <c:v>-0.1086</c:v>
                </c:pt>
                <c:pt idx="478">
                  <c:v>-0.19059999999999999</c:v>
                </c:pt>
                <c:pt idx="479">
                  <c:v>-0.1706</c:v>
                </c:pt>
                <c:pt idx="480">
                  <c:v>-0.1003</c:v>
                </c:pt>
                <c:pt idx="481">
                  <c:v>-0.1154</c:v>
                </c:pt>
                <c:pt idx="482">
                  <c:v>-0.16520000000000001</c:v>
                </c:pt>
                <c:pt idx="483">
                  <c:v>-0.19789999999999999</c:v>
                </c:pt>
                <c:pt idx="484">
                  <c:v>-6.7500000000000004E-2</c:v>
                </c:pt>
                <c:pt idx="485">
                  <c:v>4.2900000000000001E-2</c:v>
                </c:pt>
                <c:pt idx="486">
                  <c:v>-1.3599999999999999E-2</c:v>
                </c:pt>
                <c:pt idx="487">
                  <c:v>-9.7000000000000003E-3</c:v>
                </c:pt>
                <c:pt idx="488">
                  <c:v>0.1009</c:v>
                </c:pt>
                <c:pt idx="489">
                  <c:v>0.2021</c:v>
                </c:pt>
                <c:pt idx="490">
                  <c:v>0.1522</c:v>
                </c:pt>
                <c:pt idx="491">
                  <c:v>0.14530000000000001</c:v>
                </c:pt>
                <c:pt idx="492">
                  <c:v>8.7999999999999995E-2</c:v>
                </c:pt>
                <c:pt idx="493">
                  <c:v>0.17430000000000001</c:v>
                </c:pt>
                <c:pt idx="494">
                  <c:v>8.0399999999999999E-2</c:v>
                </c:pt>
                <c:pt idx="495">
                  <c:v>4.1799999999999997E-2</c:v>
                </c:pt>
                <c:pt idx="496">
                  <c:v>2.01E-2</c:v>
                </c:pt>
                <c:pt idx="497">
                  <c:v>7.4999999999999997E-2</c:v>
                </c:pt>
                <c:pt idx="498">
                  <c:v>0.1396</c:v>
                </c:pt>
                <c:pt idx="499">
                  <c:v>0.27310000000000001</c:v>
                </c:pt>
                <c:pt idx="500">
                  <c:v>0.30349999999999999</c:v>
                </c:pt>
                <c:pt idx="501">
                  <c:v>0.28100000000000003</c:v>
                </c:pt>
                <c:pt idx="502">
                  <c:v>0.18459999999999999</c:v>
                </c:pt>
                <c:pt idx="503">
                  <c:v>0.1197</c:v>
                </c:pt>
                <c:pt idx="504">
                  <c:v>5.4999999999999997E-3</c:v>
                </c:pt>
                <c:pt idx="505">
                  <c:v>5.5399999999999998E-2</c:v>
                </c:pt>
                <c:pt idx="506">
                  <c:v>0.19650000000000001</c:v>
                </c:pt>
                <c:pt idx="507">
                  <c:v>8.9599999999999999E-2</c:v>
                </c:pt>
                <c:pt idx="508">
                  <c:v>5.67E-2</c:v>
                </c:pt>
                <c:pt idx="509">
                  <c:v>-0.1449</c:v>
                </c:pt>
                <c:pt idx="510">
                  <c:v>-0.1789</c:v>
                </c:pt>
                <c:pt idx="511">
                  <c:v>-0.29330000000000001</c:v>
                </c:pt>
                <c:pt idx="512">
                  <c:v>-0.18870000000000001</c:v>
                </c:pt>
                <c:pt idx="513">
                  <c:v>-0.20930000000000001</c:v>
                </c:pt>
                <c:pt idx="514">
                  <c:v>-0.1552</c:v>
                </c:pt>
                <c:pt idx="515">
                  <c:v>-0.16500000000000001</c:v>
                </c:pt>
                <c:pt idx="516">
                  <c:v>4.0399999999999998E-2</c:v>
                </c:pt>
                <c:pt idx="517">
                  <c:v>3.9600000000000003E-2</c:v>
                </c:pt>
                <c:pt idx="518">
                  <c:v>-8.2000000000000007E-3</c:v>
                </c:pt>
                <c:pt idx="519">
                  <c:v>-4.7800000000000002E-2</c:v>
                </c:pt>
                <c:pt idx="520">
                  <c:v>-5.5300000000000002E-2</c:v>
                </c:pt>
                <c:pt idx="521">
                  <c:v>-6.3700000000000007E-2</c:v>
                </c:pt>
                <c:pt idx="522">
                  <c:v>-0.122</c:v>
                </c:pt>
                <c:pt idx="523">
                  <c:v>-3.5900000000000001E-2</c:v>
                </c:pt>
                <c:pt idx="524">
                  <c:v>1.6199999999999999E-2</c:v>
                </c:pt>
                <c:pt idx="525">
                  <c:v>-6.13E-2</c:v>
                </c:pt>
                <c:pt idx="526">
                  <c:v>-0.14990000000000001</c:v>
                </c:pt>
                <c:pt idx="527">
                  <c:v>-0.13339999999999999</c:v>
                </c:pt>
                <c:pt idx="528">
                  <c:v>-7.5499999999999998E-2</c:v>
                </c:pt>
                <c:pt idx="529">
                  <c:v>-7.0800000000000002E-2</c:v>
                </c:pt>
                <c:pt idx="530">
                  <c:v>-1.2500000000000001E-2</c:v>
                </c:pt>
                <c:pt idx="531">
                  <c:v>-0.11360000000000001</c:v>
                </c:pt>
                <c:pt idx="532">
                  <c:v>-0.29809999999999998</c:v>
                </c:pt>
                <c:pt idx="533">
                  <c:v>-0.21909999999999999</c:v>
                </c:pt>
                <c:pt idx="534">
                  <c:v>-0.11650000000000001</c:v>
                </c:pt>
                <c:pt idx="535">
                  <c:v>-0.1242</c:v>
                </c:pt>
                <c:pt idx="536">
                  <c:v>-4.4999999999999998E-2</c:v>
                </c:pt>
                <c:pt idx="537">
                  <c:v>6.0100000000000001E-2</c:v>
                </c:pt>
                <c:pt idx="538">
                  <c:v>8.2100000000000006E-2</c:v>
                </c:pt>
                <c:pt idx="539">
                  <c:v>-5.3800000000000001E-2</c:v>
                </c:pt>
                <c:pt idx="540">
                  <c:v>1.11E-2</c:v>
                </c:pt>
                <c:pt idx="541">
                  <c:v>-8.1600000000000006E-2</c:v>
                </c:pt>
                <c:pt idx="542">
                  <c:v>-7.8799999999999995E-2</c:v>
                </c:pt>
                <c:pt idx="543">
                  <c:v>-7.2099999999999997E-2</c:v>
                </c:pt>
                <c:pt idx="544">
                  <c:v>-0.18429999999999999</c:v>
                </c:pt>
                <c:pt idx="545">
                  <c:v>-8.48E-2</c:v>
                </c:pt>
                <c:pt idx="546">
                  <c:v>-4.3499999999999997E-2</c:v>
                </c:pt>
                <c:pt idx="547">
                  <c:v>3.7000000000000002E-3</c:v>
                </c:pt>
                <c:pt idx="548">
                  <c:v>2.92E-2</c:v>
                </c:pt>
                <c:pt idx="549">
                  <c:v>3.8699999999999998E-2</c:v>
                </c:pt>
                <c:pt idx="550">
                  <c:v>7.46E-2</c:v>
                </c:pt>
                <c:pt idx="551">
                  <c:v>0.13439999999999999</c:v>
                </c:pt>
                <c:pt idx="552">
                  <c:v>0.2024</c:v>
                </c:pt>
                <c:pt idx="553">
                  <c:v>0.1211</c:v>
                </c:pt>
                <c:pt idx="554">
                  <c:v>-2.87E-2</c:v>
                </c:pt>
                <c:pt idx="555">
                  <c:v>-6.2600000000000003E-2</c:v>
                </c:pt>
                <c:pt idx="556">
                  <c:v>0.13159999999999999</c:v>
                </c:pt>
                <c:pt idx="557">
                  <c:v>0.1206</c:v>
                </c:pt>
                <c:pt idx="558">
                  <c:v>0.1033</c:v>
                </c:pt>
                <c:pt idx="559">
                  <c:v>5.45E-2</c:v>
                </c:pt>
                <c:pt idx="560">
                  <c:v>0</c:v>
                </c:pt>
                <c:pt idx="561">
                  <c:v>2.5399999999999999E-2</c:v>
                </c:pt>
                <c:pt idx="562">
                  <c:v>5.0200000000000002E-2</c:v>
                </c:pt>
                <c:pt idx="563">
                  <c:v>-4.0099999999999997E-2</c:v>
                </c:pt>
                <c:pt idx="564">
                  <c:v>-8.6599999999999996E-2</c:v>
                </c:pt>
                <c:pt idx="565">
                  <c:v>-0.1258</c:v>
                </c:pt>
                <c:pt idx="566">
                  <c:v>-0.1792</c:v>
                </c:pt>
                <c:pt idx="567">
                  <c:v>-0.18210000000000001</c:v>
                </c:pt>
                <c:pt idx="568">
                  <c:v>-0.14030000000000001</c:v>
                </c:pt>
                <c:pt idx="569">
                  <c:v>-0.14530000000000001</c:v>
                </c:pt>
                <c:pt idx="570">
                  <c:v>-0.1784</c:v>
                </c:pt>
                <c:pt idx="571">
                  <c:v>-2.5399999999999999E-2</c:v>
                </c:pt>
                <c:pt idx="572">
                  <c:v>8.2000000000000003E-2</c:v>
                </c:pt>
                <c:pt idx="573">
                  <c:v>0.14410000000000001</c:v>
                </c:pt>
                <c:pt idx="574">
                  <c:v>9.5299999999999996E-2</c:v>
                </c:pt>
                <c:pt idx="575">
                  <c:v>8.8800000000000004E-2</c:v>
                </c:pt>
                <c:pt idx="576">
                  <c:v>0.13869999999999999</c:v>
                </c:pt>
                <c:pt idx="577">
                  <c:v>0.29859999999999998</c:v>
                </c:pt>
                <c:pt idx="578">
                  <c:v>0.31309999999999999</c:v>
                </c:pt>
                <c:pt idx="579">
                  <c:v>0.22370000000000001</c:v>
                </c:pt>
                <c:pt idx="580">
                  <c:v>0.21560000000000001</c:v>
                </c:pt>
                <c:pt idx="581">
                  <c:v>0.1716</c:v>
                </c:pt>
                <c:pt idx="582">
                  <c:v>0.2576</c:v>
                </c:pt>
                <c:pt idx="583">
                  <c:v>0.2515</c:v>
                </c:pt>
                <c:pt idx="584">
                  <c:v>0.21379999999999999</c:v>
                </c:pt>
                <c:pt idx="585">
                  <c:v>0.1762</c:v>
                </c:pt>
                <c:pt idx="586">
                  <c:v>4.5400000000000003E-2</c:v>
                </c:pt>
                <c:pt idx="587">
                  <c:v>-3.0499999999999999E-2</c:v>
                </c:pt>
                <c:pt idx="588">
                  <c:v>-0.21879999999999999</c:v>
                </c:pt>
                <c:pt idx="589">
                  <c:v>-0.25069999999999998</c:v>
                </c:pt>
                <c:pt idx="590">
                  <c:v>-0.21360000000000001</c:v>
                </c:pt>
                <c:pt idx="591">
                  <c:v>4.5400000000000003E-2</c:v>
                </c:pt>
                <c:pt idx="592">
                  <c:v>0.1479</c:v>
                </c:pt>
                <c:pt idx="593">
                  <c:v>5.3100000000000001E-2</c:v>
                </c:pt>
                <c:pt idx="594">
                  <c:v>-9.2399999999999996E-2</c:v>
                </c:pt>
                <c:pt idx="595">
                  <c:v>-9.98E-2</c:v>
                </c:pt>
                <c:pt idx="596">
                  <c:v>-0.12509999999999999</c:v>
                </c:pt>
                <c:pt idx="597">
                  <c:v>-0.1137</c:v>
                </c:pt>
                <c:pt idx="598">
                  <c:v>-0.15540000000000001</c:v>
                </c:pt>
                <c:pt idx="599">
                  <c:v>-0.2505</c:v>
                </c:pt>
                <c:pt idx="600">
                  <c:v>-0.1618</c:v>
                </c:pt>
                <c:pt idx="601">
                  <c:v>4.5999999999999999E-3</c:v>
                </c:pt>
                <c:pt idx="602">
                  <c:v>2.52E-2</c:v>
                </c:pt>
                <c:pt idx="603">
                  <c:v>-0.1187</c:v>
                </c:pt>
                <c:pt idx="604">
                  <c:v>-0.24510000000000001</c:v>
                </c:pt>
                <c:pt idx="605">
                  <c:v>-0.16420000000000001</c:v>
                </c:pt>
                <c:pt idx="606">
                  <c:v>-0.1497</c:v>
                </c:pt>
                <c:pt idx="607">
                  <c:v>-0.13439999999999999</c:v>
                </c:pt>
                <c:pt idx="608">
                  <c:v>-8.9300000000000004E-2</c:v>
                </c:pt>
                <c:pt idx="609">
                  <c:v>-4.3099999999999999E-2</c:v>
                </c:pt>
                <c:pt idx="610">
                  <c:v>-3.8699999999999998E-2</c:v>
                </c:pt>
                <c:pt idx="611">
                  <c:v>0.08</c:v>
                </c:pt>
                <c:pt idx="612">
                  <c:v>0.21529999999999999</c:v>
                </c:pt>
                <c:pt idx="613">
                  <c:v>0.2177</c:v>
                </c:pt>
                <c:pt idx="614">
                  <c:v>-7.1099999999999997E-2</c:v>
                </c:pt>
                <c:pt idx="615">
                  <c:v>-0.1132</c:v>
                </c:pt>
                <c:pt idx="616">
                  <c:v>-9.3799999999999994E-2</c:v>
                </c:pt>
                <c:pt idx="617">
                  <c:v>-3.2800000000000003E-2</c:v>
                </c:pt>
                <c:pt idx="618">
                  <c:v>-1.84E-2</c:v>
                </c:pt>
                <c:pt idx="619">
                  <c:v>-5.5599999999999997E-2</c:v>
                </c:pt>
                <c:pt idx="620">
                  <c:v>-5.11E-2</c:v>
                </c:pt>
                <c:pt idx="621">
                  <c:v>-6.2E-2</c:v>
                </c:pt>
                <c:pt idx="622">
                  <c:v>-4.0800000000000003E-2</c:v>
                </c:pt>
                <c:pt idx="623">
                  <c:v>-7.1900000000000006E-2</c:v>
                </c:pt>
                <c:pt idx="624">
                  <c:v>-0.25829999999999997</c:v>
                </c:pt>
                <c:pt idx="625">
                  <c:v>-0.1007</c:v>
                </c:pt>
                <c:pt idx="626">
                  <c:v>5.2200000000000003E-2</c:v>
                </c:pt>
                <c:pt idx="627">
                  <c:v>8.8999999999999999E-3</c:v>
                </c:pt>
                <c:pt idx="628">
                  <c:v>-0.22470000000000001</c:v>
                </c:pt>
                <c:pt idx="629">
                  <c:v>-0.1268</c:v>
                </c:pt>
                <c:pt idx="630">
                  <c:v>-7.5499999999999998E-2</c:v>
                </c:pt>
                <c:pt idx="631">
                  <c:v>-4.2299999999999997E-2</c:v>
                </c:pt>
                <c:pt idx="632">
                  <c:v>-2.23E-2</c:v>
                </c:pt>
                <c:pt idx="633">
                  <c:v>6.0999999999999999E-2</c:v>
                </c:pt>
                <c:pt idx="634">
                  <c:v>0.10390000000000001</c:v>
                </c:pt>
                <c:pt idx="635">
                  <c:v>0.25729999999999997</c:v>
                </c:pt>
                <c:pt idx="636">
                  <c:v>0.36770000000000003</c:v>
                </c:pt>
                <c:pt idx="637">
                  <c:v>0.24260000000000001</c:v>
                </c:pt>
                <c:pt idx="638">
                  <c:v>5.4300000000000001E-2</c:v>
                </c:pt>
                <c:pt idx="639">
                  <c:v>4.4400000000000002E-2</c:v>
                </c:pt>
                <c:pt idx="640">
                  <c:v>9.1399999999999995E-2</c:v>
                </c:pt>
                <c:pt idx="641">
                  <c:v>5.0200000000000002E-2</c:v>
                </c:pt>
                <c:pt idx="642">
                  <c:v>0.18010000000000001</c:v>
                </c:pt>
                <c:pt idx="643">
                  <c:v>0.17150000000000001</c:v>
                </c:pt>
                <c:pt idx="644">
                  <c:v>0.1389</c:v>
                </c:pt>
                <c:pt idx="645">
                  <c:v>0.10879999999999999</c:v>
                </c:pt>
                <c:pt idx="646">
                  <c:v>0.18240000000000001</c:v>
                </c:pt>
                <c:pt idx="647">
                  <c:v>0.16850000000000001</c:v>
                </c:pt>
                <c:pt idx="648">
                  <c:v>0.19</c:v>
                </c:pt>
                <c:pt idx="649">
                  <c:v>6.54E-2</c:v>
                </c:pt>
                <c:pt idx="650">
                  <c:v>-8.5199999999999998E-2</c:v>
                </c:pt>
                <c:pt idx="651">
                  <c:v>-0.14380000000000001</c:v>
                </c:pt>
                <c:pt idx="652">
                  <c:v>-2.5600000000000001E-2</c:v>
                </c:pt>
                <c:pt idx="653">
                  <c:v>-3.6499999999999998E-2</c:v>
                </c:pt>
                <c:pt idx="654">
                  <c:v>-5.3600000000000002E-2</c:v>
                </c:pt>
                <c:pt idx="655">
                  <c:v>-9.11E-2</c:v>
                </c:pt>
                <c:pt idx="656">
                  <c:v>-2.4E-2</c:v>
                </c:pt>
                <c:pt idx="657">
                  <c:v>1.7600000000000001E-2</c:v>
                </c:pt>
                <c:pt idx="658">
                  <c:v>-2.2800000000000001E-2</c:v>
                </c:pt>
                <c:pt idx="659">
                  <c:v>-0.1038</c:v>
                </c:pt>
                <c:pt idx="660">
                  <c:v>-4.6100000000000002E-2</c:v>
                </c:pt>
                <c:pt idx="661">
                  <c:v>-2.5499999999999998E-2</c:v>
                </c:pt>
                <c:pt idx="662">
                  <c:v>-2.9499999999999998E-2</c:v>
                </c:pt>
                <c:pt idx="663">
                  <c:v>-4.36E-2</c:v>
                </c:pt>
                <c:pt idx="664">
                  <c:v>-3.1800000000000002E-2</c:v>
                </c:pt>
                <c:pt idx="665">
                  <c:v>3.9899999999999998E-2</c:v>
                </c:pt>
                <c:pt idx="666">
                  <c:v>-8.3000000000000001E-3</c:v>
                </c:pt>
                <c:pt idx="667">
                  <c:v>0.1047</c:v>
                </c:pt>
                <c:pt idx="668">
                  <c:v>0.15129999999999999</c:v>
                </c:pt>
                <c:pt idx="669">
                  <c:v>0.16520000000000001</c:v>
                </c:pt>
                <c:pt idx="670">
                  <c:v>0.2109</c:v>
                </c:pt>
                <c:pt idx="671">
                  <c:v>0.2097</c:v>
                </c:pt>
                <c:pt idx="672">
                  <c:v>0.1076</c:v>
                </c:pt>
                <c:pt idx="673">
                  <c:v>1.01E-2</c:v>
                </c:pt>
                <c:pt idx="674">
                  <c:v>-0.108</c:v>
                </c:pt>
                <c:pt idx="675">
                  <c:v>-0.1158</c:v>
                </c:pt>
                <c:pt idx="676">
                  <c:v>-6.4100000000000004E-2</c:v>
                </c:pt>
                <c:pt idx="677">
                  <c:v>-4.1200000000000001E-2</c:v>
                </c:pt>
                <c:pt idx="678">
                  <c:v>2.6599999999999999E-2</c:v>
                </c:pt>
                <c:pt idx="679">
                  <c:v>1.47E-2</c:v>
                </c:pt>
                <c:pt idx="680">
                  <c:v>-3.4799999999999998E-2</c:v>
                </c:pt>
                <c:pt idx="681">
                  <c:v>-3.4000000000000002E-2</c:v>
                </c:pt>
                <c:pt idx="682">
                  <c:v>-2.8999999999999998E-3</c:v>
                </c:pt>
                <c:pt idx="683">
                  <c:v>-2.52E-2</c:v>
                </c:pt>
                <c:pt idx="684">
                  <c:v>9.7000000000000003E-2</c:v>
                </c:pt>
                <c:pt idx="685">
                  <c:v>6.6400000000000001E-2</c:v>
                </c:pt>
                <c:pt idx="686">
                  <c:v>3.3799999999999997E-2</c:v>
                </c:pt>
                <c:pt idx="687">
                  <c:v>-9.1000000000000004E-3</c:v>
                </c:pt>
                <c:pt idx="688">
                  <c:v>3.2300000000000002E-2</c:v>
                </c:pt>
                <c:pt idx="689">
                  <c:v>2.4799999999999999E-2</c:v>
                </c:pt>
                <c:pt idx="690">
                  <c:v>1.8599999999999998E-2</c:v>
                </c:pt>
                <c:pt idx="691">
                  <c:v>-3.9E-2</c:v>
                </c:pt>
                <c:pt idx="692">
                  <c:v>-0.10349999999999999</c:v>
                </c:pt>
                <c:pt idx="693">
                  <c:v>-5.1700000000000003E-2</c:v>
                </c:pt>
                <c:pt idx="694">
                  <c:v>3.3E-3</c:v>
                </c:pt>
                <c:pt idx="695">
                  <c:v>2.0799999999999999E-2</c:v>
                </c:pt>
                <c:pt idx="696">
                  <c:v>3.78E-2</c:v>
                </c:pt>
                <c:pt idx="697">
                  <c:v>4.19E-2</c:v>
                </c:pt>
                <c:pt idx="698">
                  <c:v>-1.4500000000000001E-2</c:v>
                </c:pt>
                <c:pt idx="699">
                  <c:v>-6.9199999999999998E-2</c:v>
                </c:pt>
                <c:pt idx="700">
                  <c:v>-6.13E-2</c:v>
                </c:pt>
                <c:pt idx="701">
                  <c:v>-6.1100000000000002E-2</c:v>
                </c:pt>
                <c:pt idx="702">
                  <c:v>-7.9200000000000007E-2</c:v>
                </c:pt>
                <c:pt idx="703">
                  <c:v>-0.1123</c:v>
                </c:pt>
                <c:pt idx="704">
                  <c:v>-0.1411</c:v>
                </c:pt>
                <c:pt idx="705">
                  <c:v>-0.128</c:v>
                </c:pt>
                <c:pt idx="706">
                  <c:v>-8.3000000000000004E-2</c:v>
                </c:pt>
                <c:pt idx="707">
                  <c:v>3.2800000000000003E-2</c:v>
                </c:pt>
                <c:pt idx="708">
                  <c:v>-7.6E-3</c:v>
                </c:pt>
                <c:pt idx="709">
                  <c:v>-3.2199999999999999E-2</c:v>
                </c:pt>
                <c:pt idx="710">
                  <c:v>-7.7899999999999997E-2</c:v>
                </c:pt>
                <c:pt idx="711">
                  <c:v>-5.6300000000000003E-2</c:v>
                </c:pt>
                <c:pt idx="712">
                  <c:v>-9.5999999999999992E-3</c:v>
                </c:pt>
                <c:pt idx="713">
                  <c:v>7.0900000000000005E-2</c:v>
                </c:pt>
                <c:pt idx="714">
                  <c:v>4.9500000000000002E-2</c:v>
                </c:pt>
                <c:pt idx="715">
                  <c:v>-6.6100000000000006E-2</c:v>
                </c:pt>
                <c:pt idx="716">
                  <c:v>-9.2700000000000005E-2</c:v>
                </c:pt>
                <c:pt idx="717">
                  <c:v>-4.7199999999999999E-2</c:v>
                </c:pt>
                <c:pt idx="718">
                  <c:v>-3.1899999999999998E-2</c:v>
                </c:pt>
                <c:pt idx="719">
                  <c:v>1.26E-2</c:v>
                </c:pt>
                <c:pt idx="720">
                  <c:v>4.6699999999999998E-2</c:v>
                </c:pt>
                <c:pt idx="721">
                  <c:v>4.7399999999999998E-2</c:v>
                </c:pt>
                <c:pt idx="722">
                  <c:v>1.38E-2</c:v>
                </c:pt>
                <c:pt idx="723">
                  <c:v>2.6499999999999999E-2</c:v>
                </c:pt>
                <c:pt idx="724">
                  <c:v>-6.3E-3</c:v>
                </c:pt>
                <c:pt idx="725">
                  <c:v>-5.1000000000000004E-3</c:v>
                </c:pt>
                <c:pt idx="726">
                  <c:v>4.2299999999999997E-2</c:v>
                </c:pt>
                <c:pt idx="727">
                  <c:v>2.3699999999999999E-2</c:v>
                </c:pt>
                <c:pt idx="728">
                  <c:v>-3.0099999999999998E-2</c:v>
                </c:pt>
                <c:pt idx="729">
                  <c:v>-2.1399999999999999E-2</c:v>
                </c:pt>
                <c:pt idx="730">
                  <c:v>6.9400000000000003E-2</c:v>
                </c:pt>
                <c:pt idx="731">
                  <c:v>8.2000000000000003E-2</c:v>
                </c:pt>
                <c:pt idx="732">
                  <c:v>6.0400000000000002E-2</c:v>
                </c:pt>
                <c:pt idx="733">
                  <c:v>2.5600000000000001E-2</c:v>
                </c:pt>
                <c:pt idx="734">
                  <c:v>1.5699999999999999E-2</c:v>
                </c:pt>
                <c:pt idx="735">
                  <c:v>-1.9800000000000002E-2</c:v>
                </c:pt>
                <c:pt idx="736">
                  <c:v>-4.4999999999999997E-3</c:v>
                </c:pt>
                <c:pt idx="737">
                  <c:v>-4.9399999999999999E-2</c:v>
                </c:pt>
                <c:pt idx="738">
                  <c:v>-8.1299999999999997E-2</c:v>
                </c:pt>
                <c:pt idx="739">
                  <c:v>-0.1135</c:v>
                </c:pt>
                <c:pt idx="740">
                  <c:v>-6.7299999999999999E-2</c:v>
                </c:pt>
                <c:pt idx="741">
                  <c:v>-6.7799999999999999E-2</c:v>
                </c:pt>
                <c:pt idx="742">
                  <c:v>-5.3E-3</c:v>
                </c:pt>
                <c:pt idx="743">
                  <c:v>2.92E-2</c:v>
                </c:pt>
                <c:pt idx="744">
                  <c:v>1.7999999999999999E-2</c:v>
                </c:pt>
                <c:pt idx="745">
                  <c:v>-6.7500000000000004E-2</c:v>
                </c:pt>
                <c:pt idx="746">
                  <c:v>-5.1400000000000001E-2</c:v>
                </c:pt>
                <c:pt idx="747">
                  <c:v>-3.3300000000000003E-2</c:v>
                </c:pt>
                <c:pt idx="748">
                  <c:v>-2.0500000000000001E-2</c:v>
                </c:pt>
                <c:pt idx="749">
                  <c:v>-4.0399999999999998E-2</c:v>
                </c:pt>
                <c:pt idx="750">
                  <c:v>-2.9100000000000001E-2</c:v>
                </c:pt>
                <c:pt idx="751">
                  <c:v>1.9300000000000001E-2</c:v>
                </c:pt>
                <c:pt idx="752">
                  <c:v>1.52E-2</c:v>
                </c:pt>
                <c:pt idx="753">
                  <c:v>3.2899999999999999E-2</c:v>
                </c:pt>
                <c:pt idx="754">
                  <c:v>7.5899999999999995E-2</c:v>
                </c:pt>
                <c:pt idx="755">
                  <c:v>0.15579999999999999</c:v>
                </c:pt>
                <c:pt idx="756">
                  <c:v>0.1845</c:v>
                </c:pt>
                <c:pt idx="757">
                  <c:v>0.14219999999999999</c:v>
                </c:pt>
                <c:pt idx="758">
                  <c:v>4.1700000000000001E-2</c:v>
                </c:pt>
                <c:pt idx="759">
                  <c:v>2.4400000000000002E-2</c:v>
                </c:pt>
                <c:pt idx="760">
                  <c:v>3.2500000000000001E-2</c:v>
                </c:pt>
                <c:pt idx="761">
                  <c:v>6.6799999999999998E-2</c:v>
                </c:pt>
                <c:pt idx="762">
                  <c:v>4.0300000000000002E-2</c:v>
                </c:pt>
                <c:pt idx="763">
                  <c:v>7.9600000000000004E-2</c:v>
                </c:pt>
                <c:pt idx="764">
                  <c:v>9.6100000000000005E-2</c:v>
                </c:pt>
                <c:pt idx="765">
                  <c:v>9.5500000000000002E-2</c:v>
                </c:pt>
                <c:pt idx="766">
                  <c:v>3.8399999999999997E-2</c:v>
                </c:pt>
                <c:pt idx="767">
                  <c:v>3.0800000000000001E-2</c:v>
                </c:pt>
                <c:pt idx="768">
                  <c:v>-5.0000000000000001E-3</c:v>
                </c:pt>
                <c:pt idx="769">
                  <c:v>-5.7999999999999996E-3</c:v>
                </c:pt>
                <c:pt idx="770">
                  <c:v>-1.52E-2</c:v>
                </c:pt>
                <c:pt idx="771">
                  <c:v>2.23E-2</c:v>
                </c:pt>
                <c:pt idx="772">
                  <c:v>1.8100000000000002E-2</c:v>
                </c:pt>
                <c:pt idx="773">
                  <c:v>-1.5900000000000001E-2</c:v>
                </c:pt>
                <c:pt idx="774">
                  <c:v>-3.0099999999999998E-2</c:v>
                </c:pt>
                <c:pt idx="775">
                  <c:v>-4.9799999999999997E-2</c:v>
                </c:pt>
                <c:pt idx="776">
                  <c:v>-6.3799999999999996E-2</c:v>
                </c:pt>
                <c:pt idx="777">
                  <c:v>-7.8100000000000003E-2</c:v>
                </c:pt>
                <c:pt idx="778">
                  <c:v>-7.7600000000000002E-2</c:v>
                </c:pt>
                <c:pt idx="779">
                  <c:v>-2.07E-2</c:v>
                </c:pt>
                <c:pt idx="780">
                  <c:v>-2.8799999999999999E-2</c:v>
                </c:pt>
                <c:pt idx="781">
                  <c:v>-3.8600000000000002E-2</c:v>
                </c:pt>
                <c:pt idx="782">
                  <c:v>-3.3500000000000002E-2</c:v>
                </c:pt>
                <c:pt idx="783">
                  <c:v>-1.2E-2</c:v>
                </c:pt>
                <c:pt idx="784">
                  <c:v>-2.1999999999999999E-2</c:v>
                </c:pt>
                <c:pt idx="785">
                  <c:v>-1.8100000000000002E-2</c:v>
                </c:pt>
                <c:pt idx="786">
                  <c:v>2.98E-2</c:v>
                </c:pt>
                <c:pt idx="787">
                  <c:v>2.0299999999999999E-2</c:v>
                </c:pt>
                <c:pt idx="788">
                  <c:v>-8.8000000000000005E-3</c:v>
                </c:pt>
                <c:pt idx="789">
                  <c:v>-1.7399999999999999E-2</c:v>
                </c:pt>
                <c:pt idx="790">
                  <c:v>-4.2099999999999999E-2</c:v>
                </c:pt>
                <c:pt idx="791">
                  <c:v>-2.6100000000000002E-2</c:v>
                </c:pt>
                <c:pt idx="792">
                  <c:v>1.0999999999999999E-2</c:v>
                </c:pt>
                <c:pt idx="793">
                  <c:v>-4.0099999999999997E-2</c:v>
                </c:pt>
                <c:pt idx="794">
                  <c:v>-3.5799999999999998E-2</c:v>
                </c:pt>
                <c:pt idx="795">
                  <c:v>1.03E-2</c:v>
                </c:pt>
                <c:pt idx="796">
                  <c:v>-5.5999999999999999E-3</c:v>
                </c:pt>
                <c:pt idx="797">
                  <c:v>-2.6599999999999999E-2</c:v>
                </c:pt>
                <c:pt idx="798">
                  <c:v>-3.4599999999999999E-2</c:v>
                </c:pt>
                <c:pt idx="799">
                  <c:v>-0.106</c:v>
                </c:pt>
                <c:pt idx="800">
                  <c:v>-0.12620000000000001</c:v>
                </c:pt>
                <c:pt idx="801">
                  <c:v>-0.1157</c:v>
                </c:pt>
                <c:pt idx="802">
                  <c:v>-0.13270000000000001</c:v>
                </c:pt>
                <c:pt idx="803">
                  <c:v>-0.1295</c:v>
                </c:pt>
                <c:pt idx="804">
                  <c:v>-7.8299999999999995E-2</c:v>
                </c:pt>
                <c:pt idx="805">
                  <c:v>-4.5400000000000003E-2</c:v>
                </c:pt>
                <c:pt idx="806">
                  <c:v>-5.7099999999999998E-2</c:v>
                </c:pt>
                <c:pt idx="807">
                  <c:v>-5.9200000000000003E-2</c:v>
                </c:pt>
                <c:pt idx="808">
                  <c:v>-2.6499999999999999E-2</c:v>
                </c:pt>
                <c:pt idx="809">
                  <c:v>-1.21E-2</c:v>
                </c:pt>
                <c:pt idx="810">
                  <c:v>-3.3E-3</c:v>
                </c:pt>
                <c:pt idx="811">
                  <c:v>-1.9300000000000001E-2</c:v>
                </c:pt>
                <c:pt idx="812">
                  <c:v>-1.06E-2</c:v>
                </c:pt>
                <c:pt idx="813">
                  <c:v>3.4700000000000002E-2</c:v>
                </c:pt>
                <c:pt idx="814">
                  <c:v>6.9800000000000001E-2</c:v>
                </c:pt>
                <c:pt idx="815">
                  <c:v>6.1100000000000002E-2</c:v>
                </c:pt>
                <c:pt idx="816">
                  <c:v>5.9900000000000002E-2</c:v>
                </c:pt>
                <c:pt idx="817">
                  <c:v>6.3700000000000007E-2</c:v>
                </c:pt>
                <c:pt idx="818">
                  <c:v>5.2900000000000003E-2</c:v>
                </c:pt>
                <c:pt idx="819">
                  <c:v>5.79E-2</c:v>
                </c:pt>
                <c:pt idx="820">
                  <c:v>7.1400000000000005E-2</c:v>
                </c:pt>
                <c:pt idx="821">
                  <c:v>7.5300000000000006E-2</c:v>
                </c:pt>
                <c:pt idx="822">
                  <c:v>4.8000000000000001E-2</c:v>
                </c:pt>
                <c:pt idx="823">
                  <c:v>7.1999999999999995E-2</c:v>
                </c:pt>
                <c:pt idx="824">
                  <c:v>4.36E-2</c:v>
                </c:pt>
                <c:pt idx="825">
                  <c:v>2.5399999999999999E-2</c:v>
                </c:pt>
                <c:pt idx="826">
                  <c:v>-7.0000000000000001E-3</c:v>
                </c:pt>
                <c:pt idx="827">
                  <c:v>-1.46E-2</c:v>
                </c:pt>
                <c:pt idx="828">
                  <c:v>-3.3099999999999997E-2</c:v>
                </c:pt>
                <c:pt idx="829">
                  <c:v>-3.2300000000000002E-2</c:v>
                </c:pt>
                <c:pt idx="830">
                  <c:v>-5.9400000000000001E-2</c:v>
                </c:pt>
                <c:pt idx="831">
                  <c:v>-7.1400000000000005E-2</c:v>
                </c:pt>
                <c:pt idx="832">
                  <c:v>-8.0100000000000005E-2</c:v>
                </c:pt>
                <c:pt idx="833">
                  <c:v>-7.9200000000000007E-2</c:v>
                </c:pt>
                <c:pt idx="834">
                  <c:v>-7.9100000000000004E-2</c:v>
                </c:pt>
                <c:pt idx="835">
                  <c:v>-9.5500000000000002E-2</c:v>
                </c:pt>
                <c:pt idx="836">
                  <c:v>-7.0999999999999994E-2</c:v>
                </c:pt>
                <c:pt idx="837">
                  <c:v>-3.8100000000000002E-2</c:v>
                </c:pt>
                <c:pt idx="838">
                  <c:v>1.34E-2</c:v>
                </c:pt>
                <c:pt idx="839">
                  <c:v>2.41E-2</c:v>
                </c:pt>
                <c:pt idx="840">
                  <c:v>3.4700000000000002E-2</c:v>
                </c:pt>
                <c:pt idx="841">
                  <c:v>5.3400000000000003E-2</c:v>
                </c:pt>
                <c:pt idx="842">
                  <c:v>2.4500000000000001E-2</c:v>
                </c:pt>
                <c:pt idx="843">
                  <c:v>3.8999999999999998E-3</c:v>
                </c:pt>
                <c:pt idx="844">
                  <c:v>6.1999999999999998E-3</c:v>
                </c:pt>
                <c:pt idx="845">
                  <c:v>3.9199999999999999E-2</c:v>
                </c:pt>
                <c:pt idx="846">
                  <c:v>3.8399999999999997E-2</c:v>
                </c:pt>
                <c:pt idx="847">
                  <c:v>3.5499999999999997E-2</c:v>
                </c:pt>
                <c:pt idx="848">
                  <c:v>3.7900000000000003E-2</c:v>
                </c:pt>
                <c:pt idx="849">
                  <c:v>3.9899999999999998E-2</c:v>
                </c:pt>
                <c:pt idx="850">
                  <c:v>1.35E-2</c:v>
                </c:pt>
                <c:pt idx="851">
                  <c:v>-1.5E-3</c:v>
                </c:pt>
                <c:pt idx="852">
                  <c:v>4.4999999999999997E-3</c:v>
                </c:pt>
                <c:pt idx="853">
                  <c:v>-1.12E-2</c:v>
                </c:pt>
                <c:pt idx="854">
                  <c:v>-2.7300000000000001E-2</c:v>
                </c:pt>
                <c:pt idx="855">
                  <c:v>-2.5000000000000001E-2</c:v>
                </c:pt>
                <c:pt idx="856">
                  <c:v>-4.2099999999999999E-2</c:v>
                </c:pt>
                <c:pt idx="857">
                  <c:v>-1.32E-2</c:v>
                </c:pt>
                <c:pt idx="858">
                  <c:v>1.9199999999999998E-2</c:v>
                </c:pt>
                <c:pt idx="859">
                  <c:v>-1.2999999999999999E-3</c:v>
                </c:pt>
                <c:pt idx="860">
                  <c:v>-1.41E-2</c:v>
                </c:pt>
                <c:pt idx="861">
                  <c:v>1.78E-2</c:v>
                </c:pt>
                <c:pt idx="862">
                  <c:v>5.0599999999999999E-2</c:v>
                </c:pt>
                <c:pt idx="863">
                  <c:v>4.1500000000000002E-2</c:v>
                </c:pt>
                <c:pt idx="864">
                  <c:v>4.6100000000000002E-2</c:v>
                </c:pt>
                <c:pt idx="865">
                  <c:v>6.5000000000000002E-2</c:v>
                </c:pt>
                <c:pt idx="866">
                  <c:v>8.4599999999999995E-2</c:v>
                </c:pt>
                <c:pt idx="867">
                  <c:v>0.11360000000000001</c:v>
                </c:pt>
                <c:pt idx="868">
                  <c:v>0.1361</c:v>
                </c:pt>
                <c:pt idx="869">
                  <c:v>0.13880000000000001</c:v>
                </c:pt>
                <c:pt idx="870">
                  <c:v>0.14649999999999999</c:v>
                </c:pt>
                <c:pt idx="871">
                  <c:v>0.14119999999999999</c:v>
                </c:pt>
                <c:pt idx="872">
                  <c:v>0.11550000000000001</c:v>
                </c:pt>
                <c:pt idx="873">
                  <c:v>0.12189999999999999</c:v>
                </c:pt>
                <c:pt idx="874">
                  <c:v>0.11020000000000001</c:v>
                </c:pt>
                <c:pt idx="875">
                  <c:v>6.8400000000000002E-2</c:v>
                </c:pt>
                <c:pt idx="876">
                  <c:v>3.5700000000000003E-2</c:v>
                </c:pt>
                <c:pt idx="877">
                  <c:v>2.3300000000000001E-2</c:v>
                </c:pt>
                <c:pt idx="878">
                  <c:v>2.0299999999999999E-2</c:v>
                </c:pt>
                <c:pt idx="879">
                  <c:v>5.4000000000000003E-3</c:v>
                </c:pt>
                <c:pt idx="880">
                  <c:v>1.0800000000000001E-2</c:v>
                </c:pt>
                <c:pt idx="881">
                  <c:v>3.5999999999999999E-3</c:v>
                </c:pt>
                <c:pt idx="882">
                  <c:v>1.0500000000000001E-2</c:v>
                </c:pt>
                <c:pt idx="883">
                  <c:v>2.9999999999999997E-4</c:v>
                </c:pt>
                <c:pt idx="884">
                  <c:v>-1.5E-3</c:v>
                </c:pt>
                <c:pt idx="885">
                  <c:v>-3.7600000000000001E-2</c:v>
                </c:pt>
                <c:pt idx="886">
                  <c:v>-5.7700000000000001E-2</c:v>
                </c:pt>
                <c:pt idx="887">
                  <c:v>-5.4600000000000003E-2</c:v>
                </c:pt>
                <c:pt idx="888">
                  <c:v>-3.5200000000000002E-2</c:v>
                </c:pt>
                <c:pt idx="889">
                  <c:v>-4.9799999999999997E-2</c:v>
                </c:pt>
                <c:pt idx="890">
                  <c:v>-6.25E-2</c:v>
                </c:pt>
                <c:pt idx="891">
                  <c:v>-5.3199999999999997E-2</c:v>
                </c:pt>
                <c:pt idx="892">
                  <c:v>-4.2099999999999999E-2</c:v>
                </c:pt>
                <c:pt idx="893">
                  <c:v>-5.2600000000000001E-2</c:v>
                </c:pt>
                <c:pt idx="894">
                  <c:v>-5.67E-2</c:v>
                </c:pt>
                <c:pt idx="895">
                  <c:v>-5.3400000000000003E-2</c:v>
                </c:pt>
                <c:pt idx="896">
                  <c:v>-4.5600000000000002E-2</c:v>
                </c:pt>
                <c:pt idx="897">
                  <c:v>-3.0200000000000001E-2</c:v>
                </c:pt>
                <c:pt idx="898">
                  <c:v>-1.23E-2</c:v>
                </c:pt>
                <c:pt idx="899">
                  <c:v>-1.4800000000000001E-2</c:v>
                </c:pt>
                <c:pt idx="900">
                  <c:v>-3.3300000000000003E-2</c:v>
                </c:pt>
                <c:pt idx="901">
                  <c:v>-4.3700000000000003E-2</c:v>
                </c:pt>
                <c:pt idx="902">
                  <c:v>-4.5600000000000002E-2</c:v>
                </c:pt>
                <c:pt idx="903">
                  <c:v>-3.1800000000000002E-2</c:v>
                </c:pt>
                <c:pt idx="904">
                  <c:v>-1.61E-2</c:v>
                </c:pt>
                <c:pt idx="905">
                  <c:v>-9.9000000000000008E-3</c:v>
                </c:pt>
                <c:pt idx="906">
                  <c:v>-1.6899999999999998E-2</c:v>
                </c:pt>
                <c:pt idx="907">
                  <c:v>2.8999999999999998E-3</c:v>
                </c:pt>
                <c:pt idx="908">
                  <c:v>-6.7000000000000002E-3</c:v>
                </c:pt>
                <c:pt idx="909">
                  <c:v>-1.61E-2</c:v>
                </c:pt>
                <c:pt idx="910">
                  <c:v>-2.4799999999999999E-2</c:v>
                </c:pt>
                <c:pt idx="911">
                  <c:v>-2.3099999999999999E-2</c:v>
                </c:pt>
                <c:pt idx="912">
                  <c:v>-4.2000000000000003E-2</c:v>
                </c:pt>
                <c:pt idx="913">
                  <c:v>-4.9500000000000002E-2</c:v>
                </c:pt>
                <c:pt idx="914">
                  <c:v>-6.3899999999999998E-2</c:v>
                </c:pt>
                <c:pt idx="915">
                  <c:v>-7.51E-2</c:v>
                </c:pt>
                <c:pt idx="916">
                  <c:v>-8.6099999999999996E-2</c:v>
                </c:pt>
                <c:pt idx="917">
                  <c:v>-8.6599999999999996E-2</c:v>
                </c:pt>
                <c:pt idx="918">
                  <c:v>-9.01E-2</c:v>
                </c:pt>
                <c:pt idx="919">
                  <c:v>-7.1999999999999995E-2</c:v>
                </c:pt>
                <c:pt idx="920">
                  <c:v>-5.8200000000000002E-2</c:v>
                </c:pt>
                <c:pt idx="921">
                  <c:v>-6.0100000000000001E-2</c:v>
                </c:pt>
                <c:pt idx="922">
                  <c:v>-5.9200000000000003E-2</c:v>
                </c:pt>
                <c:pt idx="923">
                  <c:v>-3.0200000000000001E-2</c:v>
                </c:pt>
                <c:pt idx="924">
                  <c:v>-4.3E-3</c:v>
                </c:pt>
                <c:pt idx="925">
                  <c:v>2.7000000000000001E-3</c:v>
                </c:pt>
                <c:pt idx="926">
                  <c:v>1.35E-2</c:v>
                </c:pt>
                <c:pt idx="927">
                  <c:v>3.6200000000000003E-2</c:v>
                </c:pt>
                <c:pt idx="928">
                  <c:v>4.4400000000000002E-2</c:v>
                </c:pt>
                <c:pt idx="929">
                  <c:v>5.4699999999999999E-2</c:v>
                </c:pt>
                <c:pt idx="930">
                  <c:v>6.7100000000000007E-2</c:v>
                </c:pt>
                <c:pt idx="931">
                  <c:v>8.1600000000000006E-2</c:v>
                </c:pt>
                <c:pt idx="932">
                  <c:v>8.0299999999999996E-2</c:v>
                </c:pt>
                <c:pt idx="933">
                  <c:v>7.6399999999999996E-2</c:v>
                </c:pt>
                <c:pt idx="934">
                  <c:v>7.6399999999999996E-2</c:v>
                </c:pt>
                <c:pt idx="935">
                  <c:v>7.6600000000000001E-2</c:v>
                </c:pt>
                <c:pt idx="936">
                  <c:v>6.6299999999999998E-2</c:v>
                </c:pt>
                <c:pt idx="937">
                  <c:v>5.5300000000000002E-2</c:v>
                </c:pt>
                <c:pt idx="938">
                  <c:v>4.99E-2</c:v>
                </c:pt>
                <c:pt idx="939">
                  <c:v>4.1300000000000003E-2</c:v>
                </c:pt>
                <c:pt idx="940">
                  <c:v>2.6200000000000001E-2</c:v>
                </c:pt>
                <c:pt idx="941">
                  <c:v>1.35E-2</c:v>
                </c:pt>
                <c:pt idx="942">
                  <c:v>-3.5999999999999999E-3</c:v>
                </c:pt>
                <c:pt idx="943">
                  <c:v>-1.9E-2</c:v>
                </c:pt>
                <c:pt idx="944">
                  <c:v>-1.38E-2</c:v>
                </c:pt>
                <c:pt idx="945">
                  <c:v>-2.9999999999999997E-4</c:v>
                </c:pt>
                <c:pt idx="946">
                  <c:v>2E-3</c:v>
                </c:pt>
                <c:pt idx="947">
                  <c:v>1.9300000000000001E-2</c:v>
                </c:pt>
                <c:pt idx="948">
                  <c:v>2.7400000000000001E-2</c:v>
                </c:pt>
                <c:pt idx="949">
                  <c:v>3.1600000000000003E-2</c:v>
                </c:pt>
                <c:pt idx="950">
                  <c:v>3.8100000000000002E-2</c:v>
                </c:pt>
                <c:pt idx="951">
                  <c:v>4.5900000000000003E-2</c:v>
                </c:pt>
                <c:pt idx="952">
                  <c:v>4.4400000000000002E-2</c:v>
                </c:pt>
                <c:pt idx="953">
                  <c:v>5.1799999999999999E-2</c:v>
                </c:pt>
                <c:pt idx="954">
                  <c:v>7.2800000000000004E-2</c:v>
                </c:pt>
                <c:pt idx="955">
                  <c:v>8.1699999999999995E-2</c:v>
                </c:pt>
                <c:pt idx="956">
                  <c:v>7.5700000000000003E-2</c:v>
                </c:pt>
                <c:pt idx="957">
                  <c:v>6.8400000000000002E-2</c:v>
                </c:pt>
                <c:pt idx="958">
                  <c:v>5.7500000000000002E-2</c:v>
                </c:pt>
                <c:pt idx="959">
                  <c:v>4.8000000000000001E-2</c:v>
                </c:pt>
                <c:pt idx="960">
                  <c:v>2.6599999999999999E-2</c:v>
                </c:pt>
                <c:pt idx="961">
                  <c:v>1.7899999999999999E-2</c:v>
                </c:pt>
                <c:pt idx="962">
                  <c:v>2.3999999999999998E-3</c:v>
                </c:pt>
                <c:pt idx="963">
                  <c:v>-8.5000000000000006E-3</c:v>
                </c:pt>
                <c:pt idx="964">
                  <c:v>-1.54E-2</c:v>
                </c:pt>
                <c:pt idx="965">
                  <c:v>-1.0999999999999999E-2</c:v>
                </c:pt>
                <c:pt idx="966">
                  <c:v>-4.8999999999999998E-3</c:v>
                </c:pt>
                <c:pt idx="967">
                  <c:v>-1.06E-2</c:v>
                </c:pt>
                <c:pt idx="968">
                  <c:v>-1.15E-2</c:v>
                </c:pt>
                <c:pt idx="969">
                  <c:v>-5.0000000000000001E-3</c:v>
                </c:pt>
                <c:pt idx="970">
                  <c:v>-4.4000000000000003E-3</c:v>
                </c:pt>
                <c:pt idx="971">
                  <c:v>-7.4999999999999997E-3</c:v>
                </c:pt>
                <c:pt idx="972">
                  <c:v>-2.6700000000000002E-2</c:v>
                </c:pt>
                <c:pt idx="973">
                  <c:v>-3.9800000000000002E-2</c:v>
                </c:pt>
                <c:pt idx="974">
                  <c:v>-5.3699999999999998E-2</c:v>
                </c:pt>
                <c:pt idx="975">
                  <c:v>-6.4299999999999996E-2</c:v>
                </c:pt>
                <c:pt idx="976">
                  <c:v>-6.5500000000000003E-2</c:v>
                </c:pt>
                <c:pt idx="977">
                  <c:v>-6.8900000000000003E-2</c:v>
                </c:pt>
                <c:pt idx="978">
                  <c:v>-7.1099999999999997E-2</c:v>
                </c:pt>
                <c:pt idx="979">
                  <c:v>-6.7500000000000004E-2</c:v>
                </c:pt>
                <c:pt idx="980">
                  <c:v>-6.59E-2</c:v>
                </c:pt>
                <c:pt idx="981">
                  <c:v>-5.4199999999999998E-2</c:v>
                </c:pt>
                <c:pt idx="982">
                  <c:v>-4.5400000000000003E-2</c:v>
                </c:pt>
                <c:pt idx="983">
                  <c:v>-4.36E-2</c:v>
                </c:pt>
                <c:pt idx="984">
                  <c:v>-4.82E-2</c:v>
                </c:pt>
                <c:pt idx="985">
                  <c:v>-4.6300000000000001E-2</c:v>
                </c:pt>
                <c:pt idx="986">
                  <c:v>-3.7699999999999997E-2</c:v>
                </c:pt>
                <c:pt idx="987">
                  <c:v>-3.1300000000000001E-2</c:v>
                </c:pt>
                <c:pt idx="988">
                  <c:v>-2.7099999999999999E-2</c:v>
                </c:pt>
                <c:pt idx="989">
                  <c:v>-2.12E-2</c:v>
                </c:pt>
                <c:pt idx="990">
                  <c:v>-1.5699999999999999E-2</c:v>
                </c:pt>
                <c:pt idx="991">
                  <c:v>-7.6E-3</c:v>
                </c:pt>
                <c:pt idx="992">
                  <c:v>-2.9999999999999997E-4</c:v>
                </c:pt>
                <c:pt idx="993">
                  <c:v>-4.4999999999999997E-3</c:v>
                </c:pt>
                <c:pt idx="994">
                  <c:v>-5.3E-3</c:v>
                </c:pt>
                <c:pt idx="995">
                  <c:v>-1.12E-2</c:v>
                </c:pt>
                <c:pt idx="996">
                  <c:v>-2.1499999999999998E-2</c:v>
                </c:pt>
                <c:pt idx="997">
                  <c:v>-2.29E-2</c:v>
                </c:pt>
                <c:pt idx="998">
                  <c:v>-2.3699999999999999E-2</c:v>
                </c:pt>
                <c:pt idx="999">
                  <c:v>-2.7400000000000001E-2</c:v>
                </c:pt>
                <c:pt idx="1000">
                  <c:v>-3.2500000000000001E-2</c:v>
                </c:pt>
                <c:pt idx="1001">
                  <c:v>-3.7400000000000003E-2</c:v>
                </c:pt>
                <c:pt idx="1002">
                  <c:v>-4.99E-2</c:v>
                </c:pt>
                <c:pt idx="1003">
                  <c:v>-6.0299999999999999E-2</c:v>
                </c:pt>
                <c:pt idx="1004">
                  <c:v>-5.57E-2</c:v>
                </c:pt>
                <c:pt idx="1005">
                  <c:v>-5.0999999999999997E-2</c:v>
                </c:pt>
                <c:pt idx="1006">
                  <c:v>-4.6699999999999998E-2</c:v>
                </c:pt>
                <c:pt idx="1007">
                  <c:v>-4.07E-2</c:v>
                </c:pt>
                <c:pt idx="1008">
                  <c:v>-0.03</c:v>
                </c:pt>
                <c:pt idx="1009">
                  <c:v>-2.06E-2</c:v>
                </c:pt>
                <c:pt idx="1010">
                  <c:v>1E-4</c:v>
                </c:pt>
                <c:pt idx="1011">
                  <c:v>8.6E-3</c:v>
                </c:pt>
                <c:pt idx="1012">
                  <c:v>1.4E-2</c:v>
                </c:pt>
                <c:pt idx="1013">
                  <c:v>2.2599999999999999E-2</c:v>
                </c:pt>
                <c:pt idx="1014">
                  <c:v>3.3399999999999999E-2</c:v>
                </c:pt>
                <c:pt idx="1015">
                  <c:v>4.3200000000000002E-2</c:v>
                </c:pt>
                <c:pt idx="1016">
                  <c:v>5.4199999999999998E-2</c:v>
                </c:pt>
                <c:pt idx="1017">
                  <c:v>6.6299999999999998E-2</c:v>
                </c:pt>
                <c:pt idx="1018">
                  <c:v>7.0999999999999994E-2</c:v>
                </c:pt>
                <c:pt idx="1019">
                  <c:v>7.6300000000000007E-2</c:v>
                </c:pt>
                <c:pt idx="1020">
                  <c:v>6.83E-2</c:v>
                </c:pt>
                <c:pt idx="1021">
                  <c:v>6.5199999999999994E-2</c:v>
                </c:pt>
                <c:pt idx="1022">
                  <c:v>5.5E-2</c:v>
                </c:pt>
                <c:pt idx="1023">
                  <c:v>5.62E-2</c:v>
                </c:pt>
                <c:pt idx="1024">
                  <c:v>4.5400000000000003E-2</c:v>
                </c:pt>
                <c:pt idx="1025">
                  <c:v>4.1000000000000002E-2</c:v>
                </c:pt>
                <c:pt idx="1026">
                  <c:v>3.6799999999999999E-2</c:v>
                </c:pt>
                <c:pt idx="1027">
                  <c:v>2.9600000000000001E-2</c:v>
                </c:pt>
                <c:pt idx="1028">
                  <c:v>2.0199999999999999E-2</c:v>
                </c:pt>
                <c:pt idx="1029">
                  <c:v>1.6299999999999999E-2</c:v>
                </c:pt>
                <c:pt idx="1030">
                  <c:v>1.7100000000000001E-2</c:v>
                </c:pt>
                <c:pt idx="1031">
                  <c:v>1.26E-2</c:v>
                </c:pt>
                <c:pt idx="1032">
                  <c:v>8.6E-3</c:v>
                </c:pt>
                <c:pt idx="1033">
                  <c:v>7.7999999999999996E-3</c:v>
                </c:pt>
                <c:pt idx="1034">
                  <c:v>5.4999999999999997E-3</c:v>
                </c:pt>
                <c:pt idx="1035">
                  <c:v>-3.2000000000000002E-3</c:v>
                </c:pt>
                <c:pt idx="1036">
                  <c:v>-5.3E-3</c:v>
                </c:pt>
                <c:pt idx="1037">
                  <c:v>1E-4</c:v>
                </c:pt>
                <c:pt idx="1038">
                  <c:v>7.1999999999999998E-3</c:v>
                </c:pt>
                <c:pt idx="1039">
                  <c:v>2.1299999999999999E-2</c:v>
                </c:pt>
                <c:pt idx="1040">
                  <c:v>3.4700000000000002E-2</c:v>
                </c:pt>
                <c:pt idx="1041">
                  <c:v>3.78E-2</c:v>
                </c:pt>
                <c:pt idx="1042">
                  <c:v>3.7999999999999999E-2</c:v>
                </c:pt>
                <c:pt idx="1043">
                  <c:v>4.2200000000000001E-2</c:v>
                </c:pt>
                <c:pt idx="1044">
                  <c:v>3.9100000000000003E-2</c:v>
                </c:pt>
                <c:pt idx="1045">
                  <c:v>3.3300000000000003E-2</c:v>
                </c:pt>
                <c:pt idx="1046">
                  <c:v>2.5499999999999998E-2</c:v>
                </c:pt>
                <c:pt idx="1047">
                  <c:v>1.8200000000000001E-2</c:v>
                </c:pt>
                <c:pt idx="1048">
                  <c:v>9.2999999999999992E-3</c:v>
                </c:pt>
                <c:pt idx="1049">
                  <c:v>5.5999999999999999E-3</c:v>
                </c:pt>
                <c:pt idx="1050">
                  <c:v>5.0000000000000001E-3</c:v>
                </c:pt>
                <c:pt idx="1051">
                  <c:v>-7.4999999999999997E-3</c:v>
                </c:pt>
                <c:pt idx="1052">
                  <c:v>-1.15E-2</c:v>
                </c:pt>
                <c:pt idx="1053">
                  <c:v>-0.01</c:v>
                </c:pt>
                <c:pt idx="1054">
                  <c:v>-7.1000000000000004E-3</c:v>
                </c:pt>
                <c:pt idx="1055">
                  <c:v>-1.1599999999999999E-2</c:v>
                </c:pt>
                <c:pt idx="1056">
                  <c:v>-1.29E-2</c:v>
                </c:pt>
                <c:pt idx="1057">
                  <c:v>-2.12E-2</c:v>
                </c:pt>
                <c:pt idx="1058">
                  <c:v>-3.1600000000000003E-2</c:v>
                </c:pt>
                <c:pt idx="1059">
                  <c:v>-4.4900000000000002E-2</c:v>
                </c:pt>
                <c:pt idx="1060">
                  <c:v>-5.1400000000000001E-2</c:v>
                </c:pt>
                <c:pt idx="1061">
                  <c:v>-0.06</c:v>
                </c:pt>
                <c:pt idx="1062">
                  <c:v>-6.5100000000000005E-2</c:v>
                </c:pt>
                <c:pt idx="1063">
                  <c:v>-7.3999999999999996E-2</c:v>
                </c:pt>
                <c:pt idx="1064">
                  <c:v>-8.2199999999999995E-2</c:v>
                </c:pt>
                <c:pt idx="1065">
                  <c:v>-7.7799999999999994E-2</c:v>
                </c:pt>
                <c:pt idx="1066">
                  <c:v>-6.9800000000000001E-2</c:v>
                </c:pt>
                <c:pt idx="1067">
                  <c:v>-6.8199999999999997E-2</c:v>
                </c:pt>
                <c:pt idx="1068">
                  <c:v>-6.2300000000000001E-2</c:v>
                </c:pt>
                <c:pt idx="1069">
                  <c:v>-5.8000000000000003E-2</c:v>
                </c:pt>
                <c:pt idx="1070">
                  <c:v>-5.4100000000000002E-2</c:v>
                </c:pt>
                <c:pt idx="1071">
                  <c:v>-4.8899999999999999E-2</c:v>
                </c:pt>
                <c:pt idx="1072">
                  <c:v>-4.3499999999999997E-2</c:v>
                </c:pt>
                <c:pt idx="1073">
                  <c:v>-3.6900000000000002E-2</c:v>
                </c:pt>
                <c:pt idx="1074">
                  <c:v>-2.52E-2</c:v>
                </c:pt>
                <c:pt idx="1075">
                  <c:v>-1.2999999999999999E-2</c:v>
                </c:pt>
                <c:pt idx="1076">
                  <c:v>-3.0000000000000001E-3</c:v>
                </c:pt>
                <c:pt idx="1077">
                  <c:v>4.5999999999999999E-3</c:v>
                </c:pt>
                <c:pt idx="1078">
                  <c:v>1.24E-2</c:v>
                </c:pt>
                <c:pt idx="1079">
                  <c:v>1.38E-2</c:v>
                </c:pt>
                <c:pt idx="1080">
                  <c:v>1.15E-2</c:v>
                </c:pt>
                <c:pt idx="1081">
                  <c:v>9.5999999999999992E-3</c:v>
                </c:pt>
                <c:pt idx="1082">
                  <c:v>2.2000000000000001E-3</c:v>
                </c:pt>
                <c:pt idx="1083">
                  <c:v>-4.5999999999999999E-3</c:v>
                </c:pt>
                <c:pt idx="1084">
                  <c:v>-1.24E-2</c:v>
                </c:pt>
                <c:pt idx="1085">
                  <c:v>-2.5899999999999999E-2</c:v>
                </c:pt>
                <c:pt idx="1086">
                  <c:v>-3.7999999999999999E-2</c:v>
                </c:pt>
                <c:pt idx="1087">
                  <c:v>-4.5100000000000001E-2</c:v>
                </c:pt>
                <c:pt idx="1088">
                  <c:v>-5.1200000000000002E-2</c:v>
                </c:pt>
                <c:pt idx="1089">
                  <c:v>-4.9700000000000001E-2</c:v>
                </c:pt>
                <c:pt idx="1090">
                  <c:v>-4.7500000000000001E-2</c:v>
                </c:pt>
                <c:pt idx="1091">
                  <c:v>-4.6800000000000001E-2</c:v>
                </c:pt>
                <c:pt idx="1092">
                  <c:v>-4.5900000000000003E-2</c:v>
                </c:pt>
                <c:pt idx="1093">
                  <c:v>-4.6899999999999997E-2</c:v>
                </c:pt>
                <c:pt idx="1094">
                  <c:v>-4.2200000000000001E-2</c:v>
                </c:pt>
                <c:pt idx="1095">
                  <c:v>-3.3599999999999998E-2</c:v>
                </c:pt>
                <c:pt idx="1096">
                  <c:v>-1.95E-2</c:v>
                </c:pt>
                <c:pt idx="1097">
                  <c:v>-1.0800000000000001E-2</c:v>
                </c:pt>
                <c:pt idx="1098">
                  <c:v>-1.4E-3</c:v>
                </c:pt>
                <c:pt idx="1099">
                  <c:v>1.6400000000000001E-2</c:v>
                </c:pt>
                <c:pt idx="1100">
                  <c:v>3.2500000000000001E-2</c:v>
                </c:pt>
                <c:pt idx="1101">
                  <c:v>4.9700000000000001E-2</c:v>
                </c:pt>
                <c:pt idx="1102">
                  <c:v>7.0400000000000004E-2</c:v>
                </c:pt>
                <c:pt idx="1103">
                  <c:v>7.9100000000000004E-2</c:v>
                </c:pt>
                <c:pt idx="1104">
                  <c:v>8.2000000000000003E-2</c:v>
                </c:pt>
                <c:pt idx="1105">
                  <c:v>8.7999999999999995E-2</c:v>
                </c:pt>
                <c:pt idx="1106">
                  <c:v>8.7499999999999994E-2</c:v>
                </c:pt>
                <c:pt idx="1107">
                  <c:v>8.5400000000000004E-2</c:v>
                </c:pt>
                <c:pt idx="1108">
                  <c:v>7.85E-2</c:v>
                </c:pt>
                <c:pt idx="1109">
                  <c:v>7.3999999999999996E-2</c:v>
                </c:pt>
                <c:pt idx="1110">
                  <c:v>7.1999999999999995E-2</c:v>
                </c:pt>
                <c:pt idx="1111">
                  <c:v>7.0800000000000002E-2</c:v>
                </c:pt>
                <c:pt idx="1112">
                  <c:v>6.5100000000000005E-2</c:v>
                </c:pt>
                <c:pt idx="1113">
                  <c:v>6.1499999999999999E-2</c:v>
                </c:pt>
                <c:pt idx="1114">
                  <c:v>5.91E-2</c:v>
                </c:pt>
                <c:pt idx="1115">
                  <c:v>5.1299999999999998E-2</c:v>
                </c:pt>
                <c:pt idx="1116">
                  <c:v>4.2900000000000001E-2</c:v>
                </c:pt>
                <c:pt idx="1117">
                  <c:v>3.6200000000000003E-2</c:v>
                </c:pt>
                <c:pt idx="1118">
                  <c:v>2.7400000000000001E-2</c:v>
                </c:pt>
                <c:pt idx="1119">
                  <c:v>2.0899999999999998E-2</c:v>
                </c:pt>
                <c:pt idx="1120">
                  <c:v>1.61E-2</c:v>
                </c:pt>
                <c:pt idx="1121">
                  <c:v>8.3999999999999995E-3</c:v>
                </c:pt>
                <c:pt idx="1122">
                  <c:v>6.4000000000000003E-3</c:v>
                </c:pt>
                <c:pt idx="1123">
                  <c:v>6.1999999999999998E-3</c:v>
                </c:pt>
                <c:pt idx="1124">
                  <c:v>1.0999999999999999E-2</c:v>
                </c:pt>
                <c:pt idx="1125">
                  <c:v>1.46E-2</c:v>
                </c:pt>
                <c:pt idx="1126">
                  <c:v>2.23E-2</c:v>
                </c:pt>
                <c:pt idx="1127">
                  <c:v>2.6800000000000001E-2</c:v>
                </c:pt>
                <c:pt idx="1128">
                  <c:v>2.87E-2</c:v>
                </c:pt>
                <c:pt idx="1129">
                  <c:v>3.5000000000000003E-2</c:v>
                </c:pt>
                <c:pt idx="1130">
                  <c:v>3.9699999999999999E-2</c:v>
                </c:pt>
                <c:pt idx="1131">
                  <c:v>4.4499999999999998E-2</c:v>
                </c:pt>
                <c:pt idx="1132">
                  <c:v>4.6399999999999997E-2</c:v>
                </c:pt>
                <c:pt idx="1133">
                  <c:v>4.9099999999999998E-2</c:v>
                </c:pt>
                <c:pt idx="1134">
                  <c:v>4.7500000000000001E-2</c:v>
                </c:pt>
                <c:pt idx="1135">
                  <c:v>4.7500000000000001E-2</c:v>
                </c:pt>
                <c:pt idx="1136">
                  <c:v>4.99E-2</c:v>
                </c:pt>
                <c:pt idx="1137">
                  <c:v>5.4100000000000002E-2</c:v>
                </c:pt>
                <c:pt idx="1138">
                  <c:v>5.7500000000000002E-2</c:v>
                </c:pt>
                <c:pt idx="1139">
                  <c:v>5.8500000000000003E-2</c:v>
                </c:pt>
                <c:pt idx="1140">
                  <c:v>5.74E-2</c:v>
                </c:pt>
                <c:pt idx="1141">
                  <c:v>0.05</c:v>
                </c:pt>
                <c:pt idx="1142">
                  <c:v>3.9E-2</c:v>
                </c:pt>
                <c:pt idx="1143">
                  <c:v>2.7300000000000001E-2</c:v>
                </c:pt>
                <c:pt idx="1144">
                  <c:v>1.3599999999999999E-2</c:v>
                </c:pt>
                <c:pt idx="1145">
                  <c:v>-1.6999999999999999E-3</c:v>
                </c:pt>
                <c:pt idx="1146">
                  <c:v>-1.47E-2</c:v>
                </c:pt>
                <c:pt idx="1147">
                  <c:v>-3.0599999999999999E-2</c:v>
                </c:pt>
                <c:pt idx="1148">
                  <c:v>-3.8699999999999998E-2</c:v>
                </c:pt>
                <c:pt idx="1149">
                  <c:v>-4.6100000000000002E-2</c:v>
                </c:pt>
                <c:pt idx="1150">
                  <c:v>-5.4399999999999997E-2</c:v>
                </c:pt>
                <c:pt idx="1151">
                  <c:v>-5.9700000000000003E-2</c:v>
                </c:pt>
                <c:pt idx="1152">
                  <c:v>-6.1100000000000002E-2</c:v>
                </c:pt>
                <c:pt idx="1153">
                  <c:v>-6.2700000000000006E-2</c:v>
                </c:pt>
                <c:pt idx="1154">
                  <c:v>-6.1899999999999997E-2</c:v>
                </c:pt>
                <c:pt idx="1155">
                  <c:v>-5.3900000000000003E-2</c:v>
                </c:pt>
                <c:pt idx="1156">
                  <c:v>-4.7899999999999998E-2</c:v>
                </c:pt>
                <c:pt idx="1157">
                  <c:v>-4.0800000000000003E-2</c:v>
                </c:pt>
                <c:pt idx="1158">
                  <c:v>-3.2599999999999997E-2</c:v>
                </c:pt>
                <c:pt idx="1159">
                  <c:v>-2.4500000000000001E-2</c:v>
                </c:pt>
                <c:pt idx="1160">
                  <c:v>-1.5900000000000001E-2</c:v>
                </c:pt>
                <c:pt idx="1161">
                  <c:v>-3.5000000000000001E-3</c:v>
                </c:pt>
                <c:pt idx="1162">
                  <c:v>8.6999999999999994E-3</c:v>
                </c:pt>
                <c:pt idx="1163">
                  <c:v>1.6799999999999999E-2</c:v>
                </c:pt>
                <c:pt idx="1164">
                  <c:v>2.3900000000000001E-2</c:v>
                </c:pt>
                <c:pt idx="1165">
                  <c:v>3.0599999999999999E-2</c:v>
                </c:pt>
                <c:pt idx="1166">
                  <c:v>3.4500000000000003E-2</c:v>
                </c:pt>
                <c:pt idx="1167">
                  <c:v>3.6499999999999998E-2</c:v>
                </c:pt>
                <c:pt idx="1168">
                  <c:v>3.7699999999999997E-2</c:v>
                </c:pt>
                <c:pt idx="1169">
                  <c:v>3.15E-2</c:v>
                </c:pt>
                <c:pt idx="1170">
                  <c:v>2.3099999999999999E-2</c:v>
                </c:pt>
                <c:pt idx="1171">
                  <c:v>1.46E-2</c:v>
                </c:pt>
                <c:pt idx="1172">
                  <c:v>5.4999999999999997E-3</c:v>
                </c:pt>
                <c:pt idx="1173">
                  <c:v>-5.4999999999999997E-3</c:v>
                </c:pt>
                <c:pt idx="1174">
                  <c:v>-1.37E-2</c:v>
                </c:pt>
                <c:pt idx="1175">
                  <c:v>-2.6499999999999999E-2</c:v>
                </c:pt>
                <c:pt idx="1176">
                  <c:v>-4.2500000000000003E-2</c:v>
                </c:pt>
                <c:pt idx="1177">
                  <c:v>-5.4199999999999998E-2</c:v>
                </c:pt>
                <c:pt idx="1178">
                  <c:v>-6.0600000000000001E-2</c:v>
                </c:pt>
                <c:pt idx="1179">
                  <c:v>-6.9000000000000006E-2</c:v>
                </c:pt>
                <c:pt idx="1180">
                  <c:v>-7.3999999999999996E-2</c:v>
                </c:pt>
                <c:pt idx="1181">
                  <c:v>-7.9299999999999995E-2</c:v>
                </c:pt>
                <c:pt idx="1182">
                  <c:v>-8.4599999999999995E-2</c:v>
                </c:pt>
                <c:pt idx="1183">
                  <c:v>-8.5800000000000001E-2</c:v>
                </c:pt>
                <c:pt idx="1184">
                  <c:v>-7.5899999999999995E-2</c:v>
                </c:pt>
                <c:pt idx="1185">
                  <c:v>-6.6699999999999995E-2</c:v>
                </c:pt>
                <c:pt idx="1186">
                  <c:v>-5.6099999999999997E-2</c:v>
                </c:pt>
                <c:pt idx="1187">
                  <c:v>-4.0300000000000002E-2</c:v>
                </c:pt>
                <c:pt idx="1188">
                  <c:v>-2.7E-2</c:v>
                </c:pt>
                <c:pt idx="1189">
                  <c:v>-1.84E-2</c:v>
                </c:pt>
                <c:pt idx="1190">
                  <c:v>-8.6999999999999994E-3</c:v>
                </c:pt>
                <c:pt idx="1191">
                  <c:v>-3.3E-3</c:v>
                </c:pt>
                <c:pt idx="1192">
                  <c:v>-5.9999999999999995E-4</c:v>
                </c:pt>
                <c:pt idx="1193">
                  <c:v>3.0000000000000001E-3</c:v>
                </c:pt>
                <c:pt idx="1194">
                  <c:v>8.2000000000000007E-3</c:v>
                </c:pt>
                <c:pt idx="1195">
                  <c:v>1.4200000000000001E-2</c:v>
                </c:pt>
                <c:pt idx="1196">
                  <c:v>2.7799999999999998E-2</c:v>
                </c:pt>
                <c:pt idx="1197">
                  <c:v>4.36E-2</c:v>
                </c:pt>
                <c:pt idx="1198">
                  <c:v>5.62E-2</c:v>
                </c:pt>
                <c:pt idx="1199">
                  <c:v>6.2799999999999995E-2</c:v>
                </c:pt>
                <c:pt idx="1200">
                  <c:v>6.5699999999999995E-2</c:v>
                </c:pt>
                <c:pt idx="1201">
                  <c:v>4.3099999999999999E-2</c:v>
                </c:pt>
                <c:pt idx="1202">
                  <c:v>2.6599999999999999E-2</c:v>
                </c:pt>
                <c:pt idx="1203">
                  <c:v>1.47E-2</c:v>
                </c:pt>
                <c:pt idx="1204">
                  <c:v>6.1999999999999998E-3</c:v>
                </c:pt>
                <c:pt idx="1205">
                  <c:v>5.9999999999999995E-4</c:v>
                </c:pt>
                <c:pt idx="1206">
                  <c:v>-2.7000000000000001E-3</c:v>
                </c:pt>
                <c:pt idx="1207">
                  <c:v>-4.3E-3</c:v>
                </c:pt>
                <c:pt idx="1208">
                  <c:v>-4.7999999999999996E-3</c:v>
                </c:pt>
                <c:pt idx="1209">
                  <c:v>-4.3E-3</c:v>
                </c:pt>
                <c:pt idx="1210">
                  <c:v>-3.5999999999999999E-3</c:v>
                </c:pt>
                <c:pt idx="1211">
                  <c:v>-3.2000000000000002E-3</c:v>
                </c:pt>
                <c:pt idx="1212">
                  <c:v>-2.8999999999999998E-3</c:v>
                </c:pt>
                <c:pt idx="1213">
                  <c:v>-2.7000000000000001E-3</c:v>
                </c:pt>
                <c:pt idx="1214">
                  <c:v>-2.5999999999999999E-3</c:v>
                </c:pt>
                <c:pt idx="1215">
                  <c:v>-2.7000000000000001E-3</c:v>
                </c:pt>
                <c:pt idx="1216">
                  <c:v>-2.8999999999999998E-3</c:v>
                </c:pt>
                <c:pt idx="1217">
                  <c:v>-3.0000000000000001E-3</c:v>
                </c:pt>
                <c:pt idx="1218">
                  <c:v>-2.8E-3</c:v>
                </c:pt>
                <c:pt idx="1219">
                  <c:v>-2.3E-3</c:v>
                </c:pt>
                <c:pt idx="1220">
                  <c:v>-1.6999999999999999E-3</c:v>
                </c:pt>
                <c:pt idx="1221">
                  <c:v>-1.1000000000000001E-3</c:v>
                </c:pt>
                <c:pt idx="1222">
                  <c:v>-5.0000000000000001E-4</c:v>
                </c:pt>
                <c:pt idx="1223">
                  <c:v>1E-4</c:v>
                </c:pt>
                <c:pt idx="1224">
                  <c:v>4.0000000000000002E-4</c:v>
                </c:pt>
                <c:pt idx="1225">
                  <c:v>5.0000000000000001E-4</c:v>
                </c:pt>
                <c:pt idx="1226">
                  <c:v>4.0000000000000002E-4</c:v>
                </c:pt>
                <c:pt idx="1227">
                  <c:v>2.0000000000000001E-4</c:v>
                </c:pt>
                <c:pt idx="1228">
                  <c:v>-1E-4</c:v>
                </c:pt>
                <c:pt idx="1229">
                  <c:v>-4.0000000000000002E-4</c:v>
                </c:pt>
                <c:pt idx="1230">
                  <c:v>-5.0000000000000001E-4</c:v>
                </c:pt>
                <c:pt idx="1231">
                  <c:v>-5.9999999999999995E-4</c:v>
                </c:pt>
                <c:pt idx="1232">
                  <c:v>-5.9999999999999995E-4</c:v>
                </c:pt>
                <c:pt idx="1233">
                  <c:v>-5.0000000000000001E-4</c:v>
                </c:pt>
                <c:pt idx="1234">
                  <c:v>-2.9999999999999997E-4</c:v>
                </c:pt>
                <c:pt idx="1235">
                  <c:v>-2.0000000000000001E-4</c:v>
                </c:pt>
                <c:pt idx="1236">
                  <c:v>-1E-4</c:v>
                </c:pt>
                <c:pt idx="1237">
                  <c:v>-1E-4</c:v>
                </c:pt>
                <c:pt idx="1238">
                  <c:v>-1E-4</c:v>
                </c:pt>
                <c:pt idx="1239">
                  <c:v>-1E-4</c:v>
                </c:pt>
                <c:pt idx="1240">
                  <c:v>-1E-4</c:v>
                </c:pt>
                <c:pt idx="1241">
                  <c:v>-1E-4</c:v>
                </c:pt>
                <c:pt idx="1242">
                  <c:v>-1E-4</c:v>
                </c:pt>
                <c:pt idx="1243">
                  <c:v>-1E-4</c:v>
                </c:pt>
                <c:pt idx="1244">
                  <c:v>-1E-4</c:v>
                </c:pt>
                <c:pt idx="1245">
                  <c:v>-1E-4</c:v>
                </c:pt>
                <c:pt idx="1246">
                  <c:v>0</c:v>
                </c:pt>
                <c:pt idx="1247">
                  <c:v>0</c:v>
                </c:pt>
                <c:pt idx="1248">
                  <c:v>0</c:v>
                </c:pt>
                <c:pt idx="1249">
                  <c:v>0</c:v>
                </c:pt>
              </c:numCache>
            </c:numRef>
          </c:yVal>
          <c:smooth val="0"/>
          <c:extLst>
            <c:ext xmlns:c16="http://schemas.microsoft.com/office/drawing/2014/chart" uri="{C3380CC4-5D6E-409C-BE32-E72D297353CC}">
              <c16:uniqueId val="{00000000-83CA-44A3-BFEA-2606753805CF}"/>
            </c:ext>
          </c:extLst>
        </c:ser>
        <c:dLbls>
          <c:showLegendKey val="0"/>
          <c:showVal val="0"/>
          <c:showCatName val="0"/>
          <c:showSerName val="0"/>
          <c:showPercent val="0"/>
          <c:showBubbleSize val="0"/>
        </c:dLbls>
        <c:axId val="2094734554"/>
        <c:axId val="2094734552"/>
      </c:scatterChart>
      <c:valAx>
        <c:axId val="2094734554"/>
        <c:scaling>
          <c:orientation val="minMax"/>
          <c:max val="25"/>
          <c:min val="0"/>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Time (sec)</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0.5"/>
          <c:min val="-0.5"/>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min"/>
        <c:crossBetween val="midCat"/>
        <c:majorUnit val="0.25"/>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12314A"/>
                </a:solidFill>
                <a:latin typeface="Calibri"/>
              </a:defRPr>
            </a:pPr>
            <a:r>
              <a:rPr lang="en-US" sz="1300" b="0" i="0" u="none" strike="noStrike" dirty="0">
                <a:solidFill>
                  <a:srgbClr val="12314A"/>
                </a:solidFill>
                <a:latin typeface="Calibri"/>
              </a:rPr>
              <a:t>Ground Response Spectrum, 5% damping</a:t>
            </a:r>
          </a:p>
        </c:rich>
      </c:tx>
      <c:overlay val="0"/>
    </c:title>
    <c:autoTitleDeleted val="0"/>
    <c:plotArea>
      <c:layout/>
      <c:scatterChart>
        <c:scatterStyle val="lineMarker"/>
        <c:varyColors val="0"/>
        <c:ser>
          <c:idx val="0"/>
          <c:order val="0"/>
          <c:tx>
            <c:strRef>
              <c:f>Sheet1!$B$1</c:f>
              <c:strCache>
                <c:ptCount val="1"/>
                <c:pt idx="0">
                  <c:v>Target, ASCE 7 shape</c:v>
                </c:pt>
              </c:strCache>
            </c:strRef>
          </c:tx>
          <c:spPr>
            <a:ln w="25400" cap="flat">
              <a:solidFill>
                <a:srgbClr val="A62B1F"/>
              </a:solidFill>
              <a:prstDash val="solid"/>
              <a:round/>
            </a:ln>
            <a:effectLst/>
          </c:spPr>
          <c:marker>
            <c:symbol val="none"/>
          </c:marker>
          <c:xVal>
            <c:numRef>
              <c:f>Sheet1!$A$2:$A$91</c:f>
              <c:numCache>
                <c:formatCode>General</c:formatCode>
                <c:ptCount val="90"/>
                <c:pt idx="0">
                  <c:v>0.25</c:v>
                </c:pt>
                <c:pt idx="1">
                  <c:v>0.26533483949959064</c:v>
                </c:pt>
                <c:pt idx="2">
                  <c:v>0.28161030820909416</c:v>
                </c:pt>
                <c:pt idx="3">
                  <c:v>0.29888410372036101</c:v>
                </c:pt>
                <c:pt idx="4">
                  <c:v>0.31721746275848395</c:v>
                </c:pt>
                <c:pt idx="5">
                  <c:v>0.33667537826995886</c:v>
                </c:pt>
                <c:pt idx="6">
                  <c:v>0.35732682982689401</c:v>
                </c:pt>
                <c:pt idx="7">
                  <c:v>0.37924502816406591</c:v>
                </c:pt>
                <c:pt idx="8">
                  <c:v>0.40250767471572063</c:v>
                </c:pt>
                <c:pt idx="9">
                  <c:v>0.4271972370721967</c:v>
                </c:pt>
                <c:pt idx="10">
                  <c:v>0.45340124133287957</c:v>
                </c:pt>
                <c:pt idx="11">
                  <c:v>0.48121258239189912</c:v>
                </c:pt>
                <c:pt idx="12">
                  <c:v>0.5107298532565524</c:v>
                </c:pt>
                <c:pt idx="13">
                  <c:v>0.54205769456590724</c:v>
                </c:pt>
                <c:pt idx="14">
                  <c:v>0.57530716554865247</c:v>
                </c:pt>
                <c:pt idx="15">
                  <c:v>0.61059613773526467</c:v>
                </c:pt>
                <c:pt idx="16">
                  <c:v>0.6480497128202255</c:v>
                </c:pt>
                <c:pt idx="17">
                  <c:v>0.68780066615564139</c:v>
                </c:pt>
                <c:pt idx="18">
                  <c:v>0.72998991744847463</c:v>
                </c:pt>
                <c:pt idx="19">
                  <c:v>0.77476703033004179</c:v>
                </c:pt>
                <c:pt idx="20">
                  <c:v>0.82229074256878443</c:v>
                </c:pt>
                <c:pt idx="21">
                  <c:v>0.87272952880595056</c:v>
                </c:pt>
                <c:pt idx="22">
                  <c:v>0.92626219780912122</c:v>
                </c:pt>
                <c:pt idx="23">
                  <c:v>0.983078526360885</c:v>
                </c:pt>
                <c:pt idx="24">
                  <c:v>1.043379932029838</c:v>
                </c:pt>
                <c:pt idx="25">
                  <c:v>1.1073801872089235</c:v>
                </c:pt>
                <c:pt idx="26">
                  <c:v>1.1753061769524253</c:v>
                </c:pt>
                <c:pt idx="27">
                  <c:v>1.2473987032981972</c:v>
                </c:pt>
                <c:pt idx="28">
                  <c:v>1.3239133389264988</c:v>
                </c:pt>
                <c:pt idx="29">
                  <c:v>1.4051213331817187</c:v>
                </c:pt>
                <c:pt idx="30">
                  <c:v>1.491310573668889</c:v>
                </c:pt>
                <c:pt idx="31">
                  <c:v>1.5827866068339085</c:v>
                </c:pt>
                <c:pt idx="32">
                  <c:v>1.679873721145507</c:v>
                </c:pt>
                <c:pt idx="33">
                  <c:v>1.7829160967188928</c:v>
                </c:pt>
                <c:pt idx="34">
                  <c:v>1.8922790254565762</c:v>
                </c:pt>
                <c:pt idx="35">
                  <c:v>2.0083502060318503</c:v>
                </c:pt>
                <c:pt idx="36">
                  <c:v>2.1315411183057229</c:v>
                </c:pt>
                <c:pt idx="37">
                  <c:v>2.262288482049708</c:v>
                </c:pt>
                <c:pt idx="38">
                  <c:v>2.4010558051457278</c:v>
                </c:pt>
                <c:pt idx="39">
                  <c:v>2.5483350267516074</c:v>
                </c:pt>
                <c:pt idx="40">
                  <c:v>2.704648261257292</c:v>
                </c:pt>
                <c:pt idx="41">
                  <c:v>2.8705496492142024</c:v>
                </c:pt>
                <c:pt idx="42">
                  <c:v>3.0466273217994257</c:v>
                </c:pt>
                <c:pt idx="43">
                  <c:v>3.2335054857788741</c:v>
                </c:pt>
                <c:pt idx="44">
                  <c:v>3.4318466363607345</c:v>
                </c:pt>
                <c:pt idx="45">
                  <c:v>3.6423539057839411</c:v>
                </c:pt>
                <c:pt idx="46">
                  <c:v>3.8657735559675572</c:v>
                </c:pt>
                <c:pt idx="47">
                  <c:v>4.1028976240576531</c:v>
                </c:pt>
                <c:pt idx="48">
                  <c:v>4.3545667302503581</c:v>
                </c:pt>
                <c:pt idx="49">
                  <c:v>4.6216730578449443</c:v>
                </c:pt>
                <c:pt idx="50">
                  <c:v>4.9051635160914815</c:v>
                </c:pt>
                <c:pt idx="51">
                  <c:v>5.2060430970455247</c:v>
                </c:pt>
                <c:pt idx="52">
                  <c:v>5.5253784383301037</c:v>
                </c:pt>
                <c:pt idx="53">
                  <c:v>5.8643016044352683</c:v>
                </c:pt>
                <c:pt idx="54">
                  <c:v>6.2240140999600966</c:v>
                </c:pt>
                <c:pt idx="55">
                  <c:v>6.6057911290244036</c:v>
                </c:pt>
                <c:pt idx="56">
                  <c:v>7.0109861159500415</c:v>
                </c:pt>
                <c:pt idx="57">
                  <c:v>7.4410355032378517</c:v>
                </c:pt>
                <c:pt idx="58">
                  <c:v>7.8974638438494829</c:v>
                </c:pt>
                <c:pt idx="59">
                  <c:v>8.3818892058464929</c:v>
                </c:pt>
                <c:pt idx="60">
                  <c:v>8.8960289085465227</c:v>
                </c:pt>
                <c:pt idx="61">
                  <c:v>9.4417056105316384</c:v>
                </c:pt>
                <c:pt idx="62">
                  <c:v>10.020853771091193</c:v>
                </c:pt>
                <c:pt idx="63">
                  <c:v>10.635526508005395</c:v>
                </c:pt>
                <c:pt idx="64">
                  <c:v>11.287902875981009</c:v>
                </c:pt>
                <c:pt idx="65">
                  <c:v>11.980295591541562</c:v>
                </c:pt>
                <c:pt idx="66">
                  <c:v>12.715159231757333</c:v>
                </c:pt>
                <c:pt idx="67">
                  <c:v>13.495098935880277</c:v>
                </c:pt>
                <c:pt idx="68">
                  <c:v>14.322879640731555</c:v>
                </c:pt>
                <c:pt idx="69">
                  <c:v>15.201435882581858</c:v>
                </c:pt>
                <c:pt idx="70">
                  <c:v>16.133882200272698</c:v>
                </c:pt>
                <c:pt idx="71">
                  <c:v>17.123524176458627</c:v>
                </c:pt>
                <c:pt idx="72">
                  <c:v>18.173870156112056</c:v>
                </c:pt>
                <c:pt idx="73">
                  <c:v>19.288643683833563</c:v>
                </c:pt>
                <c:pt idx="74">
                  <c:v>20.471796704059081</c:v>
                </c:pt>
                <c:pt idx="75">
                  <c:v>21.727523570959075</c:v>
                </c:pt>
                <c:pt idx="76">
                  <c:v>23.060275917695989</c:v>
                </c:pt>
                <c:pt idx="77">
                  <c:v>24.474778437752555</c:v>
                </c:pt>
                <c:pt idx="78">
                  <c:v>25.97604563427646</c:v>
                </c:pt>
                <c:pt idx="79">
                  <c:v>27.569399596819167</c:v>
                </c:pt>
                <c:pt idx="80">
                  <c:v>29.260488868488363</c:v>
                </c:pt>
                <c:pt idx="81">
                  <c:v>31.055308470399662</c:v>
                </c:pt>
                <c:pt idx="82">
                  <c:v>32.960221154415116</c:v>
                </c:pt>
                <c:pt idx="83">
                  <c:v>34.98197995951098</c:v>
                </c:pt>
                <c:pt idx="84">
                  <c:v>37.127752151738953</c:v>
                </c:pt>
                <c:pt idx="85">
                  <c:v>39.405144632648977</c:v>
                </c:pt>
                <c:pt idx="86">
                  <c:v>41.822230906248279</c:v>
                </c:pt>
                <c:pt idx="87">
                  <c:v>44.387579700096815</c:v>
                </c:pt>
                <c:pt idx="88">
                  <c:v>47.110285342001937</c:v>
                </c:pt>
                <c:pt idx="89">
                  <c:v>49.999999999999993</c:v>
                </c:pt>
              </c:numCache>
            </c:numRef>
          </c:xVal>
          <c:yVal>
            <c:numRef>
              <c:f>Sheet1!$B$2:$B$91</c:f>
              <c:numCache>
                <c:formatCode>General</c:formatCode>
                <c:ptCount val="90"/>
                <c:pt idx="0">
                  <c:v>0.15</c:v>
                </c:pt>
                <c:pt idx="1">
                  <c:v>0.15920090369975437</c:v>
                </c:pt>
                <c:pt idx="2">
                  <c:v>0.16896618492545651</c:v>
                </c:pt>
                <c:pt idx="3">
                  <c:v>0.17933046223221658</c:v>
                </c:pt>
                <c:pt idx="4">
                  <c:v>0.19033047765509037</c:v>
                </c:pt>
                <c:pt idx="5">
                  <c:v>0.20200522696197531</c:v>
                </c:pt>
                <c:pt idx="6">
                  <c:v>0.2143960978961364</c:v>
                </c:pt>
                <c:pt idx="7">
                  <c:v>0.22754701689843956</c:v>
                </c:pt>
                <c:pt idx="8">
                  <c:v>0.24150460482943237</c:v>
                </c:pt>
                <c:pt idx="9">
                  <c:v>0.25631834224331801</c:v>
                </c:pt>
                <c:pt idx="10">
                  <c:v>0.27204074479972773</c:v>
                </c:pt>
                <c:pt idx="11">
                  <c:v>0.28872754943513951</c:v>
                </c:pt>
                <c:pt idx="12">
                  <c:v>0.30643791195393144</c:v>
                </c:pt>
                <c:pt idx="13">
                  <c:v>0.32523461673954435</c:v>
                </c:pt>
                <c:pt idx="14">
                  <c:v>0.34518429932919148</c:v>
                </c:pt>
                <c:pt idx="15">
                  <c:v>0.36635768264115881</c:v>
                </c:pt>
                <c:pt idx="16">
                  <c:v>0.38882982769213531</c:v>
                </c:pt>
                <c:pt idx="17">
                  <c:v>0.41268039969338483</c:v>
                </c:pt>
                <c:pt idx="18">
                  <c:v>0.43799395046908474</c:v>
                </c:pt>
                <c:pt idx="19">
                  <c:v>0.46486021819802503</c:v>
                </c:pt>
                <c:pt idx="20">
                  <c:v>0.49337444554127063</c:v>
                </c:pt>
                <c:pt idx="21">
                  <c:v>0.52363771728357034</c:v>
                </c:pt>
                <c:pt idx="22">
                  <c:v>0.55575731868547273</c:v>
                </c:pt>
                <c:pt idx="23">
                  <c:v>0.58984711581653104</c:v>
                </c:pt>
                <c:pt idx="24">
                  <c:v>0.62602795921790277</c:v>
                </c:pt>
                <c:pt idx="25">
                  <c:v>0.66442811232535415</c:v>
                </c:pt>
                <c:pt idx="26">
                  <c:v>0.7051837061714552</c:v>
                </c:pt>
                <c:pt idx="27">
                  <c:v>0.74843922197891832</c:v>
                </c:pt>
                <c:pt idx="28">
                  <c:v>0.79434800335589928</c:v>
                </c:pt>
                <c:pt idx="29">
                  <c:v>0.84307279990903117</c:v>
                </c:pt>
                <c:pt idx="30">
                  <c:v>0.89478634420133329</c:v>
                </c:pt>
                <c:pt idx="31">
                  <c:v>0.94967196410034505</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0.99652422946755559</c:v>
                </c:pt>
                <c:pt idx="60">
                  <c:v>0.96204853327268747</c:v>
                </c:pt>
                <c:pt idx="61">
                  <c:v>0.92956533557059962</c:v>
                </c:pt>
                <c:pt idx="62">
                  <c:v>0.89895948131927872</c:v>
                </c:pt>
                <c:pt idx="63">
                  <c:v>0.87012247078097016</c:v>
                </c:pt>
                <c:pt idx="64">
                  <c:v>0.84295207488356949</c:v>
                </c:pt>
                <c:pt idx="65">
                  <c:v>0.81735197281193517</c:v>
                </c:pt>
                <c:pt idx="66">
                  <c:v>0.79323141054435398</c:v>
                </c:pt>
                <c:pt idx="67">
                  <c:v>0.77050487912364862</c:v>
                </c:pt>
                <c:pt idx="68">
                  <c:v>0.74909181152238058</c:v>
                </c:pt>
                <c:pt idx="69">
                  <c:v>0.72891629702751382</c:v>
                </c:pt>
                <c:pt idx="70">
                  <c:v>0.70990681213201678</c:v>
                </c:pt>
                <c:pt idx="71">
                  <c:v>0.69199596697939003</c:v>
                </c:pt>
                <c:pt idx="72">
                  <c:v>0.67512026646225654</c:v>
                </c:pt>
                <c:pt idx="73">
                  <c:v>0.65921988512809038</c:v>
                </c:pt>
                <c:pt idx="74">
                  <c:v>0.64423845509410604</c:v>
                </c:pt>
                <c:pt idx="75">
                  <c:v>0.63012286621946101</c:v>
                </c:pt>
                <c:pt idx="76">
                  <c:v>0.61682307782636292</c:v>
                </c:pt>
                <c:pt idx="77">
                  <c:v>0.60429194130262109</c:v>
                </c:pt>
                <c:pt idx="78">
                  <c:v>0.59248503295675981</c:v>
                </c:pt>
                <c:pt idx="79">
                  <c:v>0.5813604965331518</c:v>
                </c:pt>
                <c:pt idx="80">
                  <c:v>0.57087889482887877</c:v>
                </c:pt>
                <c:pt idx="81">
                  <c:v>0.56100306988628834</c:v>
                </c:pt>
                <c:pt idx="82">
                  <c:v>0.55169801126562634</c:v>
                </c:pt>
                <c:pt idx="83">
                  <c:v>0.54293073193075769</c:v>
                </c:pt>
                <c:pt idx="84">
                  <c:v>0.53467015130798368</c:v>
                </c:pt>
                <c:pt idx="85">
                  <c:v>0.5268869851033936</c:v>
                </c:pt>
                <c:pt idx="86">
                  <c:v>0.51955364148814442</c:v>
                </c:pt>
                <c:pt idx="87">
                  <c:v>0.51264412328363773</c:v>
                </c:pt>
                <c:pt idx="88">
                  <c:v>0.50613393579983623</c:v>
                </c:pt>
                <c:pt idx="89">
                  <c:v>0.5</c:v>
                </c:pt>
              </c:numCache>
            </c:numRef>
          </c:yVal>
          <c:smooth val="0"/>
          <c:extLst>
            <c:ext xmlns:c16="http://schemas.microsoft.com/office/drawing/2014/chart" uri="{C3380CC4-5D6E-409C-BE32-E72D297353CC}">
              <c16:uniqueId val="{00000000-BB77-4A7F-93CF-6B5880CAC6A8}"/>
            </c:ext>
          </c:extLst>
        </c:ser>
        <c:ser>
          <c:idx val="1"/>
          <c:order val="1"/>
          <c:tx>
            <c:strRef>
              <c:f>Sheet1!$C$1</c:f>
              <c:strCache>
                <c:ptCount val="1"/>
                <c:pt idx="0">
                  <c:v>Synthesized, 5%</c:v>
                </c:pt>
              </c:strCache>
            </c:strRef>
          </c:tx>
          <c:spPr>
            <a:ln w="25400" cap="flat">
              <a:solidFill>
                <a:srgbClr val="1B4F8A"/>
              </a:solidFill>
              <a:prstDash val="solid"/>
              <a:round/>
            </a:ln>
            <a:effectLst/>
          </c:spPr>
          <c:marker>
            <c:symbol val="none"/>
          </c:marker>
          <c:xVal>
            <c:numRef>
              <c:f>Sheet1!$A$2:$A$91</c:f>
              <c:numCache>
                <c:formatCode>General</c:formatCode>
                <c:ptCount val="90"/>
                <c:pt idx="0">
                  <c:v>0.25</c:v>
                </c:pt>
                <c:pt idx="1">
                  <c:v>0.26533483949959064</c:v>
                </c:pt>
                <c:pt idx="2">
                  <c:v>0.28161030820909416</c:v>
                </c:pt>
                <c:pt idx="3">
                  <c:v>0.29888410372036101</c:v>
                </c:pt>
                <c:pt idx="4">
                  <c:v>0.31721746275848395</c:v>
                </c:pt>
                <c:pt idx="5">
                  <c:v>0.33667537826995886</c:v>
                </c:pt>
                <c:pt idx="6">
                  <c:v>0.35732682982689401</c:v>
                </c:pt>
                <c:pt idx="7">
                  <c:v>0.37924502816406591</c:v>
                </c:pt>
                <c:pt idx="8">
                  <c:v>0.40250767471572063</c:v>
                </c:pt>
                <c:pt idx="9">
                  <c:v>0.4271972370721967</c:v>
                </c:pt>
                <c:pt idx="10">
                  <c:v>0.45340124133287957</c:v>
                </c:pt>
                <c:pt idx="11">
                  <c:v>0.48121258239189912</c:v>
                </c:pt>
                <c:pt idx="12">
                  <c:v>0.5107298532565524</c:v>
                </c:pt>
                <c:pt idx="13">
                  <c:v>0.54205769456590724</c:v>
                </c:pt>
                <c:pt idx="14">
                  <c:v>0.57530716554865247</c:v>
                </c:pt>
                <c:pt idx="15">
                  <c:v>0.61059613773526467</c:v>
                </c:pt>
                <c:pt idx="16">
                  <c:v>0.6480497128202255</c:v>
                </c:pt>
                <c:pt idx="17">
                  <c:v>0.68780066615564139</c:v>
                </c:pt>
                <c:pt idx="18">
                  <c:v>0.72998991744847463</c:v>
                </c:pt>
                <c:pt idx="19">
                  <c:v>0.77476703033004179</c:v>
                </c:pt>
                <c:pt idx="20">
                  <c:v>0.82229074256878443</c:v>
                </c:pt>
                <c:pt idx="21">
                  <c:v>0.87272952880595056</c:v>
                </c:pt>
                <c:pt idx="22">
                  <c:v>0.92626219780912122</c:v>
                </c:pt>
                <c:pt idx="23">
                  <c:v>0.983078526360885</c:v>
                </c:pt>
                <c:pt idx="24">
                  <c:v>1.043379932029838</c:v>
                </c:pt>
                <c:pt idx="25">
                  <c:v>1.1073801872089235</c:v>
                </c:pt>
                <c:pt idx="26">
                  <c:v>1.1753061769524253</c:v>
                </c:pt>
                <c:pt idx="27">
                  <c:v>1.2473987032981972</c:v>
                </c:pt>
                <c:pt idx="28">
                  <c:v>1.3239133389264988</c:v>
                </c:pt>
                <c:pt idx="29">
                  <c:v>1.4051213331817187</c:v>
                </c:pt>
                <c:pt idx="30">
                  <c:v>1.491310573668889</c:v>
                </c:pt>
                <c:pt idx="31">
                  <c:v>1.5827866068339085</c:v>
                </c:pt>
                <c:pt idx="32">
                  <c:v>1.679873721145507</c:v>
                </c:pt>
                <c:pt idx="33">
                  <c:v>1.7829160967188928</c:v>
                </c:pt>
                <c:pt idx="34">
                  <c:v>1.8922790254565762</c:v>
                </c:pt>
                <c:pt idx="35">
                  <c:v>2.0083502060318503</c:v>
                </c:pt>
                <c:pt idx="36">
                  <c:v>2.1315411183057229</c:v>
                </c:pt>
                <c:pt idx="37">
                  <c:v>2.262288482049708</c:v>
                </c:pt>
                <c:pt idx="38">
                  <c:v>2.4010558051457278</c:v>
                </c:pt>
                <c:pt idx="39">
                  <c:v>2.5483350267516074</c:v>
                </c:pt>
                <c:pt idx="40">
                  <c:v>2.704648261257292</c:v>
                </c:pt>
                <c:pt idx="41">
                  <c:v>2.8705496492142024</c:v>
                </c:pt>
                <c:pt idx="42">
                  <c:v>3.0466273217994257</c:v>
                </c:pt>
                <c:pt idx="43">
                  <c:v>3.2335054857788741</c:v>
                </c:pt>
                <c:pt idx="44">
                  <c:v>3.4318466363607345</c:v>
                </c:pt>
                <c:pt idx="45">
                  <c:v>3.6423539057839411</c:v>
                </c:pt>
                <c:pt idx="46">
                  <c:v>3.8657735559675572</c:v>
                </c:pt>
                <c:pt idx="47">
                  <c:v>4.1028976240576531</c:v>
                </c:pt>
                <c:pt idx="48">
                  <c:v>4.3545667302503581</c:v>
                </c:pt>
                <c:pt idx="49">
                  <c:v>4.6216730578449443</c:v>
                </c:pt>
                <c:pt idx="50">
                  <c:v>4.9051635160914815</c:v>
                </c:pt>
                <c:pt idx="51">
                  <c:v>5.2060430970455247</c:v>
                </c:pt>
                <c:pt idx="52">
                  <c:v>5.5253784383301037</c:v>
                </c:pt>
                <c:pt idx="53">
                  <c:v>5.8643016044352683</c:v>
                </c:pt>
                <c:pt idx="54">
                  <c:v>6.2240140999600966</c:v>
                </c:pt>
                <c:pt idx="55">
                  <c:v>6.6057911290244036</c:v>
                </c:pt>
                <c:pt idx="56">
                  <c:v>7.0109861159500415</c:v>
                </c:pt>
                <c:pt idx="57">
                  <c:v>7.4410355032378517</c:v>
                </c:pt>
                <c:pt idx="58">
                  <c:v>7.8974638438494829</c:v>
                </c:pt>
                <c:pt idx="59">
                  <c:v>8.3818892058464929</c:v>
                </c:pt>
                <c:pt idx="60">
                  <c:v>8.8960289085465227</c:v>
                </c:pt>
                <c:pt idx="61">
                  <c:v>9.4417056105316384</c:v>
                </c:pt>
                <c:pt idx="62">
                  <c:v>10.020853771091193</c:v>
                </c:pt>
                <c:pt idx="63">
                  <c:v>10.635526508005395</c:v>
                </c:pt>
                <c:pt idx="64">
                  <c:v>11.287902875981009</c:v>
                </c:pt>
                <c:pt idx="65">
                  <c:v>11.980295591541562</c:v>
                </c:pt>
                <c:pt idx="66">
                  <c:v>12.715159231757333</c:v>
                </c:pt>
                <c:pt idx="67">
                  <c:v>13.495098935880277</c:v>
                </c:pt>
                <c:pt idx="68">
                  <c:v>14.322879640731555</c:v>
                </c:pt>
                <c:pt idx="69">
                  <c:v>15.201435882581858</c:v>
                </c:pt>
                <c:pt idx="70">
                  <c:v>16.133882200272698</c:v>
                </c:pt>
                <c:pt idx="71">
                  <c:v>17.123524176458627</c:v>
                </c:pt>
                <c:pt idx="72">
                  <c:v>18.173870156112056</c:v>
                </c:pt>
                <c:pt idx="73">
                  <c:v>19.288643683833563</c:v>
                </c:pt>
                <c:pt idx="74">
                  <c:v>20.471796704059081</c:v>
                </c:pt>
                <c:pt idx="75">
                  <c:v>21.727523570959075</c:v>
                </c:pt>
                <c:pt idx="76">
                  <c:v>23.060275917695989</c:v>
                </c:pt>
                <c:pt idx="77">
                  <c:v>24.474778437752555</c:v>
                </c:pt>
                <c:pt idx="78">
                  <c:v>25.97604563427646</c:v>
                </c:pt>
                <c:pt idx="79">
                  <c:v>27.569399596819167</c:v>
                </c:pt>
                <c:pt idx="80">
                  <c:v>29.260488868488363</c:v>
                </c:pt>
                <c:pt idx="81">
                  <c:v>31.055308470399662</c:v>
                </c:pt>
                <c:pt idx="82">
                  <c:v>32.960221154415116</c:v>
                </c:pt>
                <c:pt idx="83">
                  <c:v>34.98197995951098</c:v>
                </c:pt>
                <c:pt idx="84">
                  <c:v>37.127752151738953</c:v>
                </c:pt>
                <c:pt idx="85">
                  <c:v>39.405144632648977</c:v>
                </c:pt>
                <c:pt idx="86">
                  <c:v>41.822230906248279</c:v>
                </c:pt>
                <c:pt idx="87">
                  <c:v>44.387579700096815</c:v>
                </c:pt>
                <c:pt idx="88">
                  <c:v>47.110285342001937</c:v>
                </c:pt>
                <c:pt idx="89">
                  <c:v>49.999999999999993</c:v>
                </c:pt>
              </c:numCache>
            </c:numRef>
          </c:xVal>
          <c:yVal>
            <c:numRef>
              <c:f>Sheet1!$C$2:$C$91</c:f>
              <c:numCache>
                <c:formatCode>General</c:formatCode>
                <c:ptCount val="90"/>
                <c:pt idx="0">
                  <c:v>0.13183467699437737</c:v>
                </c:pt>
                <c:pt idx="1">
                  <c:v>0.14489258371748712</c:v>
                </c:pt>
                <c:pt idx="2">
                  <c:v>0.14866351193252866</c:v>
                </c:pt>
                <c:pt idx="3">
                  <c:v>0.16726476687591893</c:v>
                </c:pt>
                <c:pt idx="4">
                  <c:v>0.18209125998329564</c:v>
                </c:pt>
                <c:pt idx="5">
                  <c:v>0.20165256558178016</c:v>
                </c:pt>
                <c:pt idx="6">
                  <c:v>0.21444370689796755</c:v>
                </c:pt>
                <c:pt idx="7">
                  <c:v>0.2194120209393495</c:v>
                </c:pt>
                <c:pt idx="8">
                  <c:v>0.23353159460448814</c:v>
                </c:pt>
                <c:pt idx="9">
                  <c:v>0.26448908629380319</c:v>
                </c:pt>
                <c:pt idx="10">
                  <c:v>0.28296134441819476</c:v>
                </c:pt>
                <c:pt idx="11">
                  <c:v>0.26858582105751933</c:v>
                </c:pt>
                <c:pt idx="12">
                  <c:v>0.3105657754869624</c:v>
                </c:pt>
                <c:pt idx="13">
                  <c:v>0.34352562120097097</c:v>
                </c:pt>
                <c:pt idx="14">
                  <c:v>0.32286931051536644</c:v>
                </c:pt>
                <c:pt idx="15">
                  <c:v>0.3886949893752169</c:v>
                </c:pt>
                <c:pt idx="16">
                  <c:v>0.37075467109053112</c:v>
                </c:pt>
                <c:pt idx="17">
                  <c:v>0.3952568356307421</c:v>
                </c:pt>
                <c:pt idx="18">
                  <c:v>0.46379619378483206</c:v>
                </c:pt>
                <c:pt idx="19">
                  <c:v>0.48632045114896466</c:v>
                </c:pt>
                <c:pt idx="20">
                  <c:v>0.47133002591310191</c:v>
                </c:pt>
                <c:pt idx="21">
                  <c:v>0.54576902363087698</c:v>
                </c:pt>
                <c:pt idx="22">
                  <c:v>0.54946465836713743</c:v>
                </c:pt>
                <c:pt idx="23">
                  <c:v>0.60450519421295201</c:v>
                </c:pt>
                <c:pt idx="24">
                  <c:v>0.62045441992981221</c:v>
                </c:pt>
                <c:pt idx="25">
                  <c:v>0.65684283430981061</c:v>
                </c:pt>
                <c:pt idx="26">
                  <c:v>0.70707642501052748</c:v>
                </c:pt>
                <c:pt idx="27">
                  <c:v>0.72361188399740095</c:v>
                </c:pt>
                <c:pt idx="28">
                  <c:v>0.81791051441463858</c:v>
                </c:pt>
                <c:pt idx="29">
                  <c:v>0.8479752338762343</c:v>
                </c:pt>
                <c:pt idx="30">
                  <c:v>0.87526767594122179</c:v>
                </c:pt>
                <c:pt idx="31">
                  <c:v>0.96787302415571741</c:v>
                </c:pt>
                <c:pt idx="32">
                  <c:v>0.97657284385335663</c:v>
                </c:pt>
                <c:pt idx="33">
                  <c:v>1.0180635479819216</c:v>
                </c:pt>
                <c:pt idx="34">
                  <c:v>1.0118157805435724</c:v>
                </c:pt>
                <c:pt idx="35">
                  <c:v>1.0265879044855386</c:v>
                </c:pt>
                <c:pt idx="36">
                  <c:v>1.0071490070611933</c:v>
                </c:pt>
                <c:pt idx="37">
                  <c:v>0.99546195122968573</c:v>
                </c:pt>
                <c:pt idx="38">
                  <c:v>0.99528476064971461</c:v>
                </c:pt>
                <c:pt idx="39">
                  <c:v>1.0260258896802708</c:v>
                </c:pt>
                <c:pt idx="40">
                  <c:v>1.0287736316800542</c:v>
                </c:pt>
                <c:pt idx="41">
                  <c:v>0.99314532904508745</c:v>
                </c:pt>
                <c:pt idx="42">
                  <c:v>1.0129204084639665</c:v>
                </c:pt>
                <c:pt idx="43">
                  <c:v>0.99634521257160946</c:v>
                </c:pt>
                <c:pt idx="44">
                  <c:v>1.0017621076003307</c:v>
                </c:pt>
                <c:pt idx="45">
                  <c:v>0.99124429142691917</c:v>
                </c:pt>
                <c:pt idx="46">
                  <c:v>1.0914416887784553</c:v>
                </c:pt>
                <c:pt idx="47">
                  <c:v>0.9543996131828153</c:v>
                </c:pt>
                <c:pt idx="48">
                  <c:v>1.1171161168054964</c:v>
                </c:pt>
                <c:pt idx="49">
                  <c:v>1.0033254544170835</c:v>
                </c:pt>
                <c:pt idx="50">
                  <c:v>1.0034489035920113</c:v>
                </c:pt>
                <c:pt idx="51">
                  <c:v>0.98176389606607639</c:v>
                </c:pt>
                <c:pt idx="52">
                  <c:v>1.0029656233051631</c:v>
                </c:pt>
                <c:pt idx="53">
                  <c:v>0.99499908663803815</c:v>
                </c:pt>
                <c:pt idx="54">
                  <c:v>1.0190197169015554</c:v>
                </c:pt>
                <c:pt idx="55">
                  <c:v>1.0010485329250884</c:v>
                </c:pt>
                <c:pt idx="56">
                  <c:v>0.99169522496587259</c:v>
                </c:pt>
                <c:pt idx="57">
                  <c:v>1.0006172476343125</c:v>
                </c:pt>
                <c:pt idx="58">
                  <c:v>1.0521992985804318</c:v>
                </c:pt>
                <c:pt idx="59">
                  <c:v>0.97341907012857865</c:v>
                </c:pt>
                <c:pt idx="60">
                  <c:v>0.98776924245564413</c:v>
                </c:pt>
                <c:pt idx="61">
                  <c:v>0.94589664696694664</c:v>
                </c:pt>
                <c:pt idx="62">
                  <c:v>0.88094521507236423</c:v>
                </c:pt>
                <c:pt idx="63">
                  <c:v>0.90418964920654399</c:v>
                </c:pt>
                <c:pt idx="64">
                  <c:v>0.84028893840265784</c:v>
                </c:pt>
                <c:pt idx="65">
                  <c:v>0.83563747597983218</c:v>
                </c:pt>
                <c:pt idx="66">
                  <c:v>0.77687448032236917</c:v>
                </c:pt>
                <c:pt idx="67">
                  <c:v>0.79987522527605304</c:v>
                </c:pt>
                <c:pt idx="68">
                  <c:v>0.74384192687515871</c:v>
                </c:pt>
                <c:pt idx="69">
                  <c:v>0.72167505795471532</c:v>
                </c:pt>
                <c:pt idx="70">
                  <c:v>0.71660231488173887</c:v>
                </c:pt>
                <c:pt idx="71">
                  <c:v>0.69646887909270472</c:v>
                </c:pt>
                <c:pt idx="72">
                  <c:v>0.6838096950482575</c:v>
                </c:pt>
                <c:pt idx="73">
                  <c:v>0.65638981751433789</c:v>
                </c:pt>
                <c:pt idx="74">
                  <c:v>0.63560690189898505</c:v>
                </c:pt>
                <c:pt idx="75">
                  <c:v>0.63156527166995446</c:v>
                </c:pt>
                <c:pt idx="76">
                  <c:v>0.60210645739748059</c:v>
                </c:pt>
                <c:pt idx="77">
                  <c:v>0.62130011958426701</c:v>
                </c:pt>
                <c:pt idx="78">
                  <c:v>0.58436245002003961</c:v>
                </c:pt>
                <c:pt idx="79">
                  <c:v>0.58018024095960163</c:v>
                </c:pt>
                <c:pt idx="80">
                  <c:v>0.58452899301992289</c:v>
                </c:pt>
                <c:pt idx="81">
                  <c:v>0.57391433017744276</c:v>
                </c:pt>
                <c:pt idx="82">
                  <c:v>0.55309888126857121</c:v>
                </c:pt>
                <c:pt idx="83">
                  <c:v>0.54690114808264423</c:v>
                </c:pt>
                <c:pt idx="84">
                  <c:v>0.5323598009576832</c:v>
                </c:pt>
                <c:pt idx="85">
                  <c:v>0.51515758691952995</c:v>
                </c:pt>
                <c:pt idx="86">
                  <c:v>0.48764785839848618</c:v>
                </c:pt>
                <c:pt idx="87">
                  <c:v>0.49128328822846512</c:v>
                </c:pt>
                <c:pt idx="88">
                  <c:v>0.49687561217166565</c:v>
                </c:pt>
                <c:pt idx="89">
                  <c:v>0.48408908536425477</c:v>
                </c:pt>
              </c:numCache>
            </c:numRef>
          </c:yVal>
          <c:smooth val="0"/>
          <c:extLst>
            <c:ext xmlns:c16="http://schemas.microsoft.com/office/drawing/2014/chart" uri="{C3380CC4-5D6E-409C-BE32-E72D297353CC}">
              <c16:uniqueId val="{00000001-BB77-4A7F-93CF-6B5880CAC6A8}"/>
            </c:ext>
          </c:extLst>
        </c:ser>
        <c:dLbls>
          <c:showLegendKey val="0"/>
          <c:showVal val="0"/>
          <c:showCatName val="0"/>
          <c:showSerName val="0"/>
          <c:showPercent val="0"/>
          <c:showBubbleSize val="0"/>
        </c:dLbls>
        <c:axId val="2094734554"/>
        <c:axId val="2094734552"/>
      </c:scatterChart>
      <c:valAx>
        <c:axId val="2094734554"/>
        <c:scaling>
          <c:logBase val="10"/>
          <c:orientation val="minMax"/>
          <c:max val="50"/>
          <c:min val="0.2"/>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Natural frequency (Hz)</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1.2"/>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Peak 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min"/>
        <c:crossBetween val="midCat"/>
        <c:majorUnit val="0.2"/>
      </c:valAx>
      <c:spPr>
        <a:noFill/>
        <a:ln>
          <a:noFill/>
        </a:ln>
        <a:effectLst/>
      </c:spPr>
    </c:plotArea>
    <c:legend>
      <c:legendPos val="t"/>
      <c:overlay val="0"/>
      <c:txPr>
        <a:bodyPr/>
        <a:lstStyle/>
        <a:p>
          <a:pPr>
            <a:defRPr sz="12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2314A"/>
                </a:solidFill>
                <a:latin typeface="Calibri"/>
              </a:defRPr>
            </a:pPr>
            <a:r>
              <a:rPr lang="en-US" sz="1400" b="0" i="0" u="none" strike="noStrike">
                <a:solidFill>
                  <a:srgbClr val="12314A"/>
                </a:solidFill>
                <a:latin typeface="Calibri"/>
              </a:rPr>
              <a:t>Ground vs roof acceleration, 3 to 11 sec</a:t>
            </a:r>
          </a:p>
        </c:rich>
      </c:tx>
      <c:overlay val="0"/>
    </c:title>
    <c:autoTitleDeleted val="0"/>
    <c:plotArea>
      <c:layout/>
      <c:scatterChart>
        <c:scatterStyle val="lineMarker"/>
        <c:varyColors val="0"/>
        <c:ser>
          <c:idx val="0"/>
          <c:order val="0"/>
          <c:tx>
            <c:strRef>
              <c:f>Sheet1!$B$1</c:f>
              <c:strCache>
                <c:ptCount val="1"/>
                <c:pt idx="0">
                  <c:v>Ground</c:v>
                </c:pt>
              </c:strCache>
            </c:strRef>
          </c:tx>
          <c:spPr>
            <a:ln w="15875" cap="flat">
              <a:solidFill>
                <a:srgbClr val="8A93A0"/>
              </a:solidFill>
              <a:prstDash val="solid"/>
              <a:round/>
            </a:ln>
            <a:effectLst/>
          </c:spPr>
          <c:marker>
            <c:symbol val="none"/>
          </c:marker>
          <c:xVal>
            <c:numRef>
              <c:f>Sheet1!$A$2:$A$802</c:f>
              <c:numCache>
                <c:formatCode>General</c:formatCode>
                <c:ptCount val="801"/>
                <c:pt idx="0">
                  <c:v>3</c:v>
                </c:pt>
                <c:pt idx="1">
                  <c:v>3.01</c:v>
                </c:pt>
                <c:pt idx="2">
                  <c:v>3.02</c:v>
                </c:pt>
                <c:pt idx="3">
                  <c:v>3.03</c:v>
                </c:pt>
                <c:pt idx="4">
                  <c:v>3.04</c:v>
                </c:pt>
                <c:pt idx="5">
                  <c:v>3.05</c:v>
                </c:pt>
                <c:pt idx="6">
                  <c:v>3.06</c:v>
                </c:pt>
                <c:pt idx="7">
                  <c:v>3.07</c:v>
                </c:pt>
                <c:pt idx="8">
                  <c:v>3.08</c:v>
                </c:pt>
                <c:pt idx="9">
                  <c:v>3.09</c:v>
                </c:pt>
                <c:pt idx="10">
                  <c:v>3.1</c:v>
                </c:pt>
                <c:pt idx="11">
                  <c:v>3.11</c:v>
                </c:pt>
                <c:pt idx="12">
                  <c:v>3.12</c:v>
                </c:pt>
                <c:pt idx="13">
                  <c:v>3.13</c:v>
                </c:pt>
                <c:pt idx="14">
                  <c:v>3.14</c:v>
                </c:pt>
                <c:pt idx="15">
                  <c:v>3.15</c:v>
                </c:pt>
                <c:pt idx="16">
                  <c:v>3.16</c:v>
                </c:pt>
                <c:pt idx="17">
                  <c:v>3.17</c:v>
                </c:pt>
                <c:pt idx="18">
                  <c:v>3.18</c:v>
                </c:pt>
                <c:pt idx="19">
                  <c:v>3.19</c:v>
                </c:pt>
                <c:pt idx="20">
                  <c:v>3.2</c:v>
                </c:pt>
                <c:pt idx="21">
                  <c:v>3.21</c:v>
                </c:pt>
                <c:pt idx="22">
                  <c:v>3.22</c:v>
                </c:pt>
                <c:pt idx="23">
                  <c:v>3.23</c:v>
                </c:pt>
                <c:pt idx="24">
                  <c:v>3.24</c:v>
                </c:pt>
                <c:pt idx="25">
                  <c:v>3.25</c:v>
                </c:pt>
                <c:pt idx="26">
                  <c:v>3.26</c:v>
                </c:pt>
                <c:pt idx="27">
                  <c:v>3.27</c:v>
                </c:pt>
                <c:pt idx="28">
                  <c:v>3.28</c:v>
                </c:pt>
                <c:pt idx="29">
                  <c:v>3.29</c:v>
                </c:pt>
                <c:pt idx="30">
                  <c:v>3.3</c:v>
                </c:pt>
                <c:pt idx="31">
                  <c:v>3.31</c:v>
                </c:pt>
                <c:pt idx="32">
                  <c:v>3.32</c:v>
                </c:pt>
                <c:pt idx="33">
                  <c:v>3.33</c:v>
                </c:pt>
                <c:pt idx="34">
                  <c:v>3.34</c:v>
                </c:pt>
                <c:pt idx="35">
                  <c:v>3.35</c:v>
                </c:pt>
                <c:pt idx="36">
                  <c:v>3.36</c:v>
                </c:pt>
                <c:pt idx="37">
                  <c:v>3.37</c:v>
                </c:pt>
                <c:pt idx="38">
                  <c:v>3.38</c:v>
                </c:pt>
                <c:pt idx="39">
                  <c:v>3.39</c:v>
                </c:pt>
                <c:pt idx="40">
                  <c:v>3.4</c:v>
                </c:pt>
                <c:pt idx="41">
                  <c:v>3.41</c:v>
                </c:pt>
                <c:pt idx="42">
                  <c:v>3.42</c:v>
                </c:pt>
                <c:pt idx="43">
                  <c:v>3.43</c:v>
                </c:pt>
                <c:pt idx="44">
                  <c:v>3.44</c:v>
                </c:pt>
                <c:pt idx="45">
                  <c:v>3.45</c:v>
                </c:pt>
                <c:pt idx="46">
                  <c:v>3.46</c:v>
                </c:pt>
                <c:pt idx="47">
                  <c:v>3.47</c:v>
                </c:pt>
                <c:pt idx="48">
                  <c:v>3.48</c:v>
                </c:pt>
                <c:pt idx="49">
                  <c:v>3.49</c:v>
                </c:pt>
                <c:pt idx="50">
                  <c:v>3.5</c:v>
                </c:pt>
                <c:pt idx="51">
                  <c:v>3.51</c:v>
                </c:pt>
                <c:pt idx="52">
                  <c:v>3.52</c:v>
                </c:pt>
                <c:pt idx="53">
                  <c:v>3.53</c:v>
                </c:pt>
                <c:pt idx="54">
                  <c:v>3.54</c:v>
                </c:pt>
                <c:pt idx="55">
                  <c:v>3.55</c:v>
                </c:pt>
                <c:pt idx="56">
                  <c:v>3.56</c:v>
                </c:pt>
                <c:pt idx="57">
                  <c:v>3.57</c:v>
                </c:pt>
                <c:pt idx="58">
                  <c:v>3.58</c:v>
                </c:pt>
                <c:pt idx="59">
                  <c:v>3.59</c:v>
                </c:pt>
                <c:pt idx="60">
                  <c:v>3.6</c:v>
                </c:pt>
                <c:pt idx="61">
                  <c:v>3.61</c:v>
                </c:pt>
                <c:pt idx="62">
                  <c:v>3.62</c:v>
                </c:pt>
                <c:pt idx="63">
                  <c:v>3.63</c:v>
                </c:pt>
                <c:pt idx="64">
                  <c:v>3.64</c:v>
                </c:pt>
                <c:pt idx="65">
                  <c:v>3.65</c:v>
                </c:pt>
                <c:pt idx="66">
                  <c:v>3.66</c:v>
                </c:pt>
                <c:pt idx="67">
                  <c:v>3.67</c:v>
                </c:pt>
                <c:pt idx="68">
                  <c:v>3.68</c:v>
                </c:pt>
                <c:pt idx="69">
                  <c:v>3.69</c:v>
                </c:pt>
                <c:pt idx="70">
                  <c:v>3.7</c:v>
                </c:pt>
                <c:pt idx="71">
                  <c:v>3.71</c:v>
                </c:pt>
                <c:pt idx="72">
                  <c:v>3.72</c:v>
                </c:pt>
                <c:pt idx="73">
                  <c:v>3.73</c:v>
                </c:pt>
                <c:pt idx="74">
                  <c:v>3.74</c:v>
                </c:pt>
                <c:pt idx="75">
                  <c:v>3.75</c:v>
                </c:pt>
                <c:pt idx="76">
                  <c:v>3.76</c:v>
                </c:pt>
                <c:pt idx="77">
                  <c:v>3.77</c:v>
                </c:pt>
                <c:pt idx="78">
                  <c:v>3.78</c:v>
                </c:pt>
                <c:pt idx="79">
                  <c:v>3.79</c:v>
                </c:pt>
                <c:pt idx="80">
                  <c:v>3.8</c:v>
                </c:pt>
                <c:pt idx="81">
                  <c:v>3.81</c:v>
                </c:pt>
                <c:pt idx="82">
                  <c:v>3.82</c:v>
                </c:pt>
                <c:pt idx="83">
                  <c:v>3.83</c:v>
                </c:pt>
                <c:pt idx="84">
                  <c:v>3.84</c:v>
                </c:pt>
                <c:pt idx="85">
                  <c:v>3.85</c:v>
                </c:pt>
                <c:pt idx="86">
                  <c:v>3.86</c:v>
                </c:pt>
                <c:pt idx="87">
                  <c:v>3.87</c:v>
                </c:pt>
                <c:pt idx="88">
                  <c:v>3.88</c:v>
                </c:pt>
                <c:pt idx="89">
                  <c:v>3.89</c:v>
                </c:pt>
                <c:pt idx="90">
                  <c:v>3.9</c:v>
                </c:pt>
                <c:pt idx="91">
                  <c:v>3.91</c:v>
                </c:pt>
                <c:pt idx="92">
                  <c:v>3.92</c:v>
                </c:pt>
                <c:pt idx="93">
                  <c:v>3.93</c:v>
                </c:pt>
                <c:pt idx="94">
                  <c:v>3.94</c:v>
                </c:pt>
                <c:pt idx="95">
                  <c:v>3.95</c:v>
                </c:pt>
                <c:pt idx="96">
                  <c:v>3.96</c:v>
                </c:pt>
                <c:pt idx="97">
                  <c:v>3.97</c:v>
                </c:pt>
                <c:pt idx="98">
                  <c:v>3.98</c:v>
                </c:pt>
                <c:pt idx="99">
                  <c:v>3.99</c:v>
                </c:pt>
                <c:pt idx="100">
                  <c:v>4</c:v>
                </c:pt>
                <c:pt idx="101">
                  <c:v>4.01</c:v>
                </c:pt>
                <c:pt idx="102">
                  <c:v>4.0199999999999996</c:v>
                </c:pt>
                <c:pt idx="103">
                  <c:v>4.03</c:v>
                </c:pt>
                <c:pt idx="104">
                  <c:v>4.04</c:v>
                </c:pt>
                <c:pt idx="105">
                  <c:v>4.05</c:v>
                </c:pt>
                <c:pt idx="106">
                  <c:v>4.0599999999999996</c:v>
                </c:pt>
                <c:pt idx="107">
                  <c:v>4.07</c:v>
                </c:pt>
                <c:pt idx="108">
                  <c:v>4.08</c:v>
                </c:pt>
                <c:pt idx="109">
                  <c:v>4.09</c:v>
                </c:pt>
                <c:pt idx="110">
                  <c:v>4.0999999999999996</c:v>
                </c:pt>
                <c:pt idx="111">
                  <c:v>4.1100000000000003</c:v>
                </c:pt>
                <c:pt idx="112">
                  <c:v>4.12</c:v>
                </c:pt>
                <c:pt idx="113">
                  <c:v>4.13</c:v>
                </c:pt>
                <c:pt idx="114">
                  <c:v>4.1399999999999997</c:v>
                </c:pt>
                <c:pt idx="115">
                  <c:v>4.1500000000000004</c:v>
                </c:pt>
                <c:pt idx="116">
                  <c:v>4.16</c:v>
                </c:pt>
                <c:pt idx="117">
                  <c:v>4.17</c:v>
                </c:pt>
                <c:pt idx="118">
                  <c:v>4.18</c:v>
                </c:pt>
                <c:pt idx="119">
                  <c:v>4.1900000000000004</c:v>
                </c:pt>
                <c:pt idx="120">
                  <c:v>4.2</c:v>
                </c:pt>
                <c:pt idx="121">
                  <c:v>4.21</c:v>
                </c:pt>
                <c:pt idx="122">
                  <c:v>4.22</c:v>
                </c:pt>
                <c:pt idx="123">
                  <c:v>4.2300000000000004</c:v>
                </c:pt>
                <c:pt idx="124">
                  <c:v>4.24</c:v>
                </c:pt>
                <c:pt idx="125">
                  <c:v>4.25</c:v>
                </c:pt>
                <c:pt idx="126">
                  <c:v>4.26</c:v>
                </c:pt>
                <c:pt idx="127">
                  <c:v>4.2699999999999996</c:v>
                </c:pt>
                <c:pt idx="128">
                  <c:v>4.28</c:v>
                </c:pt>
                <c:pt idx="129">
                  <c:v>4.29</c:v>
                </c:pt>
                <c:pt idx="130">
                  <c:v>4.3</c:v>
                </c:pt>
                <c:pt idx="131">
                  <c:v>4.3099999999999996</c:v>
                </c:pt>
                <c:pt idx="132">
                  <c:v>4.32</c:v>
                </c:pt>
                <c:pt idx="133">
                  <c:v>4.33</c:v>
                </c:pt>
                <c:pt idx="134">
                  <c:v>4.34</c:v>
                </c:pt>
                <c:pt idx="135">
                  <c:v>4.3499999999999996</c:v>
                </c:pt>
                <c:pt idx="136">
                  <c:v>4.3600000000000003</c:v>
                </c:pt>
                <c:pt idx="137">
                  <c:v>4.37</c:v>
                </c:pt>
                <c:pt idx="138">
                  <c:v>4.38</c:v>
                </c:pt>
                <c:pt idx="139">
                  <c:v>4.3899999999999997</c:v>
                </c:pt>
                <c:pt idx="140">
                  <c:v>4.4000000000000004</c:v>
                </c:pt>
                <c:pt idx="141">
                  <c:v>4.41</c:v>
                </c:pt>
                <c:pt idx="142">
                  <c:v>4.42</c:v>
                </c:pt>
                <c:pt idx="143">
                  <c:v>4.43</c:v>
                </c:pt>
                <c:pt idx="144">
                  <c:v>4.4400000000000004</c:v>
                </c:pt>
                <c:pt idx="145">
                  <c:v>4.45</c:v>
                </c:pt>
                <c:pt idx="146">
                  <c:v>4.46</c:v>
                </c:pt>
                <c:pt idx="147">
                  <c:v>4.47</c:v>
                </c:pt>
                <c:pt idx="148">
                  <c:v>4.4800000000000004</c:v>
                </c:pt>
                <c:pt idx="149">
                  <c:v>4.49</c:v>
                </c:pt>
                <c:pt idx="150">
                  <c:v>4.5</c:v>
                </c:pt>
                <c:pt idx="151">
                  <c:v>4.51</c:v>
                </c:pt>
                <c:pt idx="152">
                  <c:v>4.5199999999999996</c:v>
                </c:pt>
                <c:pt idx="153">
                  <c:v>4.53</c:v>
                </c:pt>
                <c:pt idx="154">
                  <c:v>4.54</c:v>
                </c:pt>
                <c:pt idx="155">
                  <c:v>4.55</c:v>
                </c:pt>
                <c:pt idx="156">
                  <c:v>4.5599999999999996</c:v>
                </c:pt>
                <c:pt idx="157">
                  <c:v>4.57</c:v>
                </c:pt>
                <c:pt idx="158">
                  <c:v>4.58</c:v>
                </c:pt>
                <c:pt idx="159">
                  <c:v>4.59</c:v>
                </c:pt>
                <c:pt idx="160">
                  <c:v>4.5999999999999996</c:v>
                </c:pt>
                <c:pt idx="161">
                  <c:v>4.6100000000000003</c:v>
                </c:pt>
                <c:pt idx="162">
                  <c:v>4.62</c:v>
                </c:pt>
                <c:pt idx="163">
                  <c:v>4.63</c:v>
                </c:pt>
                <c:pt idx="164">
                  <c:v>4.6399999999999997</c:v>
                </c:pt>
                <c:pt idx="165">
                  <c:v>4.6500000000000004</c:v>
                </c:pt>
                <c:pt idx="166">
                  <c:v>4.66</c:v>
                </c:pt>
                <c:pt idx="167">
                  <c:v>4.67</c:v>
                </c:pt>
                <c:pt idx="168">
                  <c:v>4.68</c:v>
                </c:pt>
                <c:pt idx="169">
                  <c:v>4.6900000000000004</c:v>
                </c:pt>
                <c:pt idx="170">
                  <c:v>4.7</c:v>
                </c:pt>
                <c:pt idx="171">
                  <c:v>4.71</c:v>
                </c:pt>
                <c:pt idx="172">
                  <c:v>4.72</c:v>
                </c:pt>
                <c:pt idx="173">
                  <c:v>4.7300000000000004</c:v>
                </c:pt>
                <c:pt idx="174">
                  <c:v>4.74</c:v>
                </c:pt>
                <c:pt idx="175">
                  <c:v>4.75</c:v>
                </c:pt>
                <c:pt idx="176">
                  <c:v>4.76</c:v>
                </c:pt>
                <c:pt idx="177">
                  <c:v>4.7699999999999996</c:v>
                </c:pt>
                <c:pt idx="178">
                  <c:v>4.78</c:v>
                </c:pt>
                <c:pt idx="179">
                  <c:v>4.79</c:v>
                </c:pt>
                <c:pt idx="180">
                  <c:v>4.8</c:v>
                </c:pt>
                <c:pt idx="181">
                  <c:v>4.8099999999999996</c:v>
                </c:pt>
                <c:pt idx="182">
                  <c:v>4.82</c:v>
                </c:pt>
                <c:pt idx="183">
                  <c:v>4.83</c:v>
                </c:pt>
                <c:pt idx="184">
                  <c:v>4.84</c:v>
                </c:pt>
                <c:pt idx="185">
                  <c:v>4.8499999999999996</c:v>
                </c:pt>
                <c:pt idx="186">
                  <c:v>4.8600000000000003</c:v>
                </c:pt>
                <c:pt idx="187">
                  <c:v>4.87</c:v>
                </c:pt>
                <c:pt idx="188">
                  <c:v>4.88</c:v>
                </c:pt>
                <c:pt idx="189">
                  <c:v>4.8899999999999997</c:v>
                </c:pt>
                <c:pt idx="190">
                  <c:v>4.9000000000000004</c:v>
                </c:pt>
                <c:pt idx="191">
                  <c:v>4.91</c:v>
                </c:pt>
                <c:pt idx="192">
                  <c:v>4.92</c:v>
                </c:pt>
                <c:pt idx="193">
                  <c:v>4.93</c:v>
                </c:pt>
                <c:pt idx="194">
                  <c:v>4.9400000000000004</c:v>
                </c:pt>
                <c:pt idx="195">
                  <c:v>4.95</c:v>
                </c:pt>
                <c:pt idx="196">
                  <c:v>4.96</c:v>
                </c:pt>
                <c:pt idx="197">
                  <c:v>4.97</c:v>
                </c:pt>
                <c:pt idx="198">
                  <c:v>4.9800000000000004</c:v>
                </c:pt>
                <c:pt idx="199">
                  <c:v>4.99</c:v>
                </c:pt>
                <c:pt idx="200">
                  <c:v>5</c:v>
                </c:pt>
                <c:pt idx="201">
                  <c:v>5.01</c:v>
                </c:pt>
                <c:pt idx="202">
                  <c:v>5.0199999999999996</c:v>
                </c:pt>
                <c:pt idx="203">
                  <c:v>5.03</c:v>
                </c:pt>
                <c:pt idx="204">
                  <c:v>5.04</c:v>
                </c:pt>
                <c:pt idx="205">
                  <c:v>5.05</c:v>
                </c:pt>
                <c:pt idx="206">
                  <c:v>5.0599999999999996</c:v>
                </c:pt>
                <c:pt idx="207">
                  <c:v>5.07</c:v>
                </c:pt>
                <c:pt idx="208">
                  <c:v>5.08</c:v>
                </c:pt>
                <c:pt idx="209">
                  <c:v>5.09</c:v>
                </c:pt>
                <c:pt idx="210">
                  <c:v>5.0999999999999996</c:v>
                </c:pt>
                <c:pt idx="211">
                  <c:v>5.1100000000000003</c:v>
                </c:pt>
                <c:pt idx="212">
                  <c:v>5.12</c:v>
                </c:pt>
                <c:pt idx="213">
                  <c:v>5.13</c:v>
                </c:pt>
                <c:pt idx="214">
                  <c:v>5.14</c:v>
                </c:pt>
                <c:pt idx="215">
                  <c:v>5.15</c:v>
                </c:pt>
                <c:pt idx="216">
                  <c:v>5.16</c:v>
                </c:pt>
                <c:pt idx="217">
                  <c:v>5.17</c:v>
                </c:pt>
                <c:pt idx="218">
                  <c:v>5.18</c:v>
                </c:pt>
                <c:pt idx="219">
                  <c:v>5.19</c:v>
                </c:pt>
                <c:pt idx="220">
                  <c:v>5.2</c:v>
                </c:pt>
                <c:pt idx="221">
                  <c:v>5.21</c:v>
                </c:pt>
                <c:pt idx="222">
                  <c:v>5.22</c:v>
                </c:pt>
                <c:pt idx="223">
                  <c:v>5.23</c:v>
                </c:pt>
                <c:pt idx="224">
                  <c:v>5.24</c:v>
                </c:pt>
                <c:pt idx="225">
                  <c:v>5.25</c:v>
                </c:pt>
                <c:pt idx="226">
                  <c:v>5.26</c:v>
                </c:pt>
                <c:pt idx="227">
                  <c:v>5.27</c:v>
                </c:pt>
                <c:pt idx="228">
                  <c:v>5.28</c:v>
                </c:pt>
                <c:pt idx="229">
                  <c:v>5.29</c:v>
                </c:pt>
                <c:pt idx="230">
                  <c:v>5.3</c:v>
                </c:pt>
                <c:pt idx="231">
                  <c:v>5.31</c:v>
                </c:pt>
                <c:pt idx="232">
                  <c:v>5.32</c:v>
                </c:pt>
                <c:pt idx="233">
                  <c:v>5.33</c:v>
                </c:pt>
                <c:pt idx="234">
                  <c:v>5.34</c:v>
                </c:pt>
                <c:pt idx="235">
                  <c:v>5.35</c:v>
                </c:pt>
                <c:pt idx="236">
                  <c:v>5.36</c:v>
                </c:pt>
                <c:pt idx="237">
                  <c:v>5.37</c:v>
                </c:pt>
                <c:pt idx="238">
                  <c:v>5.38</c:v>
                </c:pt>
                <c:pt idx="239">
                  <c:v>5.39</c:v>
                </c:pt>
                <c:pt idx="240">
                  <c:v>5.4</c:v>
                </c:pt>
                <c:pt idx="241">
                  <c:v>5.41</c:v>
                </c:pt>
                <c:pt idx="242">
                  <c:v>5.42</c:v>
                </c:pt>
                <c:pt idx="243">
                  <c:v>5.43</c:v>
                </c:pt>
                <c:pt idx="244">
                  <c:v>5.44</c:v>
                </c:pt>
                <c:pt idx="245">
                  <c:v>5.45</c:v>
                </c:pt>
                <c:pt idx="246">
                  <c:v>5.46</c:v>
                </c:pt>
                <c:pt idx="247">
                  <c:v>5.47</c:v>
                </c:pt>
                <c:pt idx="248">
                  <c:v>5.48</c:v>
                </c:pt>
                <c:pt idx="249">
                  <c:v>5.49</c:v>
                </c:pt>
                <c:pt idx="250">
                  <c:v>5.5</c:v>
                </c:pt>
                <c:pt idx="251">
                  <c:v>5.51</c:v>
                </c:pt>
                <c:pt idx="252">
                  <c:v>5.52</c:v>
                </c:pt>
                <c:pt idx="253">
                  <c:v>5.53</c:v>
                </c:pt>
                <c:pt idx="254">
                  <c:v>5.54</c:v>
                </c:pt>
                <c:pt idx="255">
                  <c:v>5.55</c:v>
                </c:pt>
                <c:pt idx="256">
                  <c:v>5.56</c:v>
                </c:pt>
                <c:pt idx="257">
                  <c:v>5.57</c:v>
                </c:pt>
                <c:pt idx="258">
                  <c:v>5.58</c:v>
                </c:pt>
                <c:pt idx="259">
                  <c:v>5.59</c:v>
                </c:pt>
                <c:pt idx="260">
                  <c:v>5.6</c:v>
                </c:pt>
                <c:pt idx="261">
                  <c:v>5.61</c:v>
                </c:pt>
                <c:pt idx="262">
                  <c:v>5.62</c:v>
                </c:pt>
                <c:pt idx="263">
                  <c:v>5.63</c:v>
                </c:pt>
                <c:pt idx="264">
                  <c:v>5.64</c:v>
                </c:pt>
                <c:pt idx="265">
                  <c:v>5.65</c:v>
                </c:pt>
                <c:pt idx="266">
                  <c:v>5.66</c:v>
                </c:pt>
                <c:pt idx="267">
                  <c:v>5.67</c:v>
                </c:pt>
                <c:pt idx="268">
                  <c:v>5.68</c:v>
                </c:pt>
                <c:pt idx="269">
                  <c:v>5.69</c:v>
                </c:pt>
                <c:pt idx="270">
                  <c:v>5.7</c:v>
                </c:pt>
                <c:pt idx="271">
                  <c:v>5.71</c:v>
                </c:pt>
                <c:pt idx="272">
                  <c:v>5.72</c:v>
                </c:pt>
                <c:pt idx="273">
                  <c:v>5.73</c:v>
                </c:pt>
                <c:pt idx="274">
                  <c:v>5.74</c:v>
                </c:pt>
                <c:pt idx="275">
                  <c:v>5.75</c:v>
                </c:pt>
                <c:pt idx="276">
                  <c:v>5.76</c:v>
                </c:pt>
                <c:pt idx="277">
                  <c:v>5.77</c:v>
                </c:pt>
                <c:pt idx="278">
                  <c:v>5.78</c:v>
                </c:pt>
                <c:pt idx="279">
                  <c:v>5.79</c:v>
                </c:pt>
                <c:pt idx="280">
                  <c:v>5.8</c:v>
                </c:pt>
                <c:pt idx="281">
                  <c:v>5.81</c:v>
                </c:pt>
                <c:pt idx="282">
                  <c:v>5.82</c:v>
                </c:pt>
                <c:pt idx="283">
                  <c:v>5.83</c:v>
                </c:pt>
                <c:pt idx="284">
                  <c:v>5.84</c:v>
                </c:pt>
                <c:pt idx="285">
                  <c:v>5.85</c:v>
                </c:pt>
                <c:pt idx="286">
                  <c:v>5.86</c:v>
                </c:pt>
                <c:pt idx="287">
                  <c:v>5.87</c:v>
                </c:pt>
                <c:pt idx="288">
                  <c:v>5.88</c:v>
                </c:pt>
                <c:pt idx="289">
                  <c:v>5.89</c:v>
                </c:pt>
                <c:pt idx="290">
                  <c:v>5.9</c:v>
                </c:pt>
                <c:pt idx="291">
                  <c:v>5.91</c:v>
                </c:pt>
                <c:pt idx="292">
                  <c:v>5.92</c:v>
                </c:pt>
                <c:pt idx="293">
                  <c:v>5.93</c:v>
                </c:pt>
                <c:pt idx="294">
                  <c:v>5.94</c:v>
                </c:pt>
                <c:pt idx="295">
                  <c:v>5.95</c:v>
                </c:pt>
                <c:pt idx="296">
                  <c:v>5.96</c:v>
                </c:pt>
                <c:pt idx="297">
                  <c:v>5.97</c:v>
                </c:pt>
                <c:pt idx="298">
                  <c:v>5.98</c:v>
                </c:pt>
                <c:pt idx="299">
                  <c:v>5.99</c:v>
                </c:pt>
                <c:pt idx="300">
                  <c:v>6</c:v>
                </c:pt>
                <c:pt idx="301">
                  <c:v>6.01</c:v>
                </c:pt>
                <c:pt idx="302">
                  <c:v>6.02</c:v>
                </c:pt>
                <c:pt idx="303">
                  <c:v>6.03</c:v>
                </c:pt>
                <c:pt idx="304">
                  <c:v>6.04</c:v>
                </c:pt>
                <c:pt idx="305">
                  <c:v>6.05</c:v>
                </c:pt>
                <c:pt idx="306">
                  <c:v>6.06</c:v>
                </c:pt>
                <c:pt idx="307">
                  <c:v>6.07</c:v>
                </c:pt>
                <c:pt idx="308">
                  <c:v>6.08</c:v>
                </c:pt>
                <c:pt idx="309">
                  <c:v>6.09</c:v>
                </c:pt>
                <c:pt idx="310">
                  <c:v>6.1</c:v>
                </c:pt>
                <c:pt idx="311">
                  <c:v>6.11</c:v>
                </c:pt>
                <c:pt idx="312">
                  <c:v>6.12</c:v>
                </c:pt>
                <c:pt idx="313">
                  <c:v>6.13</c:v>
                </c:pt>
                <c:pt idx="314">
                  <c:v>6.14</c:v>
                </c:pt>
                <c:pt idx="315">
                  <c:v>6.15</c:v>
                </c:pt>
                <c:pt idx="316">
                  <c:v>6.16</c:v>
                </c:pt>
                <c:pt idx="317">
                  <c:v>6.17</c:v>
                </c:pt>
                <c:pt idx="318">
                  <c:v>6.18</c:v>
                </c:pt>
                <c:pt idx="319">
                  <c:v>6.19</c:v>
                </c:pt>
                <c:pt idx="320">
                  <c:v>6.2</c:v>
                </c:pt>
                <c:pt idx="321">
                  <c:v>6.21</c:v>
                </c:pt>
                <c:pt idx="322">
                  <c:v>6.22</c:v>
                </c:pt>
                <c:pt idx="323">
                  <c:v>6.23</c:v>
                </c:pt>
                <c:pt idx="324">
                  <c:v>6.24</c:v>
                </c:pt>
                <c:pt idx="325">
                  <c:v>6.25</c:v>
                </c:pt>
                <c:pt idx="326">
                  <c:v>6.26</c:v>
                </c:pt>
                <c:pt idx="327">
                  <c:v>6.27</c:v>
                </c:pt>
                <c:pt idx="328">
                  <c:v>6.28</c:v>
                </c:pt>
                <c:pt idx="329">
                  <c:v>6.29</c:v>
                </c:pt>
                <c:pt idx="330">
                  <c:v>6.3</c:v>
                </c:pt>
                <c:pt idx="331">
                  <c:v>6.31</c:v>
                </c:pt>
                <c:pt idx="332">
                  <c:v>6.32</c:v>
                </c:pt>
                <c:pt idx="333">
                  <c:v>6.33</c:v>
                </c:pt>
                <c:pt idx="334">
                  <c:v>6.34</c:v>
                </c:pt>
                <c:pt idx="335">
                  <c:v>6.35</c:v>
                </c:pt>
                <c:pt idx="336">
                  <c:v>6.36</c:v>
                </c:pt>
                <c:pt idx="337">
                  <c:v>6.37</c:v>
                </c:pt>
                <c:pt idx="338">
                  <c:v>6.38</c:v>
                </c:pt>
                <c:pt idx="339">
                  <c:v>6.39</c:v>
                </c:pt>
                <c:pt idx="340">
                  <c:v>6.4</c:v>
                </c:pt>
                <c:pt idx="341">
                  <c:v>6.41</c:v>
                </c:pt>
                <c:pt idx="342">
                  <c:v>6.42</c:v>
                </c:pt>
                <c:pt idx="343">
                  <c:v>6.43</c:v>
                </c:pt>
                <c:pt idx="344">
                  <c:v>6.44</c:v>
                </c:pt>
                <c:pt idx="345">
                  <c:v>6.45</c:v>
                </c:pt>
                <c:pt idx="346">
                  <c:v>6.46</c:v>
                </c:pt>
                <c:pt idx="347">
                  <c:v>6.47</c:v>
                </c:pt>
                <c:pt idx="348">
                  <c:v>6.48</c:v>
                </c:pt>
                <c:pt idx="349">
                  <c:v>6.49</c:v>
                </c:pt>
                <c:pt idx="350">
                  <c:v>6.5</c:v>
                </c:pt>
                <c:pt idx="351">
                  <c:v>6.51</c:v>
                </c:pt>
                <c:pt idx="352">
                  <c:v>6.52</c:v>
                </c:pt>
                <c:pt idx="353">
                  <c:v>6.53</c:v>
                </c:pt>
                <c:pt idx="354">
                  <c:v>6.54</c:v>
                </c:pt>
                <c:pt idx="355">
                  <c:v>6.55</c:v>
                </c:pt>
                <c:pt idx="356">
                  <c:v>6.56</c:v>
                </c:pt>
                <c:pt idx="357">
                  <c:v>6.57</c:v>
                </c:pt>
                <c:pt idx="358">
                  <c:v>6.58</c:v>
                </c:pt>
                <c:pt idx="359">
                  <c:v>6.59</c:v>
                </c:pt>
                <c:pt idx="360">
                  <c:v>6.6</c:v>
                </c:pt>
                <c:pt idx="361">
                  <c:v>6.61</c:v>
                </c:pt>
                <c:pt idx="362">
                  <c:v>6.62</c:v>
                </c:pt>
                <c:pt idx="363">
                  <c:v>6.63</c:v>
                </c:pt>
                <c:pt idx="364">
                  <c:v>6.64</c:v>
                </c:pt>
                <c:pt idx="365">
                  <c:v>6.65</c:v>
                </c:pt>
                <c:pt idx="366">
                  <c:v>6.66</c:v>
                </c:pt>
                <c:pt idx="367">
                  <c:v>6.67</c:v>
                </c:pt>
                <c:pt idx="368">
                  <c:v>6.68</c:v>
                </c:pt>
                <c:pt idx="369">
                  <c:v>6.69</c:v>
                </c:pt>
                <c:pt idx="370">
                  <c:v>6.7</c:v>
                </c:pt>
                <c:pt idx="371">
                  <c:v>6.71</c:v>
                </c:pt>
                <c:pt idx="372">
                  <c:v>6.72</c:v>
                </c:pt>
                <c:pt idx="373">
                  <c:v>6.73</c:v>
                </c:pt>
                <c:pt idx="374">
                  <c:v>6.74</c:v>
                </c:pt>
                <c:pt idx="375">
                  <c:v>6.75</c:v>
                </c:pt>
                <c:pt idx="376">
                  <c:v>6.76</c:v>
                </c:pt>
                <c:pt idx="377">
                  <c:v>6.77</c:v>
                </c:pt>
                <c:pt idx="378">
                  <c:v>6.78</c:v>
                </c:pt>
                <c:pt idx="379">
                  <c:v>6.79</c:v>
                </c:pt>
                <c:pt idx="380">
                  <c:v>6.8</c:v>
                </c:pt>
                <c:pt idx="381">
                  <c:v>6.81</c:v>
                </c:pt>
                <c:pt idx="382">
                  <c:v>6.82</c:v>
                </c:pt>
                <c:pt idx="383">
                  <c:v>6.83</c:v>
                </c:pt>
                <c:pt idx="384">
                  <c:v>6.84</c:v>
                </c:pt>
                <c:pt idx="385">
                  <c:v>6.85</c:v>
                </c:pt>
                <c:pt idx="386">
                  <c:v>6.86</c:v>
                </c:pt>
                <c:pt idx="387">
                  <c:v>6.87</c:v>
                </c:pt>
                <c:pt idx="388">
                  <c:v>6.88</c:v>
                </c:pt>
                <c:pt idx="389">
                  <c:v>6.89</c:v>
                </c:pt>
                <c:pt idx="390">
                  <c:v>6.9</c:v>
                </c:pt>
                <c:pt idx="391">
                  <c:v>6.91</c:v>
                </c:pt>
                <c:pt idx="392">
                  <c:v>6.92</c:v>
                </c:pt>
                <c:pt idx="393">
                  <c:v>6.93</c:v>
                </c:pt>
                <c:pt idx="394">
                  <c:v>6.94</c:v>
                </c:pt>
                <c:pt idx="395">
                  <c:v>6.95</c:v>
                </c:pt>
                <c:pt idx="396">
                  <c:v>6.96</c:v>
                </c:pt>
                <c:pt idx="397">
                  <c:v>6.97</c:v>
                </c:pt>
                <c:pt idx="398">
                  <c:v>6.98</c:v>
                </c:pt>
                <c:pt idx="399">
                  <c:v>6.99</c:v>
                </c:pt>
                <c:pt idx="400">
                  <c:v>7</c:v>
                </c:pt>
                <c:pt idx="401">
                  <c:v>7.01</c:v>
                </c:pt>
                <c:pt idx="402">
                  <c:v>7.02</c:v>
                </c:pt>
                <c:pt idx="403">
                  <c:v>7.03</c:v>
                </c:pt>
                <c:pt idx="404">
                  <c:v>7.04</c:v>
                </c:pt>
                <c:pt idx="405">
                  <c:v>7.05</c:v>
                </c:pt>
                <c:pt idx="406">
                  <c:v>7.06</c:v>
                </c:pt>
                <c:pt idx="407">
                  <c:v>7.07</c:v>
                </c:pt>
                <c:pt idx="408">
                  <c:v>7.08</c:v>
                </c:pt>
                <c:pt idx="409">
                  <c:v>7.09</c:v>
                </c:pt>
                <c:pt idx="410">
                  <c:v>7.1</c:v>
                </c:pt>
                <c:pt idx="411">
                  <c:v>7.11</c:v>
                </c:pt>
                <c:pt idx="412">
                  <c:v>7.12</c:v>
                </c:pt>
                <c:pt idx="413">
                  <c:v>7.13</c:v>
                </c:pt>
                <c:pt idx="414">
                  <c:v>7.14</c:v>
                </c:pt>
                <c:pt idx="415">
                  <c:v>7.15</c:v>
                </c:pt>
                <c:pt idx="416">
                  <c:v>7.16</c:v>
                </c:pt>
                <c:pt idx="417">
                  <c:v>7.17</c:v>
                </c:pt>
                <c:pt idx="418">
                  <c:v>7.18</c:v>
                </c:pt>
                <c:pt idx="419">
                  <c:v>7.19</c:v>
                </c:pt>
                <c:pt idx="420">
                  <c:v>7.2</c:v>
                </c:pt>
                <c:pt idx="421">
                  <c:v>7.21</c:v>
                </c:pt>
                <c:pt idx="422">
                  <c:v>7.22</c:v>
                </c:pt>
                <c:pt idx="423">
                  <c:v>7.23</c:v>
                </c:pt>
                <c:pt idx="424">
                  <c:v>7.24</c:v>
                </c:pt>
                <c:pt idx="425">
                  <c:v>7.25</c:v>
                </c:pt>
                <c:pt idx="426">
                  <c:v>7.26</c:v>
                </c:pt>
                <c:pt idx="427">
                  <c:v>7.27</c:v>
                </c:pt>
                <c:pt idx="428">
                  <c:v>7.28</c:v>
                </c:pt>
                <c:pt idx="429">
                  <c:v>7.29</c:v>
                </c:pt>
                <c:pt idx="430">
                  <c:v>7.3</c:v>
                </c:pt>
                <c:pt idx="431">
                  <c:v>7.31</c:v>
                </c:pt>
                <c:pt idx="432">
                  <c:v>7.32</c:v>
                </c:pt>
                <c:pt idx="433">
                  <c:v>7.33</c:v>
                </c:pt>
                <c:pt idx="434">
                  <c:v>7.34</c:v>
                </c:pt>
                <c:pt idx="435">
                  <c:v>7.35</c:v>
                </c:pt>
                <c:pt idx="436">
                  <c:v>7.36</c:v>
                </c:pt>
                <c:pt idx="437">
                  <c:v>7.37</c:v>
                </c:pt>
                <c:pt idx="438">
                  <c:v>7.38</c:v>
                </c:pt>
                <c:pt idx="439">
                  <c:v>7.39</c:v>
                </c:pt>
                <c:pt idx="440">
                  <c:v>7.4</c:v>
                </c:pt>
                <c:pt idx="441">
                  <c:v>7.41</c:v>
                </c:pt>
                <c:pt idx="442">
                  <c:v>7.42</c:v>
                </c:pt>
                <c:pt idx="443">
                  <c:v>7.43</c:v>
                </c:pt>
                <c:pt idx="444">
                  <c:v>7.44</c:v>
                </c:pt>
                <c:pt idx="445">
                  <c:v>7.45</c:v>
                </c:pt>
                <c:pt idx="446">
                  <c:v>7.46</c:v>
                </c:pt>
                <c:pt idx="447">
                  <c:v>7.47</c:v>
                </c:pt>
                <c:pt idx="448">
                  <c:v>7.48</c:v>
                </c:pt>
                <c:pt idx="449">
                  <c:v>7.49</c:v>
                </c:pt>
                <c:pt idx="450">
                  <c:v>7.5</c:v>
                </c:pt>
                <c:pt idx="451">
                  <c:v>7.51</c:v>
                </c:pt>
                <c:pt idx="452">
                  <c:v>7.52</c:v>
                </c:pt>
                <c:pt idx="453">
                  <c:v>7.53</c:v>
                </c:pt>
                <c:pt idx="454">
                  <c:v>7.54</c:v>
                </c:pt>
                <c:pt idx="455">
                  <c:v>7.55</c:v>
                </c:pt>
                <c:pt idx="456">
                  <c:v>7.56</c:v>
                </c:pt>
                <c:pt idx="457">
                  <c:v>7.57</c:v>
                </c:pt>
                <c:pt idx="458">
                  <c:v>7.58</c:v>
                </c:pt>
                <c:pt idx="459">
                  <c:v>7.59</c:v>
                </c:pt>
                <c:pt idx="460">
                  <c:v>7.6</c:v>
                </c:pt>
                <c:pt idx="461">
                  <c:v>7.61</c:v>
                </c:pt>
                <c:pt idx="462">
                  <c:v>7.62</c:v>
                </c:pt>
                <c:pt idx="463">
                  <c:v>7.63</c:v>
                </c:pt>
                <c:pt idx="464">
                  <c:v>7.64</c:v>
                </c:pt>
                <c:pt idx="465">
                  <c:v>7.65</c:v>
                </c:pt>
                <c:pt idx="466">
                  <c:v>7.66</c:v>
                </c:pt>
                <c:pt idx="467">
                  <c:v>7.67</c:v>
                </c:pt>
                <c:pt idx="468">
                  <c:v>7.68</c:v>
                </c:pt>
                <c:pt idx="469">
                  <c:v>7.69</c:v>
                </c:pt>
                <c:pt idx="470">
                  <c:v>7.7</c:v>
                </c:pt>
                <c:pt idx="471">
                  <c:v>7.71</c:v>
                </c:pt>
                <c:pt idx="472">
                  <c:v>7.72</c:v>
                </c:pt>
                <c:pt idx="473">
                  <c:v>7.73</c:v>
                </c:pt>
                <c:pt idx="474">
                  <c:v>7.74</c:v>
                </c:pt>
                <c:pt idx="475">
                  <c:v>7.75</c:v>
                </c:pt>
                <c:pt idx="476">
                  <c:v>7.76</c:v>
                </c:pt>
                <c:pt idx="477">
                  <c:v>7.77</c:v>
                </c:pt>
                <c:pt idx="478">
                  <c:v>7.78</c:v>
                </c:pt>
                <c:pt idx="479">
                  <c:v>7.79</c:v>
                </c:pt>
                <c:pt idx="480">
                  <c:v>7.8</c:v>
                </c:pt>
                <c:pt idx="481">
                  <c:v>7.81</c:v>
                </c:pt>
                <c:pt idx="482">
                  <c:v>7.82</c:v>
                </c:pt>
                <c:pt idx="483">
                  <c:v>7.83</c:v>
                </c:pt>
                <c:pt idx="484">
                  <c:v>7.84</c:v>
                </c:pt>
                <c:pt idx="485">
                  <c:v>7.85</c:v>
                </c:pt>
                <c:pt idx="486">
                  <c:v>7.86</c:v>
                </c:pt>
                <c:pt idx="487">
                  <c:v>7.87</c:v>
                </c:pt>
                <c:pt idx="488">
                  <c:v>7.88</c:v>
                </c:pt>
                <c:pt idx="489">
                  <c:v>7.89</c:v>
                </c:pt>
                <c:pt idx="490">
                  <c:v>7.9</c:v>
                </c:pt>
                <c:pt idx="491">
                  <c:v>7.91</c:v>
                </c:pt>
                <c:pt idx="492">
                  <c:v>7.92</c:v>
                </c:pt>
                <c:pt idx="493">
                  <c:v>7.93</c:v>
                </c:pt>
                <c:pt idx="494">
                  <c:v>7.94</c:v>
                </c:pt>
                <c:pt idx="495">
                  <c:v>7.95</c:v>
                </c:pt>
                <c:pt idx="496">
                  <c:v>7.96</c:v>
                </c:pt>
                <c:pt idx="497">
                  <c:v>7.97</c:v>
                </c:pt>
                <c:pt idx="498">
                  <c:v>7.98</c:v>
                </c:pt>
                <c:pt idx="499">
                  <c:v>7.99</c:v>
                </c:pt>
                <c:pt idx="500">
                  <c:v>8</c:v>
                </c:pt>
                <c:pt idx="501">
                  <c:v>8.01</c:v>
                </c:pt>
                <c:pt idx="502">
                  <c:v>8.02</c:v>
                </c:pt>
                <c:pt idx="503">
                  <c:v>8.0299999999999994</c:v>
                </c:pt>
                <c:pt idx="504">
                  <c:v>8.0399999999999991</c:v>
                </c:pt>
                <c:pt idx="505">
                  <c:v>8.0500000000000007</c:v>
                </c:pt>
                <c:pt idx="506">
                  <c:v>8.06</c:v>
                </c:pt>
                <c:pt idx="507">
                  <c:v>8.07</c:v>
                </c:pt>
                <c:pt idx="508">
                  <c:v>8.08</c:v>
                </c:pt>
                <c:pt idx="509">
                  <c:v>8.09</c:v>
                </c:pt>
                <c:pt idx="510">
                  <c:v>8.1</c:v>
                </c:pt>
                <c:pt idx="511">
                  <c:v>8.11</c:v>
                </c:pt>
                <c:pt idx="512">
                  <c:v>8.1199999999999992</c:v>
                </c:pt>
                <c:pt idx="513">
                  <c:v>8.1300000000000008</c:v>
                </c:pt>
                <c:pt idx="514">
                  <c:v>8.14</c:v>
                </c:pt>
                <c:pt idx="515">
                  <c:v>8.15</c:v>
                </c:pt>
                <c:pt idx="516">
                  <c:v>8.16</c:v>
                </c:pt>
                <c:pt idx="517">
                  <c:v>8.17</c:v>
                </c:pt>
                <c:pt idx="518">
                  <c:v>8.18</c:v>
                </c:pt>
                <c:pt idx="519">
                  <c:v>8.19</c:v>
                </c:pt>
                <c:pt idx="520">
                  <c:v>8.1999999999999993</c:v>
                </c:pt>
                <c:pt idx="521">
                  <c:v>8.2100000000000009</c:v>
                </c:pt>
                <c:pt idx="522">
                  <c:v>8.2200000000000006</c:v>
                </c:pt>
                <c:pt idx="523">
                  <c:v>8.23</c:v>
                </c:pt>
                <c:pt idx="524">
                  <c:v>8.24</c:v>
                </c:pt>
                <c:pt idx="525">
                  <c:v>8.25</c:v>
                </c:pt>
                <c:pt idx="526">
                  <c:v>8.26</c:v>
                </c:pt>
                <c:pt idx="527">
                  <c:v>8.27</c:v>
                </c:pt>
                <c:pt idx="528">
                  <c:v>8.2799999999999994</c:v>
                </c:pt>
                <c:pt idx="529">
                  <c:v>8.2899999999999991</c:v>
                </c:pt>
                <c:pt idx="530">
                  <c:v>8.3000000000000007</c:v>
                </c:pt>
                <c:pt idx="531">
                  <c:v>8.31</c:v>
                </c:pt>
                <c:pt idx="532">
                  <c:v>8.32</c:v>
                </c:pt>
                <c:pt idx="533">
                  <c:v>8.33</c:v>
                </c:pt>
                <c:pt idx="534">
                  <c:v>8.34</c:v>
                </c:pt>
                <c:pt idx="535">
                  <c:v>8.35</c:v>
                </c:pt>
                <c:pt idx="536">
                  <c:v>8.36</c:v>
                </c:pt>
                <c:pt idx="537">
                  <c:v>8.3699999999999992</c:v>
                </c:pt>
                <c:pt idx="538">
                  <c:v>8.3800000000000008</c:v>
                </c:pt>
                <c:pt idx="539">
                  <c:v>8.39</c:v>
                </c:pt>
                <c:pt idx="540">
                  <c:v>8.4</c:v>
                </c:pt>
                <c:pt idx="541">
                  <c:v>8.41</c:v>
                </c:pt>
                <c:pt idx="542">
                  <c:v>8.42</c:v>
                </c:pt>
                <c:pt idx="543">
                  <c:v>8.43</c:v>
                </c:pt>
                <c:pt idx="544">
                  <c:v>8.44</c:v>
                </c:pt>
                <c:pt idx="545">
                  <c:v>8.4499999999999993</c:v>
                </c:pt>
                <c:pt idx="546">
                  <c:v>8.4600000000000009</c:v>
                </c:pt>
                <c:pt idx="547">
                  <c:v>8.4700000000000006</c:v>
                </c:pt>
                <c:pt idx="548">
                  <c:v>8.48</c:v>
                </c:pt>
                <c:pt idx="549">
                  <c:v>8.49</c:v>
                </c:pt>
                <c:pt idx="550">
                  <c:v>8.5</c:v>
                </c:pt>
                <c:pt idx="551">
                  <c:v>8.51</c:v>
                </c:pt>
                <c:pt idx="552">
                  <c:v>8.52</c:v>
                </c:pt>
                <c:pt idx="553">
                  <c:v>8.5299999999999994</c:v>
                </c:pt>
                <c:pt idx="554">
                  <c:v>8.5399999999999991</c:v>
                </c:pt>
                <c:pt idx="555">
                  <c:v>8.5500000000000007</c:v>
                </c:pt>
                <c:pt idx="556">
                  <c:v>8.56</c:v>
                </c:pt>
                <c:pt idx="557">
                  <c:v>8.57</c:v>
                </c:pt>
                <c:pt idx="558">
                  <c:v>8.58</c:v>
                </c:pt>
                <c:pt idx="559">
                  <c:v>8.59</c:v>
                </c:pt>
                <c:pt idx="560">
                  <c:v>8.6</c:v>
                </c:pt>
                <c:pt idx="561">
                  <c:v>8.61</c:v>
                </c:pt>
                <c:pt idx="562">
                  <c:v>8.6199999999999992</c:v>
                </c:pt>
                <c:pt idx="563">
                  <c:v>8.6300000000000008</c:v>
                </c:pt>
                <c:pt idx="564">
                  <c:v>8.64</c:v>
                </c:pt>
                <c:pt idx="565">
                  <c:v>8.65</c:v>
                </c:pt>
                <c:pt idx="566">
                  <c:v>8.66</c:v>
                </c:pt>
                <c:pt idx="567">
                  <c:v>8.67</c:v>
                </c:pt>
                <c:pt idx="568">
                  <c:v>8.68</c:v>
                </c:pt>
                <c:pt idx="569">
                  <c:v>8.69</c:v>
                </c:pt>
                <c:pt idx="570">
                  <c:v>8.6999999999999993</c:v>
                </c:pt>
                <c:pt idx="571">
                  <c:v>8.7100000000000009</c:v>
                </c:pt>
                <c:pt idx="572">
                  <c:v>8.7200000000000006</c:v>
                </c:pt>
                <c:pt idx="573">
                  <c:v>8.73</c:v>
                </c:pt>
                <c:pt idx="574">
                  <c:v>8.74</c:v>
                </c:pt>
                <c:pt idx="575">
                  <c:v>8.75</c:v>
                </c:pt>
                <c:pt idx="576">
                  <c:v>8.76</c:v>
                </c:pt>
                <c:pt idx="577">
                  <c:v>8.77</c:v>
                </c:pt>
                <c:pt idx="578">
                  <c:v>8.7799999999999994</c:v>
                </c:pt>
                <c:pt idx="579">
                  <c:v>8.7899999999999991</c:v>
                </c:pt>
                <c:pt idx="580">
                  <c:v>8.8000000000000007</c:v>
                </c:pt>
                <c:pt idx="581">
                  <c:v>8.81</c:v>
                </c:pt>
                <c:pt idx="582">
                  <c:v>8.82</c:v>
                </c:pt>
                <c:pt idx="583">
                  <c:v>8.83</c:v>
                </c:pt>
                <c:pt idx="584">
                  <c:v>8.84</c:v>
                </c:pt>
                <c:pt idx="585">
                  <c:v>8.85</c:v>
                </c:pt>
                <c:pt idx="586">
                  <c:v>8.86</c:v>
                </c:pt>
                <c:pt idx="587">
                  <c:v>8.8699999999999992</c:v>
                </c:pt>
                <c:pt idx="588">
                  <c:v>8.8800000000000008</c:v>
                </c:pt>
                <c:pt idx="589">
                  <c:v>8.89</c:v>
                </c:pt>
                <c:pt idx="590">
                  <c:v>8.9</c:v>
                </c:pt>
                <c:pt idx="591">
                  <c:v>8.91</c:v>
                </c:pt>
                <c:pt idx="592">
                  <c:v>8.92</c:v>
                </c:pt>
                <c:pt idx="593">
                  <c:v>8.93</c:v>
                </c:pt>
                <c:pt idx="594">
                  <c:v>8.94</c:v>
                </c:pt>
                <c:pt idx="595">
                  <c:v>8.9499999999999993</c:v>
                </c:pt>
                <c:pt idx="596">
                  <c:v>8.9600000000000009</c:v>
                </c:pt>
                <c:pt idx="597">
                  <c:v>8.9700000000000006</c:v>
                </c:pt>
                <c:pt idx="598">
                  <c:v>8.98</c:v>
                </c:pt>
                <c:pt idx="599">
                  <c:v>8.99</c:v>
                </c:pt>
                <c:pt idx="600">
                  <c:v>9</c:v>
                </c:pt>
                <c:pt idx="601">
                  <c:v>9.01</c:v>
                </c:pt>
                <c:pt idx="602">
                  <c:v>9.02</c:v>
                </c:pt>
                <c:pt idx="603">
                  <c:v>9.0299999999999994</c:v>
                </c:pt>
                <c:pt idx="604">
                  <c:v>9.0399999999999991</c:v>
                </c:pt>
                <c:pt idx="605">
                  <c:v>9.0500000000000007</c:v>
                </c:pt>
                <c:pt idx="606">
                  <c:v>9.06</c:v>
                </c:pt>
                <c:pt idx="607">
                  <c:v>9.07</c:v>
                </c:pt>
                <c:pt idx="608">
                  <c:v>9.08</c:v>
                </c:pt>
                <c:pt idx="609">
                  <c:v>9.09</c:v>
                </c:pt>
                <c:pt idx="610">
                  <c:v>9.1</c:v>
                </c:pt>
                <c:pt idx="611">
                  <c:v>9.11</c:v>
                </c:pt>
                <c:pt idx="612">
                  <c:v>9.1199999999999992</c:v>
                </c:pt>
                <c:pt idx="613">
                  <c:v>9.1300000000000008</c:v>
                </c:pt>
                <c:pt idx="614">
                  <c:v>9.14</c:v>
                </c:pt>
                <c:pt idx="615">
                  <c:v>9.15</c:v>
                </c:pt>
                <c:pt idx="616">
                  <c:v>9.16</c:v>
                </c:pt>
                <c:pt idx="617">
                  <c:v>9.17</c:v>
                </c:pt>
                <c:pt idx="618">
                  <c:v>9.18</c:v>
                </c:pt>
                <c:pt idx="619">
                  <c:v>9.19</c:v>
                </c:pt>
                <c:pt idx="620">
                  <c:v>9.1999999999999993</c:v>
                </c:pt>
                <c:pt idx="621">
                  <c:v>9.2100000000000009</c:v>
                </c:pt>
                <c:pt idx="622">
                  <c:v>9.2200000000000006</c:v>
                </c:pt>
                <c:pt idx="623">
                  <c:v>9.23</c:v>
                </c:pt>
                <c:pt idx="624">
                  <c:v>9.24</c:v>
                </c:pt>
                <c:pt idx="625">
                  <c:v>9.25</c:v>
                </c:pt>
                <c:pt idx="626">
                  <c:v>9.26</c:v>
                </c:pt>
                <c:pt idx="627">
                  <c:v>9.27</c:v>
                </c:pt>
                <c:pt idx="628">
                  <c:v>9.2799999999999994</c:v>
                </c:pt>
                <c:pt idx="629">
                  <c:v>9.2899999999999991</c:v>
                </c:pt>
                <c:pt idx="630">
                  <c:v>9.3000000000000007</c:v>
                </c:pt>
                <c:pt idx="631">
                  <c:v>9.31</c:v>
                </c:pt>
                <c:pt idx="632">
                  <c:v>9.32</c:v>
                </c:pt>
                <c:pt idx="633">
                  <c:v>9.33</c:v>
                </c:pt>
                <c:pt idx="634">
                  <c:v>9.34</c:v>
                </c:pt>
                <c:pt idx="635">
                  <c:v>9.35</c:v>
                </c:pt>
                <c:pt idx="636">
                  <c:v>9.36</c:v>
                </c:pt>
                <c:pt idx="637">
                  <c:v>9.3699999999999992</c:v>
                </c:pt>
                <c:pt idx="638">
                  <c:v>9.3800000000000008</c:v>
                </c:pt>
                <c:pt idx="639">
                  <c:v>9.39</c:v>
                </c:pt>
                <c:pt idx="640">
                  <c:v>9.4</c:v>
                </c:pt>
                <c:pt idx="641">
                  <c:v>9.41</c:v>
                </c:pt>
                <c:pt idx="642">
                  <c:v>9.42</c:v>
                </c:pt>
                <c:pt idx="643">
                  <c:v>9.43</c:v>
                </c:pt>
                <c:pt idx="644">
                  <c:v>9.44</c:v>
                </c:pt>
                <c:pt idx="645">
                  <c:v>9.4499999999999993</c:v>
                </c:pt>
                <c:pt idx="646">
                  <c:v>9.4600000000000009</c:v>
                </c:pt>
                <c:pt idx="647">
                  <c:v>9.4700000000000006</c:v>
                </c:pt>
                <c:pt idx="648">
                  <c:v>9.48</c:v>
                </c:pt>
                <c:pt idx="649">
                  <c:v>9.49</c:v>
                </c:pt>
                <c:pt idx="650">
                  <c:v>9.5</c:v>
                </c:pt>
                <c:pt idx="651">
                  <c:v>9.51</c:v>
                </c:pt>
                <c:pt idx="652">
                  <c:v>9.52</c:v>
                </c:pt>
                <c:pt idx="653">
                  <c:v>9.5299999999999994</c:v>
                </c:pt>
                <c:pt idx="654">
                  <c:v>9.5399999999999991</c:v>
                </c:pt>
                <c:pt idx="655">
                  <c:v>9.5500000000000007</c:v>
                </c:pt>
                <c:pt idx="656">
                  <c:v>9.56</c:v>
                </c:pt>
                <c:pt idx="657">
                  <c:v>9.57</c:v>
                </c:pt>
                <c:pt idx="658">
                  <c:v>9.58</c:v>
                </c:pt>
                <c:pt idx="659">
                  <c:v>9.59</c:v>
                </c:pt>
                <c:pt idx="660">
                  <c:v>9.6</c:v>
                </c:pt>
                <c:pt idx="661">
                  <c:v>9.61</c:v>
                </c:pt>
                <c:pt idx="662">
                  <c:v>9.6199999999999992</c:v>
                </c:pt>
                <c:pt idx="663">
                  <c:v>9.6300000000000008</c:v>
                </c:pt>
                <c:pt idx="664">
                  <c:v>9.64</c:v>
                </c:pt>
                <c:pt idx="665">
                  <c:v>9.65</c:v>
                </c:pt>
                <c:pt idx="666">
                  <c:v>9.66</c:v>
                </c:pt>
                <c:pt idx="667">
                  <c:v>9.67</c:v>
                </c:pt>
                <c:pt idx="668">
                  <c:v>9.68</c:v>
                </c:pt>
                <c:pt idx="669">
                  <c:v>9.69</c:v>
                </c:pt>
                <c:pt idx="670">
                  <c:v>9.6999999999999993</c:v>
                </c:pt>
                <c:pt idx="671">
                  <c:v>9.7100000000000009</c:v>
                </c:pt>
                <c:pt idx="672">
                  <c:v>9.7200000000000006</c:v>
                </c:pt>
                <c:pt idx="673">
                  <c:v>9.73</c:v>
                </c:pt>
                <c:pt idx="674">
                  <c:v>9.74</c:v>
                </c:pt>
                <c:pt idx="675">
                  <c:v>9.75</c:v>
                </c:pt>
                <c:pt idx="676">
                  <c:v>9.76</c:v>
                </c:pt>
                <c:pt idx="677">
                  <c:v>9.77</c:v>
                </c:pt>
                <c:pt idx="678">
                  <c:v>9.7799999999999994</c:v>
                </c:pt>
                <c:pt idx="679">
                  <c:v>9.7899999999999991</c:v>
                </c:pt>
                <c:pt idx="680">
                  <c:v>9.8000000000000007</c:v>
                </c:pt>
                <c:pt idx="681">
                  <c:v>9.81</c:v>
                </c:pt>
                <c:pt idx="682">
                  <c:v>9.82</c:v>
                </c:pt>
                <c:pt idx="683">
                  <c:v>9.83</c:v>
                </c:pt>
                <c:pt idx="684">
                  <c:v>9.84</c:v>
                </c:pt>
                <c:pt idx="685">
                  <c:v>9.85</c:v>
                </c:pt>
                <c:pt idx="686">
                  <c:v>9.86</c:v>
                </c:pt>
                <c:pt idx="687">
                  <c:v>9.8699999999999992</c:v>
                </c:pt>
                <c:pt idx="688">
                  <c:v>9.8800000000000008</c:v>
                </c:pt>
                <c:pt idx="689">
                  <c:v>9.89</c:v>
                </c:pt>
                <c:pt idx="690">
                  <c:v>9.9</c:v>
                </c:pt>
                <c:pt idx="691">
                  <c:v>9.91</c:v>
                </c:pt>
                <c:pt idx="692">
                  <c:v>9.92</c:v>
                </c:pt>
                <c:pt idx="693">
                  <c:v>9.93</c:v>
                </c:pt>
                <c:pt idx="694">
                  <c:v>9.94</c:v>
                </c:pt>
                <c:pt idx="695">
                  <c:v>9.9499999999999993</c:v>
                </c:pt>
                <c:pt idx="696">
                  <c:v>9.9600000000000009</c:v>
                </c:pt>
                <c:pt idx="697">
                  <c:v>9.9700000000000006</c:v>
                </c:pt>
                <c:pt idx="698">
                  <c:v>9.98</c:v>
                </c:pt>
                <c:pt idx="699">
                  <c:v>9.99</c:v>
                </c:pt>
                <c:pt idx="700">
                  <c:v>10</c:v>
                </c:pt>
                <c:pt idx="701">
                  <c:v>10.01</c:v>
                </c:pt>
                <c:pt idx="702">
                  <c:v>10.02</c:v>
                </c:pt>
                <c:pt idx="703">
                  <c:v>10.029999999999999</c:v>
                </c:pt>
                <c:pt idx="704">
                  <c:v>10.039999999999999</c:v>
                </c:pt>
                <c:pt idx="705">
                  <c:v>10.050000000000001</c:v>
                </c:pt>
                <c:pt idx="706">
                  <c:v>10.06</c:v>
                </c:pt>
                <c:pt idx="707">
                  <c:v>10.07</c:v>
                </c:pt>
                <c:pt idx="708">
                  <c:v>10.08</c:v>
                </c:pt>
                <c:pt idx="709">
                  <c:v>10.09</c:v>
                </c:pt>
                <c:pt idx="710">
                  <c:v>10.1</c:v>
                </c:pt>
                <c:pt idx="711">
                  <c:v>10.11</c:v>
                </c:pt>
                <c:pt idx="712">
                  <c:v>10.119999999999999</c:v>
                </c:pt>
                <c:pt idx="713">
                  <c:v>10.130000000000001</c:v>
                </c:pt>
                <c:pt idx="714">
                  <c:v>10.14</c:v>
                </c:pt>
                <c:pt idx="715">
                  <c:v>10.15</c:v>
                </c:pt>
                <c:pt idx="716">
                  <c:v>10.16</c:v>
                </c:pt>
                <c:pt idx="717">
                  <c:v>10.17</c:v>
                </c:pt>
                <c:pt idx="718">
                  <c:v>10.18</c:v>
                </c:pt>
                <c:pt idx="719">
                  <c:v>10.19</c:v>
                </c:pt>
                <c:pt idx="720">
                  <c:v>10.199999999999999</c:v>
                </c:pt>
                <c:pt idx="721">
                  <c:v>10.210000000000001</c:v>
                </c:pt>
                <c:pt idx="722">
                  <c:v>10.220000000000001</c:v>
                </c:pt>
                <c:pt idx="723">
                  <c:v>10.23</c:v>
                </c:pt>
                <c:pt idx="724">
                  <c:v>10.24</c:v>
                </c:pt>
                <c:pt idx="725">
                  <c:v>10.25</c:v>
                </c:pt>
                <c:pt idx="726">
                  <c:v>10.26</c:v>
                </c:pt>
                <c:pt idx="727">
                  <c:v>10.27</c:v>
                </c:pt>
                <c:pt idx="728">
                  <c:v>10.28</c:v>
                </c:pt>
                <c:pt idx="729">
                  <c:v>10.29</c:v>
                </c:pt>
                <c:pt idx="730">
                  <c:v>10.3</c:v>
                </c:pt>
                <c:pt idx="731">
                  <c:v>10.31</c:v>
                </c:pt>
                <c:pt idx="732">
                  <c:v>10.32</c:v>
                </c:pt>
                <c:pt idx="733">
                  <c:v>10.33</c:v>
                </c:pt>
                <c:pt idx="734">
                  <c:v>10.34</c:v>
                </c:pt>
                <c:pt idx="735">
                  <c:v>10.35</c:v>
                </c:pt>
                <c:pt idx="736">
                  <c:v>10.36</c:v>
                </c:pt>
                <c:pt idx="737">
                  <c:v>10.37</c:v>
                </c:pt>
                <c:pt idx="738">
                  <c:v>10.38</c:v>
                </c:pt>
                <c:pt idx="739">
                  <c:v>10.39</c:v>
                </c:pt>
                <c:pt idx="740">
                  <c:v>10.4</c:v>
                </c:pt>
                <c:pt idx="741">
                  <c:v>10.41</c:v>
                </c:pt>
                <c:pt idx="742">
                  <c:v>10.42</c:v>
                </c:pt>
                <c:pt idx="743">
                  <c:v>10.43</c:v>
                </c:pt>
                <c:pt idx="744">
                  <c:v>10.44</c:v>
                </c:pt>
                <c:pt idx="745">
                  <c:v>10.45</c:v>
                </c:pt>
                <c:pt idx="746">
                  <c:v>10.46</c:v>
                </c:pt>
                <c:pt idx="747">
                  <c:v>10.47</c:v>
                </c:pt>
                <c:pt idx="748">
                  <c:v>10.48</c:v>
                </c:pt>
                <c:pt idx="749">
                  <c:v>10.49</c:v>
                </c:pt>
                <c:pt idx="750">
                  <c:v>10.5</c:v>
                </c:pt>
                <c:pt idx="751">
                  <c:v>10.51</c:v>
                </c:pt>
                <c:pt idx="752">
                  <c:v>10.52</c:v>
                </c:pt>
                <c:pt idx="753">
                  <c:v>10.53</c:v>
                </c:pt>
                <c:pt idx="754">
                  <c:v>10.54</c:v>
                </c:pt>
                <c:pt idx="755">
                  <c:v>10.55</c:v>
                </c:pt>
                <c:pt idx="756">
                  <c:v>10.56</c:v>
                </c:pt>
                <c:pt idx="757">
                  <c:v>10.57</c:v>
                </c:pt>
                <c:pt idx="758">
                  <c:v>10.58</c:v>
                </c:pt>
                <c:pt idx="759">
                  <c:v>10.59</c:v>
                </c:pt>
                <c:pt idx="760">
                  <c:v>10.6</c:v>
                </c:pt>
                <c:pt idx="761">
                  <c:v>10.61</c:v>
                </c:pt>
                <c:pt idx="762">
                  <c:v>10.62</c:v>
                </c:pt>
                <c:pt idx="763">
                  <c:v>10.63</c:v>
                </c:pt>
                <c:pt idx="764">
                  <c:v>10.64</c:v>
                </c:pt>
                <c:pt idx="765">
                  <c:v>10.65</c:v>
                </c:pt>
                <c:pt idx="766">
                  <c:v>10.66</c:v>
                </c:pt>
                <c:pt idx="767">
                  <c:v>10.67</c:v>
                </c:pt>
                <c:pt idx="768">
                  <c:v>10.68</c:v>
                </c:pt>
                <c:pt idx="769">
                  <c:v>10.69</c:v>
                </c:pt>
                <c:pt idx="770">
                  <c:v>10.7</c:v>
                </c:pt>
                <c:pt idx="771">
                  <c:v>10.71</c:v>
                </c:pt>
                <c:pt idx="772">
                  <c:v>10.72</c:v>
                </c:pt>
                <c:pt idx="773">
                  <c:v>10.73</c:v>
                </c:pt>
                <c:pt idx="774">
                  <c:v>10.74</c:v>
                </c:pt>
                <c:pt idx="775">
                  <c:v>10.75</c:v>
                </c:pt>
                <c:pt idx="776">
                  <c:v>10.76</c:v>
                </c:pt>
                <c:pt idx="777">
                  <c:v>10.77</c:v>
                </c:pt>
                <c:pt idx="778">
                  <c:v>10.78</c:v>
                </c:pt>
                <c:pt idx="779">
                  <c:v>10.79</c:v>
                </c:pt>
                <c:pt idx="780">
                  <c:v>10.8</c:v>
                </c:pt>
                <c:pt idx="781">
                  <c:v>10.81</c:v>
                </c:pt>
                <c:pt idx="782">
                  <c:v>10.82</c:v>
                </c:pt>
                <c:pt idx="783">
                  <c:v>10.83</c:v>
                </c:pt>
                <c:pt idx="784">
                  <c:v>10.84</c:v>
                </c:pt>
                <c:pt idx="785">
                  <c:v>10.85</c:v>
                </c:pt>
                <c:pt idx="786">
                  <c:v>10.86</c:v>
                </c:pt>
                <c:pt idx="787">
                  <c:v>10.87</c:v>
                </c:pt>
                <c:pt idx="788">
                  <c:v>10.88</c:v>
                </c:pt>
                <c:pt idx="789">
                  <c:v>10.89</c:v>
                </c:pt>
                <c:pt idx="790">
                  <c:v>10.9</c:v>
                </c:pt>
                <c:pt idx="791">
                  <c:v>10.91</c:v>
                </c:pt>
                <c:pt idx="792">
                  <c:v>10.92</c:v>
                </c:pt>
                <c:pt idx="793">
                  <c:v>10.93</c:v>
                </c:pt>
                <c:pt idx="794">
                  <c:v>10.94</c:v>
                </c:pt>
                <c:pt idx="795">
                  <c:v>10.95</c:v>
                </c:pt>
                <c:pt idx="796">
                  <c:v>10.96</c:v>
                </c:pt>
                <c:pt idx="797">
                  <c:v>10.97</c:v>
                </c:pt>
                <c:pt idx="798">
                  <c:v>10.98</c:v>
                </c:pt>
                <c:pt idx="799">
                  <c:v>10.99</c:v>
                </c:pt>
                <c:pt idx="800">
                  <c:v>11</c:v>
                </c:pt>
              </c:numCache>
            </c:numRef>
          </c:xVal>
          <c:yVal>
            <c:numRef>
              <c:f>Sheet1!$B$2:$B$802</c:f>
              <c:numCache>
                <c:formatCode>General</c:formatCode>
                <c:ptCount val="801"/>
                <c:pt idx="0">
                  <c:v>-1.7600000000000001E-2</c:v>
                </c:pt>
                <c:pt idx="1">
                  <c:v>-8.9200000000000002E-2</c:v>
                </c:pt>
                <c:pt idx="2">
                  <c:v>-0.13700000000000001</c:v>
                </c:pt>
                <c:pt idx="3">
                  <c:v>-0.2014</c:v>
                </c:pt>
                <c:pt idx="4">
                  <c:v>-0.18360000000000001</c:v>
                </c:pt>
                <c:pt idx="5">
                  <c:v>-0.10100000000000001</c:v>
                </c:pt>
                <c:pt idx="6">
                  <c:v>-6.8500000000000005E-2</c:v>
                </c:pt>
                <c:pt idx="7">
                  <c:v>-7.0599999999999996E-2</c:v>
                </c:pt>
                <c:pt idx="8">
                  <c:v>-6.3899999999999998E-2</c:v>
                </c:pt>
                <c:pt idx="9">
                  <c:v>-1.8599999999999998E-2</c:v>
                </c:pt>
                <c:pt idx="10">
                  <c:v>-1.95E-2</c:v>
                </c:pt>
                <c:pt idx="11">
                  <c:v>-3.6400000000000002E-2</c:v>
                </c:pt>
                <c:pt idx="12">
                  <c:v>4.3400000000000001E-2</c:v>
                </c:pt>
                <c:pt idx="13">
                  <c:v>0.17430000000000001</c:v>
                </c:pt>
                <c:pt idx="14">
                  <c:v>0.20710000000000001</c:v>
                </c:pt>
                <c:pt idx="15">
                  <c:v>0.18609999999999999</c:v>
                </c:pt>
                <c:pt idx="16">
                  <c:v>0.15429999999999999</c:v>
                </c:pt>
                <c:pt idx="17">
                  <c:v>0.19370000000000001</c:v>
                </c:pt>
                <c:pt idx="18">
                  <c:v>0.13900000000000001</c:v>
                </c:pt>
                <c:pt idx="19">
                  <c:v>6.4100000000000004E-2</c:v>
                </c:pt>
                <c:pt idx="20">
                  <c:v>9.3399999999999997E-2</c:v>
                </c:pt>
                <c:pt idx="21">
                  <c:v>0.15440000000000001</c:v>
                </c:pt>
                <c:pt idx="22">
                  <c:v>9.6299999999999997E-2</c:v>
                </c:pt>
                <c:pt idx="23">
                  <c:v>1.9099999999999999E-2</c:v>
                </c:pt>
                <c:pt idx="24">
                  <c:v>4.7999999999999996E-3</c:v>
                </c:pt>
                <c:pt idx="25">
                  <c:v>-1.0500000000000001E-2</c:v>
                </c:pt>
                <c:pt idx="26">
                  <c:v>4.7100000000000003E-2</c:v>
                </c:pt>
                <c:pt idx="27">
                  <c:v>4.1999999999999997E-3</c:v>
                </c:pt>
                <c:pt idx="28">
                  <c:v>-1.7399999999999999E-2</c:v>
                </c:pt>
                <c:pt idx="29">
                  <c:v>-9.0200000000000002E-2</c:v>
                </c:pt>
                <c:pt idx="30">
                  <c:v>-0.11899999999999999</c:v>
                </c:pt>
                <c:pt idx="31">
                  <c:v>-0.19800000000000001</c:v>
                </c:pt>
                <c:pt idx="32">
                  <c:v>-0.1915</c:v>
                </c:pt>
                <c:pt idx="33">
                  <c:v>-0.11559999999999999</c:v>
                </c:pt>
                <c:pt idx="34">
                  <c:v>-2.8500000000000001E-2</c:v>
                </c:pt>
                <c:pt idx="35">
                  <c:v>3.9300000000000002E-2</c:v>
                </c:pt>
                <c:pt idx="36">
                  <c:v>9.8799999999999999E-2</c:v>
                </c:pt>
                <c:pt idx="37">
                  <c:v>0.1258</c:v>
                </c:pt>
                <c:pt idx="38">
                  <c:v>8.9800000000000005E-2</c:v>
                </c:pt>
                <c:pt idx="39">
                  <c:v>5.5599999999999997E-2</c:v>
                </c:pt>
                <c:pt idx="40">
                  <c:v>-4.7800000000000002E-2</c:v>
                </c:pt>
                <c:pt idx="41">
                  <c:v>-0.14560000000000001</c:v>
                </c:pt>
                <c:pt idx="42">
                  <c:v>-0.19939999999999999</c:v>
                </c:pt>
                <c:pt idx="43">
                  <c:v>-0.27379999999999999</c:v>
                </c:pt>
                <c:pt idx="44">
                  <c:v>-0.28050000000000003</c:v>
                </c:pt>
                <c:pt idx="45">
                  <c:v>-0.2319</c:v>
                </c:pt>
                <c:pt idx="46">
                  <c:v>-0.21990000000000001</c:v>
                </c:pt>
                <c:pt idx="47">
                  <c:v>-0.24990000000000001</c:v>
                </c:pt>
                <c:pt idx="48">
                  <c:v>-0.25230000000000002</c:v>
                </c:pt>
                <c:pt idx="49">
                  <c:v>-0.29930000000000001</c:v>
                </c:pt>
                <c:pt idx="50">
                  <c:v>-0.36430000000000001</c:v>
                </c:pt>
                <c:pt idx="51">
                  <c:v>-0.3448</c:v>
                </c:pt>
                <c:pt idx="52">
                  <c:v>-0.25340000000000001</c:v>
                </c:pt>
                <c:pt idx="53">
                  <c:v>-0.19969999999999999</c:v>
                </c:pt>
                <c:pt idx="54">
                  <c:v>-0.1754</c:v>
                </c:pt>
                <c:pt idx="55">
                  <c:v>-0.17560000000000001</c:v>
                </c:pt>
                <c:pt idx="56">
                  <c:v>-0.13550000000000001</c:v>
                </c:pt>
                <c:pt idx="57">
                  <c:v>-9.5699999999999993E-2</c:v>
                </c:pt>
                <c:pt idx="58">
                  <c:v>-9.2499999999999999E-2</c:v>
                </c:pt>
                <c:pt idx="59">
                  <c:v>-6.4399999999999999E-2</c:v>
                </c:pt>
                <c:pt idx="60">
                  <c:v>-9.7000000000000003E-3</c:v>
                </c:pt>
                <c:pt idx="61">
                  <c:v>1.6999999999999999E-3</c:v>
                </c:pt>
                <c:pt idx="62">
                  <c:v>2.3E-3</c:v>
                </c:pt>
                <c:pt idx="63">
                  <c:v>-2.7799999999999998E-2</c:v>
                </c:pt>
                <c:pt idx="64">
                  <c:v>-3.7900000000000003E-2</c:v>
                </c:pt>
                <c:pt idx="65">
                  <c:v>-3.8199999999999998E-2</c:v>
                </c:pt>
                <c:pt idx="66">
                  <c:v>5.3E-3</c:v>
                </c:pt>
                <c:pt idx="67">
                  <c:v>9.9000000000000005E-2</c:v>
                </c:pt>
                <c:pt idx="68">
                  <c:v>0.14080000000000001</c:v>
                </c:pt>
                <c:pt idx="69">
                  <c:v>0.186</c:v>
                </c:pt>
                <c:pt idx="70">
                  <c:v>0.16170000000000001</c:v>
                </c:pt>
                <c:pt idx="71">
                  <c:v>8.8499999999999995E-2</c:v>
                </c:pt>
                <c:pt idx="72">
                  <c:v>0.15229999999999999</c:v>
                </c:pt>
                <c:pt idx="73">
                  <c:v>0.20300000000000001</c:v>
                </c:pt>
                <c:pt idx="74">
                  <c:v>0.18920000000000001</c:v>
                </c:pt>
                <c:pt idx="75">
                  <c:v>0.1226</c:v>
                </c:pt>
                <c:pt idx="76">
                  <c:v>0.105</c:v>
                </c:pt>
                <c:pt idx="77">
                  <c:v>2.6499999999999999E-2</c:v>
                </c:pt>
                <c:pt idx="78">
                  <c:v>-4.3700000000000003E-2</c:v>
                </c:pt>
                <c:pt idx="79">
                  <c:v>-8.8800000000000004E-2</c:v>
                </c:pt>
                <c:pt idx="80">
                  <c:v>-0.1191</c:v>
                </c:pt>
                <c:pt idx="81">
                  <c:v>-0.18310000000000001</c:v>
                </c:pt>
                <c:pt idx="82">
                  <c:v>-0.1822</c:v>
                </c:pt>
                <c:pt idx="83">
                  <c:v>-0.11360000000000001</c:v>
                </c:pt>
                <c:pt idx="84">
                  <c:v>-0.1648</c:v>
                </c:pt>
                <c:pt idx="85">
                  <c:v>-0.16109999999999999</c:v>
                </c:pt>
                <c:pt idx="86">
                  <c:v>-0.13239999999999999</c:v>
                </c:pt>
                <c:pt idx="87">
                  <c:v>-0.1211</c:v>
                </c:pt>
                <c:pt idx="88">
                  <c:v>-8.1799999999999998E-2</c:v>
                </c:pt>
                <c:pt idx="89">
                  <c:v>-5.4399999999999997E-2</c:v>
                </c:pt>
                <c:pt idx="90">
                  <c:v>-2.7099999999999999E-2</c:v>
                </c:pt>
                <c:pt idx="91">
                  <c:v>-3.8800000000000001E-2</c:v>
                </c:pt>
                <c:pt idx="92">
                  <c:v>1.06E-2</c:v>
                </c:pt>
                <c:pt idx="93">
                  <c:v>3.9100000000000003E-2</c:v>
                </c:pt>
                <c:pt idx="94">
                  <c:v>4.4499999999999998E-2</c:v>
                </c:pt>
                <c:pt idx="95">
                  <c:v>-2.8299999999999999E-2</c:v>
                </c:pt>
                <c:pt idx="96">
                  <c:v>-0.16259999999999999</c:v>
                </c:pt>
                <c:pt idx="97">
                  <c:v>-0.12039999999999999</c:v>
                </c:pt>
                <c:pt idx="98">
                  <c:v>-0.1358</c:v>
                </c:pt>
                <c:pt idx="99">
                  <c:v>-7.7700000000000005E-2</c:v>
                </c:pt>
                <c:pt idx="100">
                  <c:v>-7.7899999999999997E-2</c:v>
                </c:pt>
                <c:pt idx="101">
                  <c:v>-9.2100000000000001E-2</c:v>
                </c:pt>
                <c:pt idx="102">
                  <c:v>-0.2311</c:v>
                </c:pt>
                <c:pt idx="103">
                  <c:v>-0.27050000000000002</c:v>
                </c:pt>
                <c:pt idx="104">
                  <c:v>-0.2888</c:v>
                </c:pt>
                <c:pt idx="105">
                  <c:v>-0.31630000000000003</c:v>
                </c:pt>
                <c:pt idx="106">
                  <c:v>-0.23250000000000001</c:v>
                </c:pt>
                <c:pt idx="107">
                  <c:v>-0.18329999999999999</c:v>
                </c:pt>
                <c:pt idx="108">
                  <c:v>-0.1779</c:v>
                </c:pt>
                <c:pt idx="109">
                  <c:v>-0.14860000000000001</c:v>
                </c:pt>
                <c:pt idx="110">
                  <c:v>-8.5800000000000001E-2</c:v>
                </c:pt>
                <c:pt idx="111">
                  <c:v>-0.1014</c:v>
                </c:pt>
                <c:pt idx="112">
                  <c:v>-5.4600000000000003E-2</c:v>
                </c:pt>
                <c:pt idx="113">
                  <c:v>0.10539999999999999</c:v>
                </c:pt>
                <c:pt idx="114">
                  <c:v>0.12959999999999999</c:v>
                </c:pt>
                <c:pt idx="115">
                  <c:v>0.12509999999999999</c:v>
                </c:pt>
                <c:pt idx="116">
                  <c:v>5.2299999999999999E-2</c:v>
                </c:pt>
                <c:pt idx="117">
                  <c:v>7.5899999999999995E-2</c:v>
                </c:pt>
                <c:pt idx="118">
                  <c:v>9.5100000000000004E-2</c:v>
                </c:pt>
                <c:pt idx="119">
                  <c:v>0.17849999999999999</c:v>
                </c:pt>
                <c:pt idx="120">
                  <c:v>0.2457</c:v>
                </c:pt>
                <c:pt idx="121">
                  <c:v>0.2722</c:v>
                </c:pt>
                <c:pt idx="122">
                  <c:v>0.19889999999999999</c:v>
                </c:pt>
                <c:pt idx="123">
                  <c:v>0.1318</c:v>
                </c:pt>
                <c:pt idx="124">
                  <c:v>0.1406</c:v>
                </c:pt>
                <c:pt idx="125">
                  <c:v>7.0599999999999996E-2</c:v>
                </c:pt>
                <c:pt idx="126">
                  <c:v>4.1300000000000003E-2</c:v>
                </c:pt>
                <c:pt idx="127">
                  <c:v>5.9799999999999999E-2</c:v>
                </c:pt>
                <c:pt idx="128">
                  <c:v>9.4700000000000006E-2</c:v>
                </c:pt>
                <c:pt idx="129">
                  <c:v>0.10199999999999999</c:v>
                </c:pt>
                <c:pt idx="130">
                  <c:v>6.6900000000000001E-2</c:v>
                </c:pt>
                <c:pt idx="131">
                  <c:v>3.1300000000000001E-2</c:v>
                </c:pt>
                <c:pt idx="132">
                  <c:v>1.9599999999999999E-2</c:v>
                </c:pt>
                <c:pt idx="133">
                  <c:v>1.35E-2</c:v>
                </c:pt>
                <c:pt idx="134">
                  <c:v>-1.46E-2</c:v>
                </c:pt>
                <c:pt idx="135">
                  <c:v>-4.8800000000000003E-2</c:v>
                </c:pt>
                <c:pt idx="136">
                  <c:v>-6.5000000000000002E-2</c:v>
                </c:pt>
                <c:pt idx="137">
                  <c:v>-0.13450000000000001</c:v>
                </c:pt>
                <c:pt idx="138">
                  <c:v>-0.1038</c:v>
                </c:pt>
                <c:pt idx="139">
                  <c:v>-3.4700000000000002E-2</c:v>
                </c:pt>
                <c:pt idx="140">
                  <c:v>-7.5800000000000006E-2</c:v>
                </c:pt>
                <c:pt idx="141">
                  <c:v>-7.0300000000000001E-2</c:v>
                </c:pt>
                <c:pt idx="142">
                  <c:v>8.1900000000000001E-2</c:v>
                </c:pt>
                <c:pt idx="143">
                  <c:v>0.1671</c:v>
                </c:pt>
                <c:pt idx="144">
                  <c:v>9.3799999999999994E-2</c:v>
                </c:pt>
                <c:pt idx="145">
                  <c:v>0.1484</c:v>
                </c:pt>
                <c:pt idx="146">
                  <c:v>0.2172</c:v>
                </c:pt>
                <c:pt idx="147">
                  <c:v>0.23710000000000001</c:v>
                </c:pt>
                <c:pt idx="148">
                  <c:v>0.19270000000000001</c:v>
                </c:pt>
                <c:pt idx="149">
                  <c:v>0.10349999999999999</c:v>
                </c:pt>
                <c:pt idx="150">
                  <c:v>5.5500000000000001E-2</c:v>
                </c:pt>
                <c:pt idx="151">
                  <c:v>1.9699999999999999E-2</c:v>
                </c:pt>
                <c:pt idx="152">
                  <c:v>-9.5100000000000004E-2</c:v>
                </c:pt>
                <c:pt idx="153">
                  <c:v>-0.14319999999999999</c:v>
                </c:pt>
                <c:pt idx="154">
                  <c:v>-7.4300000000000005E-2</c:v>
                </c:pt>
                <c:pt idx="155">
                  <c:v>2.07E-2</c:v>
                </c:pt>
                <c:pt idx="156">
                  <c:v>4.3099999999999999E-2</c:v>
                </c:pt>
                <c:pt idx="157">
                  <c:v>3.3599999999999998E-2</c:v>
                </c:pt>
                <c:pt idx="158">
                  <c:v>4.7100000000000003E-2</c:v>
                </c:pt>
                <c:pt idx="159">
                  <c:v>0.10589999999999999</c:v>
                </c:pt>
                <c:pt idx="160">
                  <c:v>8.09E-2</c:v>
                </c:pt>
                <c:pt idx="161">
                  <c:v>5.8999999999999999E-3</c:v>
                </c:pt>
                <c:pt idx="162">
                  <c:v>-1.4E-2</c:v>
                </c:pt>
                <c:pt idx="163">
                  <c:v>4.3400000000000001E-2</c:v>
                </c:pt>
                <c:pt idx="164">
                  <c:v>3.9E-2</c:v>
                </c:pt>
                <c:pt idx="165">
                  <c:v>-7.7999999999999996E-3</c:v>
                </c:pt>
                <c:pt idx="166">
                  <c:v>-1.6000000000000001E-3</c:v>
                </c:pt>
                <c:pt idx="167">
                  <c:v>-1.1900000000000001E-2</c:v>
                </c:pt>
                <c:pt idx="168">
                  <c:v>9.4000000000000004E-3</c:v>
                </c:pt>
                <c:pt idx="169">
                  <c:v>-3.27E-2</c:v>
                </c:pt>
                <c:pt idx="170">
                  <c:v>-8.3000000000000004E-2</c:v>
                </c:pt>
                <c:pt idx="171">
                  <c:v>-8.0199999999999994E-2</c:v>
                </c:pt>
                <c:pt idx="172">
                  <c:v>-8.5599999999999996E-2</c:v>
                </c:pt>
                <c:pt idx="173">
                  <c:v>-8.1799999999999998E-2</c:v>
                </c:pt>
                <c:pt idx="174">
                  <c:v>-8.6699999999999999E-2</c:v>
                </c:pt>
                <c:pt idx="175">
                  <c:v>-6.6E-3</c:v>
                </c:pt>
                <c:pt idx="176">
                  <c:v>4.1999999999999997E-3</c:v>
                </c:pt>
                <c:pt idx="177">
                  <c:v>4.3700000000000003E-2</c:v>
                </c:pt>
                <c:pt idx="178">
                  <c:v>8.6699999999999999E-2</c:v>
                </c:pt>
                <c:pt idx="179">
                  <c:v>2.98E-2</c:v>
                </c:pt>
                <c:pt idx="180">
                  <c:v>-1.9199999999999998E-2</c:v>
                </c:pt>
                <c:pt idx="181">
                  <c:v>5.2200000000000003E-2</c:v>
                </c:pt>
                <c:pt idx="182">
                  <c:v>0.1079</c:v>
                </c:pt>
                <c:pt idx="183">
                  <c:v>9.3799999999999994E-2</c:v>
                </c:pt>
                <c:pt idx="184">
                  <c:v>0.13350000000000001</c:v>
                </c:pt>
                <c:pt idx="185">
                  <c:v>0.19689999999999999</c:v>
                </c:pt>
                <c:pt idx="186">
                  <c:v>0.17879999999999999</c:v>
                </c:pt>
                <c:pt idx="187">
                  <c:v>0.22589999999999999</c:v>
                </c:pt>
                <c:pt idx="188">
                  <c:v>0.30109999999999998</c:v>
                </c:pt>
                <c:pt idx="189">
                  <c:v>0.25919999999999999</c:v>
                </c:pt>
                <c:pt idx="190">
                  <c:v>0.24510000000000001</c:v>
                </c:pt>
                <c:pt idx="191">
                  <c:v>0.1943</c:v>
                </c:pt>
                <c:pt idx="192">
                  <c:v>0.1192</c:v>
                </c:pt>
                <c:pt idx="193">
                  <c:v>6.8699999999999997E-2</c:v>
                </c:pt>
                <c:pt idx="194">
                  <c:v>2.2100000000000002E-2</c:v>
                </c:pt>
                <c:pt idx="195">
                  <c:v>-3.5700000000000003E-2</c:v>
                </c:pt>
                <c:pt idx="196">
                  <c:v>-8.1199999999999994E-2</c:v>
                </c:pt>
                <c:pt idx="197">
                  <c:v>-5.7799999999999997E-2</c:v>
                </c:pt>
                <c:pt idx="198">
                  <c:v>-4.0000000000000002E-4</c:v>
                </c:pt>
                <c:pt idx="199">
                  <c:v>4.7800000000000002E-2</c:v>
                </c:pt>
                <c:pt idx="200">
                  <c:v>6.7599999999999993E-2</c:v>
                </c:pt>
                <c:pt idx="201">
                  <c:v>8.5199999999999998E-2</c:v>
                </c:pt>
                <c:pt idx="202">
                  <c:v>0.14299999999999999</c:v>
                </c:pt>
                <c:pt idx="203">
                  <c:v>0.1973</c:v>
                </c:pt>
                <c:pt idx="204">
                  <c:v>0.1956</c:v>
                </c:pt>
                <c:pt idx="205">
                  <c:v>0.11</c:v>
                </c:pt>
                <c:pt idx="206">
                  <c:v>8.8599999999999998E-2</c:v>
                </c:pt>
                <c:pt idx="207">
                  <c:v>0.21479999999999999</c:v>
                </c:pt>
                <c:pt idx="208">
                  <c:v>0.28260000000000002</c:v>
                </c:pt>
                <c:pt idx="209">
                  <c:v>0.32669999999999999</c:v>
                </c:pt>
                <c:pt idx="210">
                  <c:v>0.35460000000000003</c:v>
                </c:pt>
                <c:pt idx="211">
                  <c:v>0.30480000000000002</c:v>
                </c:pt>
                <c:pt idx="212">
                  <c:v>0.2359</c:v>
                </c:pt>
                <c:pt idx="213">
                  <c:v>0.2661</c:v>
                </c:pt>
                <c:pt idx="214">
                  <c:v>0.248</c:v>
                </c:pt>
                <c:pt idx="215">
                  <c:v>0.184</c:v>
                </c:pt>
                <c:pt idx="216">
                  <c:v>0.1394</c:v>
                </c:pt>
                <c:pt idx="217">
                  <c:v>9.2899999999999996E-2</c:v>
                </c:pt>
                <c:pt idx="218">
                  <c:v>6.0900000000000003E-2</c:v>
                </c:pt>
                <c:pt idx="219">
                  <c:v>7.4999999999999997E-3</c:v>
                </c:pt>
                <c:pt idx="220">
                  <c:v>-4.2599999999999999E-2</c:v>
                </c:pt>
                <c:pt idx="221">
                  <c:v>-8.5199999999999998E-2</c:v>
                </c:pt>
                <c:pt idx="222">
                  <c:v>-0.1137</c:v>
                </c:pt>
                <c:pt idx="223">
                  <c:v>-0.12239999999999999</c:v>
                </c:pt>
                <c:pt idx="224">
                  <c:v>-0.15129999999999999</c:v>
                </c:pt>
                <c:pt idx="225">
                  <c:v>-0.1236</c:v>
                </c:pt>
                <c:pt idx="226">
                  <c:v>-2.18E-2</c:v>
                </c:pt>
                <c:pt idx="227">
                  <c:v>5.4199999999999998E-2</c:v>
                </c:pt>
                <c:pt idx="228">
                  <c:v>4.8599999999999997E-2</c:v>
                </c:pt>
                <c:pt idx="229">
                  <c:v>-1.5E-3</c:v>
                </c:pt>
                <c:pt idx="230">
                  <c:v>-2.93E-2</c:v>
                </c:pt>
                <c:pt idx="231">
                  <c:v>-4.5400000000000003E-2</c:v>
                </c:pt>
                <c:pt idx="232">
                  <c:v>-4.5499999999999999E-2</c:v>
                </c:pt>
                <c:pt idx="233">
                  <c:v>9.7000000000000003E-3</c:v>
                </c:pt>
                <c:pt idx="234">
                  <c:v>-6.4999999999999997E-3</c:v>
                </c:pt>
                <c:pt idx="235">
                  <c:v>1.2800000000000001E-2</c:v>
                </c:pt>
                <c:pt idx="236">
                  <c:v>-2.69E-2</c:v>
                </c:pt>
                <c:pt idx="237">
                  <c:v>-4.5499999999999999E-2</c:v>
                </c:pt>
                <c:pt idx="238">
                  <c:v>-7.3499999999999996E-2</c:v>
                </c:pt>
                <c:pt idx="239">
                  <c:v>-0.1038</c:v>
                </c:pt>
                <c:pt idx="240">
                  <c:v>-0.1159</c:v>
                </c:pt>
                <c:pt idx="241">
                  <c:v>-0.1115</c:v>
                </c:pt>
                <c:pt idx="242">
                  <c:v>-4.2599999999999999E-2</c:v>
                </c:pt>
                <c:pt idx="243">
                  <c:v>1.7500000000000002E-2</c:v>
                </c:pt>
                <c:pt idx="244">
                  <c:v>3.0800000000000001E-2</c:v>
                </c:pt>
                <c:pt idx="245">
                  <c:v>4.19E-2</c:v>
                </c:pt>
                <c:pt idx="246">
                  <c:v>8.5800000000000001E-2</c:v>
                </c:pt>
                <c:pt idx="247">
                  <c:v>0.09</c:v>
                </c:pt>
                <c:pt idx="248">
                  <c:v>2.23E-2</c:v>
                </c:pt>
                <c:pt idx="249">
                  <c:v>-2.9100000000000001E-2</c:v>
                </c:pt>
                <c:pt idx="250">
                  <c:v>-2.76E-2</c:v>
                </c:pt>
                <c:pt idx="251">
                  <c:v>4.7000000000000002E-3</c:v>
                </c:pt>
                <c:pt idx="252">
                  <c:v>-1.0200000000000001E-2</c:v>
                </c:pt>
                <c:pt idx="253">
                  <c:v>-2.8999999999999998E-3</c:v>
                </c:pt>
                <c:pt idx="254">
                  <c:v>-1.9599999999999999E-2</c:v>
                </c:pt>
                <c:pt idx="255">
                  <c:v>1.46E-2</c:v>
                </c:pt>
                <c:pt idx="256">
                  <c:v>6.7000000000000002E-3</c:v>
                </c:pt>
                <c:pt idx="257">
                  <c:v>7.7899999999999997E-2</c:v>
                </c:pt>
                <c:pt idx="258">
                  <c:v>0.1603</c:v>
                </c:pt>
                <c:pt idx="259">
                  <c:v>0.1177</c:v>
                </c:pt>
                <c:pt idx="260">
                  <c:v>4.9700000000000001E-2</c:v>
                </c:pt>
                <c:pt idx="261">
                  <c:v>6.2E-2</c:v>
                </c:pt>
                <c:pt idx="262">
                  <c:v>8.2600000000000007E-2</c:v>
                </c:pt>
                <c:pt idx="263">
                  <c:v>0.1125</c:v>
                </c:pt>
                <c:pt idx="264">
                  <c:v>0.13769999999999999</c:v>
                </c:pt>
                <c:pt idx="265">
                  <c:v>0.1125</c:v>
                </c:pt>
                <c:pt idx="266">
                  <c:v>5.8700000000000002E-2</c:v>
                </c:pt>
                <c:pt idx="267">
                  <c:v>2.6100000000000002E-2</c:v>
                </c:pt>
                <c:pt idx="268">
                  <c:v>-0.03</c:v>
                </c:pt>
                <c:pt idx="269">
                  <c:v>-8.7999999999999995E-2</c:v>
                </c:pt>
                <c:pt idx="270">
                  <c:v>-5.8900000000000001E-2</c:v>
                </c:pt>
                <c:pt idx="271">
                  <c:v>-1.15E-2</c:v>
                </c:pt>
                <c:pt idx="272">
                  <c:v>-1.89E-2</c:v>
                </c:pt>
                <c:pt idx="273">
                  <c:v>-7.85E-2</c:v>
                </c:pt>
                <c:pt idx="274">
                  <c:v>-0.1118</c:v>
                </c:pt>
                <c:pt idx="275">
                  <c:v>-0.13789999999999999</c:v>
                </c:pt>
                <c:pt idx="276">
                  <c:v>-0.1201</c:v>
                </c:pt>
                <c:pt idx="277">
                  <c:v>-0.1618</c:v>
                </c:pt>
                <c:pt idx="278">
                  <c:v>-0.1467</c:v>
                </c:pt>
                <c:pt idx="279">
                  <c:v>-0.18090000000000001</c:v>
                </c:pt>
                <c:pt idx="280">
                  <c:v>-0.25829999999999997</c:v>
                </c:pt>
                <c:pt idx="281">
                  <c:v>-0.2374</c:v>
                </c:pt>
                <c:pt idx="282">
                  <c:v>-0.2029</c:v>
                </c:pt>
                <c:pt idx="283">
                  <c:v>-0.1633</c:v>
                </c:pt>
                <c:pt idx="284">
                  <c:v>-8.8999999999999996E-2</c:v>
                </c:pt>
                <c:pt idx="285">
                  <c:v>-5.8799999999999998E-2</c:v>
                </c:pt>
                <c:pt idx="286">
                  <c:v>-0.1358</c:v>
                </c:pt>
                <c:pt idx="287">
                  <c:v>-0.19109999999999999</c:v>
                </c:pt>
                <c:pt idx="288">
                  <c:v>-0.15049999999999999</c:v>
                </c:pt>
                <c:pt idx="289">
                  <c:v>-0.18890000000000001</c:v>
                </c:pt>
                <c:pt idx="290">
                  <c:v>-0.157</c:v>
                </c:pt>
                <c:pt idx="291">
                  <c:v>-9.8500000000000004E-2</c:v>
                </c:pt>
                <c:pt idx="292">
                  <c:v>-5.1499999999999997E-2</c:v>
                </c:pt>
                <c:pt idx="293">
                  <c:v>1.0699999999999999E-2</c:v>
                </c:pt>
                <c:pt idx="294">
                  <c:v>1.7999999999999999E-2</c:v>
                </c:pt>
                <c:pt idx="295">
                  <c:v>3.5000000000000003E-2</c:v>
                </c:pt>
                <c:pt idx="296">
                  <c:v>0.1086</c:v>
                </c:pt>
                <c:pt idx="297">
                  <c:v>0.14580000000000001</c:v>
                </c:pt>
                <c:pt idx="298">
                  <c:v>7.7100000000000002E-2</c:v>
                </c:pt>
                <c:pt idx="299">
                  <c:v>5.7500000000000002E-2</c:v>
                </c:pt>
                <c:pt idx="300">
                  <c:v>5.5100000000000003E-2</c:v>
                </c:pt>
                <c:pt idx="301">
                  <c:v>2.4799999999999999E-2</c:v>
                </c:pt>
                <c:pt idx="302">
                  <c:v>2.1700000000000001E-2</c:v>
                </c:pt>
                <c:pt idx="303">
                  <c:v>1.29E-2</c:v>
                </c:pt>
                <c:pt idx="304">
                  <c:v>4.9200000000000001E-2</c:v>
                </c:pt>
                <c:pt idx="305">
                  <c:v>7.1000000000000004E-3</c:v>
                </c:pt>
                <c:pt idx="306">
                  <c:v>-4.1799999999999997E-2</c:v>
                </c:pt>
                <c:pt idx="307">
                  <c:v>-6.2799999999999995E-2</c:v>
                </c:pt>
                <c:pt idx="308">
                  <c:v>-9.11E-2</c:v>
                </c:pt>
                <c:pt idx="309">
                  <c:v>-0.152</c:v>
                </c:pt>
                <c:pt idx="310">
                  <c:v>-0.1002</c:v>
                </c:pt>
                <c:pt idx="311">
                  <c:v>-5.6300000000000003E-2</c:v>
                </c:pt>
                <c:pt idx="312">
                  <c:v>-5.7200000000000001E-2</c:v>
                </c:pt>
                <c:pt idx="313">
                  <c:v>-8.4699999999999998E-2</c:v>
                </c:pt>
                <c:pt idx="314">
                  <c:v>-7.0999999999999994E-2</c:v>
                </c:pt>
                <c:pt idx="315">
                  <c:v>-5.0000000000000001E-4</c:v>
                </c:pt>
                <c:pt idx="316">
                  <c:v>7.0400000000000004E-2</c:v>
                </c:pt>
                <c:pt idx="317">
                  <c:v>0.14399999999999999</c:v>
                </c:pt>
                <c:pt idx="318">
                  <c:v>0.1671</c:v>
                </c:pt>
                <c:pt idx="319">
                  <c:v>0.12839999999999999</c:v>
                </c:pt>
                <c:pt idx="320">
                  <c:v>3.4500000000000003E-2</c:v>
                </c:pt>
                <c:pt idx="321">
                  <c:v>-9.64E-2</c:v>
                </c:pt>
                <c:pt idx="322">
                  <c:v>-0.15809999999999999</c:v>
                </c:pt>
                <c:pt idx="323">
                  <c:v>-0.12859999999999999</c:v>
                </c:pt>
                <c:pt idx="324">
                  <c:v>-0.1318</c:v>
                </c:pt>
                <c:pt idx="325">
                  <c:v>-0.11070000000000001</c:v>
                </c:pt>
                <c:pt idx="326">
                  <c:v>-6.8699999999999997E-2</c:v>
                </c:pt>
                <c:pt idx="327">
                  <c:v>-5.6099999999999997E-2</c:v>
                </c:pt>
                <c:pt idx="328">
                  <c:v>-2.35E-2</c:v>
                </c:pt>
                <c:pt idx="329">
                  <c:v>4.82E-2</c:v>
                </c:pt>
                <c:pt idx="330">
                  <c:v>0.1691</c:v>
                </c:pt>
                <c:pt idx="331">
                  <c:v>0.24049999999999999</c:v>
                </c:pt>
                <c:pt idx="332">
                  <c:v>0.219</c:v>
                </c:pt>
                <c:pt idx="333">
                  <c:v>0.16839999999999999</c:v>
                </c:pt>
                <c:pt idx="334">
                  <c:v>7.6700000000000004E-2</c:v>
                </c:pt>
                <c:pt idx="335">
                  <c:v>1.21E-2</c:v>
                </c:pt>
                <c:pt idx="336">
                  <c:v>-7.7700000000000005E-2</c:v>
                </c:pt>
                <c:pt idx="337">
                  <c:v>-0.12280000000000001</c:v>
                </c:pt>
                <c:pt idx="338">
                  <c:v>-0.15770000000000001</c:v>
                </c:pt>
                <c:pt idx="339">
                  <c:v>-0.22950000000000001</c:v>
                </c:pt>
                <c:pt idx="340">
                  <c:v>-0.2646</c:v>
                </c:pt>
                <c:pt idx="341">
                  <c:v>-0.2545</c:v>
                </c:pt>
                <c:pt idx="342">
                  <c:v>-0.17599999999999999</c:v>
                </c:pt>
                <c:pt idx="343">
                  <c:v>-0.13439999999999999</c:v>
                </c:pt>
                <c:pt idx="344">
                  <c:v>-5.0099999999999999E-2</c:v>
                </c:pt>
                <c:pt idx="345">
                  <c:v>6.8999999999999999E-3</c:v>
                </c:pt>
                <c:pt idx="346">
                  <c:v>-5.9900000000000002E-2</c:v>
                </c:pt>
                <c:pt idx="347">
                  <c:v>-0.15359999999999999</c:v>
                </c:pt>
                <c:pt idx="348">
                  <c:v>-0.24379999999999999</c:v>
                </c:pt>
                <c:pt idx="349">
                  <c:v>-0.2316</c:v>
                </c:pt>
                <c:pt idx="350">
                  <c:v>-0.1903</c:v>
                </c:pt>
                <c:pt idx="351">
                  <c:v>-0.14369999999999999</c:v>
                </c:pt>
                <c:pt idx="352">
                  <c:v>-0.1011</c:v>
                </c:pt>
                <c:pt idx="353">
                  <c:v>-4.8500000000000001E-2</c:v>
                </c:pt>
                <c:pt idx="354">
                  <c:v>4.0300000000000002E-2</c:v>
                </c:pt>
                <c:pt idx="355">
                  <c:v>7.0599999999999996E-2</c:v>
                </c:pt>
                <c:pt idx="356">
                  <c:v>0.17860000000000001</c:v>
                </c:pt>
                <c:pt idx="357">
                  <c:v>0.25609999999999999</c:v>
                </c:pt>
                <c:pt idx="358">
                  <c:v>0.25900000000000001</c:v>
                </c:pt>
                <c:pt idx="359">
                  <c:v>0.25650000000000001</c:v>
                </c:pt>
                <c:pt idx="360">
                  <c:v>0.1105</c:v>
                </c:pt>
                <c:pt idx="361">
                  <c:v>7.6600000000000001E-2</c:v>
                </c:pt>
                <c:pt idx="362">
                  <c:v>0.1368</c:v>
                </c:pt>
                <c:pt idx="363">
                  <c:v>0.1676</c:v>
                </c:pt>
                <c:pt idx="364">
                  <c:v>0.16059999999999999</c:v>
                </c:pt>
                <c:pt idx="365">
                  <c:v>0.20860000000000001</c:v>
                </c:pt>
                <c:pt idx="366">
                  <c:v>0.17949999999999999</c:v>
                </c:pt>
                <c:pt idx="367">
                  <c:v>8.2400000000000001E-2</c:v>
                </c:pt>
                <c:pt idx="368">
                  <c:v>-1.7600000000000001E-2</c:v>
                </c:pt>
                <c:pt idx="369">
                  <c:v>-7.3099999999999998E-2</c:v>
                </c:pt>
                <c:pt idx="370">
                  <c:v>-0.128</c:v>
                </c:pt>
                <c:pt idx="371">
                  <c:v>-0.17380000000000001</c:v>
                </c:pt>
                <c:pt idx="372">
                  <c:v>-0.18090000000000001</c:v>
                </c:pt>
                <c:pt idx="373">
                  <c:v>-0.21779999999999999</c:v>
                </c:pt>
                <c:pt idx="374">
                  <c:v>-0.21909999999999999</c:v>
                </c:pt>
                <c:pt idx="375">
                  <c:v>-0.2477</c:v>
                </c:pt>
                <c:pt idx="376">
                  <c:v>-0.19389999999999999</c:v>
                </c:pt>
                <c:pt idx="377">
                  <c:v>-2.63E-2</c:v>
                </c:pt>
                <c:pt idx="378">
                  <c:v>1.1900000000000001E-2</c:v>
                </c:pt>
                <c:pt idx="379">
                  <c:v>4.8899999999999999E-2</c:v>
                </c:pt>
                <c:pt idx="380">
                  <c:v>0.1077</c:v>
                </c:pt>
                <c:pt idx="381">
                  <c:v>0.1154</c:v>
                </c:pt>
                <c:pt idx="382">
                  <c:v>6.9999999999999999E-4</c:v>
                </c:pt>
                <c:pt idx="383">
                  <c:v>-9.4700000000000006E-2</c:v>
                </c:pt>
                <c:pt idx="384">
                  <c:v>-0.1356</c:v>
                </c:pt>
                <c:pt idx="385">
                  <c:v>-0.18840000000000001</c:v>
                </c:pt>
                <c:pt idx="386">
                  <c:v>-0.1087</c:v>
                </c:pt>
                <c:pt idx="387">
                  <c:v>-5.4699999999999999E-2</c:v>
                </c:pt>
                <c:pt idx="388">
                  <c:v>2.3900000000000001E-2</c:v>
                </c:pt>
                <c:pt idx="389">
                  <c:v>0.1002</c:v>
                </c:pt>
                <c:pt idx="390">
                  <c:v>9.0999999999999998E-2</c:v>
                </c:pt>
                <c:pt idx="391">
                  <c:v>3.4000000000000002E-2</c:v>
                </c:pt>
                <c:pt idx="392">
                  <c:v>8.8000000000000005E-3</c:v>
                </c:pt>
                <c:pt idx="393">
                  <c:v>-1.5E-3</c:v>
                </c:pt>
                <c:pt idx="394">
                  <c:v>-3.5999999999999997E-2</c:v>
                </c:pt>
                <c:pt idx="395">
                  <c:v>-5.5300000000000002E-2</c:v>
                </c:pt>
                <c:pt idx="396">
                  <c:v>3.32E-2</c:v>
                </c:pt>
                <c:pt idx="397">
                  <c:v>0.15359999999999999</c:v>
                </c:pt>
                <c:pt idx="398">
                  <c:v>0.1971</c:v>
                </c:pt>
                <c:pt idx="399">
                  <c:v>0.25269999999999998</c:v>
                </c:pt>
                <c:pt idx="400">
                  <c:v>0.27400000000000002</c:v>
                </c:pt>
                <c:pt idx="401">
                  <c:v>0.26979999999999998</c:v>
                </c:pt>
                <c:pt idx="402">
                  <c:v>0.1386</c:v>
                </c:pt>
                <c:pt idx="403">
                  <c:v>6.2399999999999997E-2</c:v>
                </c:pt>
                <c:pt idx="404">
                  <c:v>-3.32E-2</c:v>
                </c:pt>
                <c:pt idx="405">
                  <c:v>-8.8499999999999995E-2</c:v>
                </c:pt>
                <c:pt idx="406">
                  <c:v>-6.6799999999999998E-2</c:v>
                </c:pt>
                <c:pt idx="407">
                  <c:v>-9.4100000000000003E-2</c:v>
                </c:pt>
                <c:pt idx="408">
                  <c:v>-0.11459999999999999</c:v>
                </c:pt>
                <c:pt idx="409">
                  <c:v>-0.1211</c:v>
                </c:pt>
                <c:pt idx="410">
                  <c:v>-0.122</c:v>
                </c:pt>
                <c:pt idx="411">
                  <c:v>-9.3200000000000005E-2</c:v>
                </c:pt>
                <c:pt idx="412">
                  <c:v>-6.2899999999999998E-2</c:v>
                </c:pt>
                <c:pt idx="413">
                  <c:v>-8.09E-2</c:v>
                </c:pt>
                <c:pt idx="414">
                  <c:v>-6.7500000000000004E-2</c:v>
                </c:pt>
                <c:pt idx="415">
                  <c:v>1.7299999999999999E-2</c:v>
                </c:pt>
                <c:pt idx="416">
                  <c:v>-2.2200000000000001E-2</c:v>
                </c:pt>
                <c:pt idx="417">
                  <c:v>-2.2200000000000001E-2</c:v>
                </c:pt>
                <c:pt idx="418">
                  <c:v>3.2399999999999998E-2</c:v>
                </c:pt>
                <c:pt idx="419">
                  <c:v>8.9700000000000002E-2</c:v>
                </c:pt>
                <c:pt idx="420">
                  <c:v>2.1000000000000001E-2</c:v>
                </c:pt>
                <c:pt idx="421">
                  <c:v>-9.5500000000000002E-2</c:v>
                </c:pt>
                <c:pt idx="422">
                  <c:v>-0.16250000000000001</c:v>
                </c:pt>
                <c:pt idx="423">
                  <c:v>-0.19270000000000001</c:v>
                </c:pt>
                <c:pt idx="424">
                  <c:v>-0.16339999999999999</c:v>
                </c:pt>
                <c:pt idx="425">
                  <c:v>-0.1469</c:v>
                </c:pt>
                <c:pt idx="426">
                  <c:v>-0.1144</c:v>
                </c:pt>
                <c:pt idx="427">
                  <c:v>-9.5200000000000007E-2</c:v>
                </c:pt>
                <c:pt idx="428">
                  <c:v>-0.1118</c:v>
                </c:pt>
                <c:pt idx="429">
                  <c:v>-9.9099999999999994E-2</c:v>
                </c:pt>
                <c:pt idx="430">
                  <c:v>6.1999999999999998E-3</c:v>
                </c:pt>
                <c:pt idx="431">
                  <c:v>6.9900000000000004E-2</c:v>
                </c:pt>
                <c:pt idx="432">
                  <c:v>8.8200000000000001E-2</c:v>
                </c:pt>
                <c:pt idx="433">
                  <c:v>0.1216</c:v>
                </c:pt>
                <c:pt idx="434">
                  <c:v>0.14860000000000001</c:v>
                </c:pt>
                <c:pt idx="435">
                  <c:v>0.14849999999999999</c:v>
                </c:pt>
                <c:pt idx="436">
                  <c:v>0.22489999999999999</c:v>
                </c:pt>
                <c:pt idx="437">
                  <c:v>0.2576</c:v>
                </c:pt>
                <c:pt idx="438">
                  <c:v>0.20630000000000001</c:v>
                </c:pt>
                <c:pt idx="439">
                  <c:v>0.17430000000000001</c:v>
                </c:pt>
                <c:pt idx="440">
                  <c:v>0.1017</c:v>
                </c:pt>
                <c:pt idx="441">
                  <c:v>9.6299999999999997E-2</c:v>
                </c:pt>
                <c:pt idx="442">
                  <c:v>0.13489999999999999</c:v>
                </c:pt>
                <c:pt idx="443">
                  <c:v>7.1900000000000006E-2</c:v>
                </c:pt>
                <c:pt idx="444">
                  <c:v>-1.95E-2</c:v>
                </c:pt>
                <c:pt idx="445">
                  <c:v>-5.6800000000000003E-2</c:v>
                </c:pt>
                <c:pt idx="446">
                  <c:v>-0.13780000000000001</c:v>
                </c:pt>
                <c:pt idx="447">
                  <c:v>-0.19620000000000001</c:v>
                </c:pt>
                <c:pt idx="448">
                  <c:v>-0.15409999999999999</c:v>
                </c:pt>
                <c:pt idx="449">
                  <c:v>-5.3100000000000001E-2</c:v>
                </c:pt>
                <c:pt idx="450">
                  <c:v>8.4000000000000005E-2</c:v>
                </c:pt>
                <c:pt idx="451">
                  <c:v>0.1056</c:v>
                </c:pt>
                <c:pt idx="452">
                  <c:v>6.9400000000000003E-2</c:v>
                </c:pt>
                <c:pt idx="453">
                  <c:v>2.7199999999999998E-2</c:v>
                </c:pt>
                <c:pt idx="454">
                  <c:v>-3.1800000000000002E-2</c:v>
                </c:pt>
                <c:pt idx="455">
                  <c:v>-0.14480000000000001</c:v>
                </c:pt>
                <c:pt idx="456">
                  <c:v>-0.2039</c:v>
                </c:pt>
                <c:pt idx="457">
                  <c:v>-0.14860000000000001</c:v>
                </c:pt>
                <c:pt idx="458">
                  <c:v>-6.0400000000000002E-2</c:v>
                </c:pt>
                <c:pt idx="459">
                  <c:v>-5.2900000000000003E-2</c:v>
                </c:pt>
                <c:pt idx="460">
                  <c:v>-9.8699999999999996E-2</c:v>
                </c:pt>
                <c:pt idx="461">
                  <c:v>-7.9399999999999998E-2</c:v>
                </c:pt>
                <c:pt idx="462">
                  <c:v>-9.7600000000000006E-2</c:v>
                </c:pt>
                <c:pt idx="463">
                  <c:v>-0.18709999999999999</c:v>
                </c:pt>
                <c:pt idx="464">
                  <c:v>-0.29930000000000001</c:v>
                </c:pt>
                <c:pt idx="465">
                  <c:v>-0.30759999999999998</c:v>
                </c:pt>
                <c:pt idx="466">
                  <c:v>-0.188</c:v>
                </c:pt>
                <c:pt idx="467">
                  <c:v>-9.9299999999999999E-2</c:v>
                </c:pt>
                <c:pt idx="468">
                  <c:v>-5.0200000000000002E-2</c:v>
                </c:pt>
                <c:pt idx="469">
                  <c:v>-2.7799999999999998E-2</c:v>
                </c:pt>
                <c:pt idx="470">
                  <c:v>7.4000000000000003E-3</c:v>
                </c:pt>
                <c:pt idx="471">
                  <c:v>-5.4000000000000003E-3</c:v>
                </c:pt>
                <c:pt idx="472">
                  <c:v>-3.39E-2</c:v>
                </c:pt>
                <c:pt idx="473">
                  <c:v>-0.02</c:v>
                </c:pt>
                <c:pt idx="474">
                  <c:v>6.9800000000000001E-2</c:v>
                </c:pt>
                <c:pt idx="475">
                  <c:v>0.12670000000000001</c:v>
                </c:pt>
                <c:pt idx="476">
                  <c:v>0.13780000000000001</c:v>
                </c:pt>
                <c:pt idx="477">
                  <c:v>0.12609999999999999</c:v>
                </c:pt>
                <c:pt idx="478">
                  <c:v>0.1046</c:v>
                </c:pt>
                <c:pt idx="479">
                  <c:v>4.1399999999999999E-2</c:v>
                </c:pt>
                <c:pt idx="480">
                  <c:v>-3.5999999999999999E-3</c:v>
                </c:pt>
                <c:pt idx="481">
                  <c:v>2.6100000000000002E-2</c:v>
                </c:pt>
                <c:pt idx="482">
                  <c:v>-1.2699999999999999E-2</c:v>
                </c:pt>
                <c:pt idx="483">
                  <c:v>-4.8000000000000001E-2</c:v>
                </c:pt>
                <c:pt idx="484">
                  <c:v>-6.4100000000000004E-2</c:v>
                </c:pt>
                <c:pt idx="485">
                  <c:v>-7.3000000000000001E-3</c:v>
                </c:pt>
                <c:pt idx="486">
                  <c:v>8.0299999999999996E-2</c:v>
                </c:pt>
                <c:pt idx="487">
                  <c:v>0.17030000000000001</c:v>
                </c:pt>
                <c:pt idx="488">
                  <c:v>0.25269999999999998</c:v>
                </c:pt>
                <c:pt idx="489">
                  <c:v>0.24010000000000001</c:v>
                </c:pt>
                <c:pt idx="490">
                  <c:v>0.2422</c:v>
                </c:pt>
                <c:pt idx="491">
                  <c:v>0.16259999999999999</c:v>
                </c:pt>
                <c:pt idx="492">
                  <c:v>0.1888</c:v>
                </c:pt>
                <c:pt idx="493">
                  <c:v>0.2833</c:v>
                </c:pt>
                <c:pt idx="494">
                  <c:v>0.21779999999999999</c:v>
                </c:pt>
                <c:pt idx="495">
                  <c:v>0.16470000000000001</c:v>
                </c:pt>
                <c:pt idx="496">
                  <c:v>0.19259999999999999</c:v>
                </c:pt>
                <c:pt idx="497">
                  <c:v>0.2243</c:v>
                </c:pt>
                <c:pt idx="498">
                  <c:v>0.32479999999999998</c:v>
                </c:pt>
                <c:pt idx="499">
                  <c:v>0.38100000000000001</c:v>
                </c:pt>
                <c:pt idx="500">
                  <c:v>0.36030000000000001</c:v>
                </c:pt>
                <c:pt idx="501">
                  <c:v>0.3125</c:v>
                </c:pt>
                <c:pt idx="502">
                  <c:v>0.29459999999999997</c:v>
                </c:pt>
                <c:pt idx="503">
                  <c:v>0.19320000000000001</c:v>
                </c:pt>
                <c:pt idx="504">
                  <c:v>8.7599999999999997E-2</c:v>
                </c:pt>
                <c:pt idx="505">
                  <c:v>6.9699999999999998E-2</c:v>
                </c:pt>
                <c:pt idx="506">
                  <c:v>1.2699999999999999E-2</c:v>
                </c:pt>
                <c:pt idx="507">
                  <c:v>7.1000000000000004E-3</c:v>
                </c:pt>
                <c:pt idx="508">
                  <c:v>-2.0899999999999998E-2</c:v>
                </c:pt>
                <c:pt idx="509">
                  <c:v>-5.1499999999999997E-2</c:v>
                </c:pt>
                <c:pt idx="510">
                  <c:v>-6.4899999999999999E-2</c:v>
                </c:pt>
                <c:pt idx="511">
                  <c:v>-0.1037</c:v>
                </c:pt>
                <c:pt idx="512">
                  <c:v>-0.15629999999999999</c:v>
                </c:pt>
                <c:pt idx="513">
                  <c:v>-0.16220000000000001</c:v>
                </c:pt>
                <c:pt idx="514">
                  <c:v>-0.13569999999999999</c:v>
                </c:pt>
                <c:pt idx="515">
                  <c:v>-0.1024</c:v>
                </c:pt>
                <c:pt idx="516">
                  <c:v>-0.1023</c:v>
                </c:pt>
                <c:pt idx="517">
                  <c:v>-0.13150000000000001</c:v>
                </c:pt>
                <c:pt idx="518">
                  <c:v>-0.13550000000000001</c:v>
                </c:pt>
                <c:pt idx="519">
                  <c:v>-0.11020000000000001</c:v>
                </c:pt>
                <c:pt idx="520">
                  <c:v>-2.1700000000000001E-2</c:v>
                </c:pt>
                <c:pt idx="521">
                  <c:v>-3.5999999999999999E-3</c:v>
                </c:pt>
                <c:pt idx="522">
                  <c:v>-4.99E-2</c:v>
                </c:pt>
                <c:pt idx="523">
                  <c:v>-9.6199999999999994E-2</c:v>
                </c:pt>
                <c:pt idx="524">
                  <c:v>-0.13500000000000001</c:v>
                </c:pt>
                <c:pt idx="525">
                  <c:v>-0.3</c:v>
                </c:pt>
                <c:pt idx="526">
                  <c:v>-0.39410000000000001</c:v>
                </c:pt>
                <c:pt idx="527">
                  <c:v>-0.3422</c:v>
                </c:pt>
                <c:pt idx="528">
                  <c:v>-0.29659999999999997</c:v>
                </c:pt>
                <c:pt idx="529">
                  <c:v>-0.29580000000000001</c:v>
                </c:pt>
                <c:pt idx="530">
                  <c:v>-0.31390000000000001</c:v>
                </c:pt>
                <c:pt idx="531">
                  <c:v>-0.22159999999999999</c:v>
                </c:pt>
                <c:pt idx="532">
                  <c:v>-0.11269999999999999</c:v>
                </c:pt>
                <c:pt idx="533">
                  <c:v>-3.2500000000000001E-2</c:v>
                </c:pt>
                <c:pt idx="534">
                  <c:v>3.1600000000000003E-2</c:v>
                </c:pt>
                <c:pt idx="535">
                  <c:v>3.3099999999999997E-2</c:v>
                </c:pt>
                <c:pt idx="536">
                  <c:v>-3.7100000000000001E-2</c:v>
                </c:pt>
                <c:pt idx="537">
                  <c:v>-0.107</c:v>
                </c:pt>
                <c:pt idx="538">
                  <c:v>-0.1537</c:v>
                </c:pt>
                <c:pt idx="539">
                  <c:v>-0.2041</c:v>
                </c:pt>
                <c:pt idx="540">
                  <c:v>-0.21640000000000001</c:v>
                </c:pt>
                <c:pt idx="541">
                  <c:v>-0.22939999999999999</c:v>
                </c:pt>
                <c:pt idx="542">
                  <c:v>-0.2712</c:v>
                </c:pt>
                <c:pt idx="543">
                  <c:v>-0.30659999999999998</c:v>
                </c:pt>
                <c:pt idx="544">
                  <c:v>-0.36940000000000001</c:v>
                </c:pt>
                <c:pt idx="545">
                  <c:v>-0.32269999999999999</c:v>
                </c:pt>
                <c:pt idx="546">
                  <c:v>-0.25480000000000003</c:v>
                </c:pt>
                <c:pt idx="547">
                  <c:v>-0.1565</c:v>
                </c:pt>
                <c:pt idx="548">
                  <c:v>-7.3200000000000001E-2</c:v>
                </c:pt>
                <c:pt idx="549">
                  <c:v>-8.8599999999999998E-2</c:v>
                </c:pt>
                <c:pt idx="550">
                  <c:v>-0.1157</c:v>
                </c:pt>
                <c:pt idx="551">
                  <c:v>-0.1845</c:v>
                </c:pt>
                <c:pt idx="552">
                  <c:v>-0.14910000000000001</c:v>
                </c:pt>
                <c:pt idx="553">
                  <c:v>-6.6500000000000004E-2</c:v>
                </c:pt>
                <c:pt idx="554">
                  <c:v>5.5300000000000002E-2</c:v>
                </c:pt>
                <c:pt idx="555">
                  <c:v>0.15840000000000001</c:v>
                </c:pt>
                <c:pt idx="556">
                  <c:v>0.21060000000000001</c:v>
                </c:pt>
                <c:pt idx="557">
                  <c:v>0.252</c:v>
                </c:pt>
                <c:pt idx="558">
                  <c:v>0.27979999999999999</c:v>
                </c:pt>
                <c:pt idx="559">
                  <c:v>0.2412</c:v>
                </c:pt>
                <c:pt idx="560">
                  <c:v>0.13880000000000001</c:v>
                </c:pt>
                <c:pt idx="561">
                  <c:v>8.1799999999999998E-2</c:v>
                </c:pt>
                <c:pt idx="562">
                  <c:v>8.14E-2</c:v>
                </c:pt>
                <c:pt idx="563">
                  <c:v>5.7500000000000002E-2</c:v>
                </c:pt>
                <c:pt idx="564">
                  <c:v>5.4300000000000001E-2</c:v>
                </c:pt>
                <c:pt idx="565">
                  <c:v>9.8500000000000004E-2</c:v>
                </c:pt>
                <c:pt idx="566">
                  <c:v>0.22009999999999999</c:v>
                </c:pt>
                <c:pt idx="567">
                  <c:v>0.27279999999999999</c:v>
                </c:pt>
                <c:pt idx="568">
                  <c:v>0.25380000000000003</c:v>
                </c:pt>
                <c:pt idx="569">
                  <c:v>0.18060000000000001</c:v>
                </c:pt>
                <c:pt idx="570">
                  <c:v>8.4699999999999998E-2</c:v>
                </c:pt>
                <c:pt idx="571">
                  <c:v>4.2999999999999997E-2</c:v>
                </c:pt>
                <c:pt idx="572">
                  <c:v>6.4600000000000005E-2</c:v>
                </c:pt>
                <c:pt idx="573">
                  <c:v>0.1072</c:v>
                </c:pt>
                <c:pt idx="574">
                  <c:v>0.1978</c:v>
                </c:pt>
                <c:pt idx="575">
                  <c:v>0.23899999999999999</c:v>
                </c:pt>
                <c:pt idx="576">
                  <c:v>0.1963</c:v>
                </c:pt>
                <c:pt idx="577">
                  <c:v>0.11459999999999999</c:v>
                </c:pt>
                <c:pt idx="578">
                  <c:v>6.5699999999999995E-2</c:v>
                </c:pt>
                <c:pt idx="579">
                  <c:v>0.16569999999999999</c:v>
                </c:pt>
                <c:pt idx="580">
                  <c:v>0.18440000000000001</c:v>
                </c:pt>
                <c:pt idx="581">
                  <c:v>0.14829999999999999</c:v>
                </c:pt>
                <c:pt idx="582">
                  <c:v>6.3299999999999995E-2</c:v>
                </c:pt>
                <c:pt idx="583">
                  <c:v>-1.04E-2</c:v>
                </c:pt>
                <c:pt idx="584">
                  <c:v>-1E-4</c:v>
                </c:pt>
                <c:pt idx="585">
                  <c:v>4.1399999999999999E-2</c:v>
                </c:pt>
                <c:pt idx="586">
                  <c:v>0.1231</c:v>
                </c:pt>
                <c:pt idx="587">
                  <c:v>0.1011</c:v>
                </c:pt>
                <c:pt idx="588">
                  <c:v>7.5200000000000003E-2</c:v>
                </c:pt>
                <c:pt idx="589">
                  <c:v>0.10349999999999999</c:v>
                </c:pt>
                <c:pt idx="590">
                  <c:v>-1.2800000000000001E-2</c:v>
                </c:pt>
                <c:pt idx="591">
                  <c:v>-0.14430000000000001</c:v>
                </c:pt>
                <c:pt idx="592">
                  <c:v>-0.10539999999999999</c:v>
                </c:pt>
                <c:pt idx="593">
                  <c:v>1.2999999999999999E-3</c:v>
                </c:pt>
                <c:pt idx="594">
                  <c:v>3.5000000000000001E-3</c:v>
                </c:pt>
                <c:pt idx="595">
                  <c:v>-3.3E-3</c:v>
                </c:pt>
                <c:pt idx="596">
                  <c:v>-4.2700000000000002E-2</c:v>
                </c:pt>
                <c:pt idx="597">
                  <c:v>-3.56E-2</c:v>
                </c:pt>
                <c:pt idx="598">
                  <c:v>6.3E-3</c:v>
                </c:pt>
                <c:pt idx="599">
                  <c:v>5.0500000000000003E-2</c:v>
                </c:pt>
                <c:pt idx="600">
                  <c:v>8.2500000000000004E-2</c:v>
                </c:pt>
                <c:pt idx="601">
                  <c:v>0.1174</c:v>
                </c:pt>
                <c:pt idx="602">
                  <c:v>0.10639999999999999</c:v>
                </c:pt>
                <c:pt idx="603">
                  <c:v>5.11E-2</c:v>
                </c:pt>
                <c:pt idx="604">
                  <c:v>6.0600000000000001E-2</c:v>
                </c:pt>
                <c:pt idx="605">
                  <c:v>0.1069</c:v>
                </c:pt>
                <c:pt idx="606">
                  <c:v>0.121</c:v>
                </c:pt>
                <c:pt idx="607">
                  <c:v>0.1125</c:v>
                </c:pt>
                <c:pt idx="608">
                  <c:v>7.4200000000000002E-2</c:v>
                </c:pt>
                <c:pt idx="609">
                  <c:v>2.3900000000000001E-2</c:v>
                </c:pt>
                <c:pt idx="610">
                  <c:v>-3.1399999999999997E-2</c:v>
                </c:pt>
                <c:pt idx="611">
                  <c:v>-7.0800000000000002E-2</c:v>
                </c:pt>
                <c:pt idx="612">
                  <c:v>-8.0299999999999996E-2</c:v>
                </c:pt>
                <c:pt idx="613">
                  <c:v>-5.45E-2</c:v>
                </c:pt>
                <c:pt idx="614">
                  <c:v>-5.2900000000000003E-2</c:v>
                </c:pt>
                <c:pt idx="615">
                  <c:v>-0.129</c:v>
                </c:pt>
                <c:pt idx="616">
                  <c:v>-0.16639999999999999</c:v>
                </c:pt>
                <c:pt idx="617">
                  <c:v>-0.15770000000000001</c:v>
                </c:pt>
                <c:pt idx="618">
                  <c:v>-0.19989999999999999</c:v>
                </c:pt>
                <c:pt idx="619">
                  <c:v>-0.16289999999999999</c:v>
                </c:pt>
                <c:pt idx="620">
                  <c:v>-0.15770000000000001</c:v>
                </c:pt>
                <c:pt idx="621">
                  <c:v>-0.2</c:v>
                </c:pt>
                <c:pt idx="622">
                  <c:v>-0.222</c:v>
                </c:pt>
                <c:pt idx="623">
                  <c:v>-0.20469999999999999</c:v>
                </c:pt>
                <c:pt idx="624">
                  <c:v>-0.20780000000000001</c:v>
                </c:pt>
                <c:pt idx="625">
                  <c:v>-0.11600000000000001</c:v>
                </c:pt>
                <c:pt idx="626">
                  <c:v>-3.0000000000000001E-3</c:v>
                </c:pt>
                <c:pt idx="627">
                  <c:v>5.9400000000000001E-2</c:v>
                </c:pt>
                <c:pt idx="628">
                  <c:v>9.2200000000000004E-2</c:v>
                </c:pt>
                <c:pt idx="629">
                  <c:v>9.3299999999999994E-2</c:v>
                </c:pt>
                <c:pt idx="630">
                  <c:v>8.5000000000000006E-3</c:v>
                </c:pt>
                <c:pt idx="631">
                  <c:v>-8.2400000000000001E-2</c:v>
                </c:pt>
                <c:pt idx="632">
                  <c:v>-4.6300000000000001E-2</c:v>
                </c:pt>
                <c:pt idx="633">
                  <c:v>-3.8300000000000001E-2</c:v>
                </c:pt>
                <c:pt idx="634">
                  <c:v>-1.9599999999999999E-2</c:v>
                </c:pt>
                <c:pt idx="635">
                  <c:v>9.1999999999999998E-2</c:v>
                </c:pt>
                <c:pt idx="636">
                  <c:v>0.1484</c:v>
                </c:pt>
                <c:pt idx="637">
                  <c:v>0.14749999999999999</c:v>
                </c:pt>
                <c:pt idx="638">
                  <c:v>0.16500000000000001</c:v>
                </c:pt>
                <c:pt idx="639">
                  <c:v>0.21460000000000001</c:v>
                </c:pt>
                <c:pt idx="640">
                  <c:v>0.24690000000000001</c:v>
                </c:pt>
                <c:pt idx="641">
                  <c:v>0.2356</c:v>
                </c:pt>
                <c:pt idx="642">
                  <c:v>0.23880000000000001</c:v>
                </c:pt>
                <c:pt idx="643">
                  <c:v>0.27179999999999999</c:v>
                </c:pt>
                <c:pt idx="644">
                  <c:v>0.2555</c:v>
                </c:pt>
                <c:pt idx="645">
                  <c:v>0.2407</c:v>
                </c:pt>
                <c:pt idx="646">
                  <c:v>0.20649999999999999</c:v>
                </c:pt>
                <c:pt idx="647">
                  <c:v>0.1681</c:v>
                </c:pt>
                <c:pt idx="648">
                  <c:v>5.5800000000000002E-2</c:v>
                </c:pt>
                <c:pt idx="649">
                  <c:v>-6.6799999999999998E-2</c:v>
                </c:pt>
                <c:pt idx="650">
                  <c:v>-0.10349999999999999</c:v>
                </c:pt>
                <c:pt idx="651">
                  <c:v>-4.7300000000000002E-2</c:v>
                </c:pt>
                <c:pt idx="652">
                  <c:v>-1.8100000000000002E-2</c:v>
                </c:pt>
                <c:pt idx="653">
                  <c:v>-5.5500000000000001E-2</c:v>
                </c:pt>
                <c:pt idx="654">
                  <c:v>-0.1086</c:v>
                </c:pt>
                <c:pt idx="655">
                  <c:v>-0.19120000000000001</c:v>
                </c:pt>
                <c:pt idx="656">
                  <c:v>-0.19059999999999999</c:v>
                </c:pt>
                <c:pt idx="657">
                  <c:v>-0.18060000000000001</c:v>
                </c:pt>
                <c:pt idx="658">
                  <c:v>-0.1706</c:v>
                </c:pt>
                <c:pt idx="659">
                  <c:v>-0.14269999999999999</c:v>
                </c:pt>
                <c:pt idx="660">
                  <c:v>-0.1003</c:v>
                </c:pt>
                <c:pt idx="661">
                  <c:v>-9.4600000000000004E-2</c:v>
                </c:pt>
                <c:pt idx="662">
                  <c:v>-0.1154</c:v>
                </c:pt>
                <c:pt idx="663">
                  <c:v>-0.15409999999999999</c:v>
                </c:pt>
                <c:pt idx="664">
                  <c:v>-0.16520000000000001</c:v>
                </c:pt>
                <c:pt idx="665">
                  <c:v>-0.2155</c:v>
                </c:pt>
                <c:pt idx="666">
                  <c:v>-0.19789999999999999</c:v>
                </c:pt>
                <c:pt idx="667">
                  <c:v>-0.1234</c:v>
                </c:pt>
                <c:pt idx="668">
                  <c:v>-6.7500000000000004E-2</c:v>
                </c:pt>
                <c:pt idx="669">
                  <c:v>-6.4999999999999997E-3</c:v>
                </c:pt>
                <c:pt idx="670">
                  <c:v>4.2900000000000001E-2</c:v>
                </c:pt>
                <c:pt idx="671">
                  <c:v>-6.7000000000000002E-3</c:v>
                </c:pt>
                <c:pt idx="672">
                  <c:v>-1.3599999999999999E-2</c:v>
                </c:pt>
                <c:pt idx="673">
                  <c:v>1.4500000000000001E-2</c:v>
                </c:pt>
                <c:pt idx="674">
                  <c:v>-9.7000000000000003E-3</c:v>
                </c:pt>
                <c:pt idx="675">
                  <c:v>3.8699999999999998E-2</c:v>
                </c:pt>
                <c:pt idx="676">
                  <c:v>0.1009</c:v>
                </c:pt>
                <c:pt idx="677">
                  <c:v>0.18759999999999999</c:v>
                </c:pt>
                <c:pt idx="678">
                  <c:v>0.2021</c:v>
                </c:pt>
                <c:pt idx="679">
                  <c:v>0.17330000000000001</c:v>
                </c:pt>
                <c:pt idx="680">
                  <c:v>0.1522</c:v>
                </c:pt>
                <c:pt idx="681">
                  <c:v>0.2014</c:v>
                </c:pt>
                <c:pt idx="682">
                  <c:v>0.14530000000000001</c:v>
                </c:pt>
                <c:pt idx="683">
                  <c:v>7.8299999999999995E-2</c:v>
                </c:pt>
                <c:pt idx="684">
                  <c:v>8.7999999999999995E-2</c:v>
                </c:pt>
                <c:pt idx="685">
                  <c:v>0.1328</c:v>
                </c:pt>
                <c:pt idx="686">
                  <c:v>0.17430000000000001</c:v>
                </c:pt>
                <c:pt idx="687">
                  <c:v>0.1623</c:v>
                </c:pt>
                <c:pt idx="688">
                  <c:v>8.0399999999999999E-2</c:v>
                </c:pt>
                <c:pt idx="689">
                  <c:v>3.3399999999999999E-2</c:v>
                </c:pt>
                <c:pt idx="690">
                  <c:v>4.1799999999999997E-2</c:v>
                </c:pt>
                <c:pt idx="691">
                  <c:v>5.0200000000000002E-2</c:v>
                </c:pt>
                <c:pt idx="692">
                  <c:v>2.01E-2</c:v>
                </c:pt>
                <c:pt idx="693">
                  <c:v>4.9399999999999999E-2</c:v>
                </c:pt>
                <c:pt idx="694">
                  <c:v>7.4999999999999997E-2</c:v>
                </c:pt>
                <c:pt idx="695">
                  <c:v>5.96E-2</c:v>
                </c:pt>
                <c:pt idx="696">
                  <c:v>0.1396</c:v>
                </c:pt>
                <c:pt idx="697">
                  <c:v>0.24</c:v>
                </c:pt>
                <c:pt idx="698">
                  <c:v>0.27310000000000001</c:v>
                </c:pt>
                <c:pt idx="699">
                  <c:v>0.29070000000000001</c:v>
                </c:pt>
                <c:pt idx="700">
                  <c:v>0.30349999999999999</c:v>
                </c:pt>
                <c:pt idx="701">
                  <c:v>0.31419999999999998</c:v>
                </c:pt>
                <c:pt idx="702">
                  <c:v>0.28100000000000003</c:v>
                </c:pt>
                <c:pt idx="703">
                  <c:v>0.25130000000000002</c:v>
                </c:pt>
                <c:pt idx="704">
                  <c:v>0.18459999999999999</c:v>
                </c:pt>
                <c:pt idx="705">
                  <c:v>0.1353</c:v>
                </c:pt>
                <c:pt idx="706">
                  <c:v>0.1197</c:v>
                </c:pt>
                <c:pt idx="707">
                  <c:v>5.62E-2</c:v>
                </c:pt>
                <c:pt idx="708">
                  <c:v>5.4999999999999997E-3</c:v>
                </c:pt>
                <c:pt idx="709">
                  <c:v>8.9999999999999993E-3</c:v>
                </c:pt>
                <c:pt idx="710">
                  <c:v>5.5399999999999998E-2</c:v>
                </c:pt>
                <c:pt idx="711">
                  <c:v>0.1045</c:v>
                </c:pt>
                <c:pt idx="712">
                  <c:v>0.19650000000000001</c:v>
                </c:pt>
                <c:pt idx="713">
                  <c:v>0.18990000000000001</c:v>
                </c:pt>
                <c:pt idx="714">
                  <c:v>8.9599999999999999E-2</c:v>
                </c:pt>
                <c:pt idx="715">
                  <c:v>6.2899999999999998E-2</c:v>
                </c:pt>
                <c:pt idx="716">
                  <c:v>5.67E-2</c:v>
                </c:pt>
                <c:pt idx="717">
                  <c:v>-3.0700000000000002E-2</c:v>
                </c:pt>
                <c:pt idx="718">
                  <c:v>-0.1449</c:v>
                </c:pt>
                <c:pt idx="719">
                  <c:v>-0.16170000000000001</c:v>
                </c:pt>
                <c:pt idx="720">
                  <c:v>-0.1789</c:v>
                </c:pt>
                <c:pt idx="721">
                  <c:v>-0.25259999999999999</c:v>
                </c:pt>
                <c:pt idx="722">
                  <c:v>-0.29330000000000001</c:v>
                </c:pt>
                <c:pt idx="723">
                  <c:v>-0.24759999999999999</c:v>
                </c:pt>
                <c:pt idx="724">
                  <c:v>-0.18870000000000001</c:v>
                </c:pt>
                <c:pt idx="725">
                  <c:v>-0.2077</c:v>
                </c:pt>
                <c:pt idx="726">
                  <c:v>-0.20930000000000001</c:v>
                </c:pt>
                <c:pt idx="727">
                  <c:v>-0.1857</c:v>
                </c:pt>
                <c:pt idx="728">
                  <c:v>-0.1552</c:v>
                </c:pt>
                <c:pt idx="729">
                  <c:v>-0.1241</c:v>
                </c:pt>
                <c:pt idx="730">
                  <c:v>-0.16500000000000001</c:v>
                </c:pt>
                <c:pt idx="731">
                  <c:v>-9.1700000000000004E-2</c:v>
                </c:pt>
                <c:pt idx="732">
                  <c:v>4.0399999999999998E-2</c:v>
                </c:pt>
                <c:pt idx="733">
                  <c:v>7.2400000000000006E-2</c:v>
                </c:pt>
                <c:pt idx="734">
                  <c:v>3.9600000000000003E-2</c:v>
                </c:pt>
                <c:pt idx="735">
                  <c:v>1.0800000000000001E-2</c:v>
                </c:pt>
                <c:pt idx="736">
                  <c:v>-8.2000000000000007E-3</c:v>
                </c:pt>
                <c:pt idx="737">
                  <c:v>-3.0700000000000002E-2</c:v>
                </c:pt>
                <c:pt idx="738">
                  <c:v>-4.7800000000000002E-2</c:v>
                </c:pt>
                <c:pt idx="739">
                  <c:v>-2.81E-2</c:v>
                </c:pt>
                <c:pt idx="740">
                  <c:v>-5.5300000000000002E-2</c:v>
                </c:pt>
                <c:pt idx="741">
                  <c:v>-7.8E-2</c:v>
                </c:pt>
                <c:pt idx="742">
                  <c:v>-6.3700000000000007E-2</c:v>
                </c:pt>
                <c:pt idx="743">
                  <c:v>-9.8900000000000002E-2</c:v>
                </c:pt>
                <c:pt idx="744">
                  <c:v>-0.122</c:v>
                </c:pt>
                <c:pt idx="745">
                  <c:v>-6.5500000000000003E-2</c:v>
                </c:pt>
                <c:pt idx="746">
                  <c:v>-3.5900000000000001E-2</c:v>
                </c:pt>
                <c:pt idx="747">
                  <c:v>2.06E-2</c:v>
                </c:pt>
                <c:pt idx="748">
                  <c:v>1.6199999999999999E-2</c:v>
                </c:pt>
                <c:pt idx="749">
                  <c:v>-9.7000000000000003E-3</c:v>
                </c:pt>
                <c:pt idx="750">
                  <c:v>-6.13E-2</c:v>
                </c:pt>
                <c:pt idx="751">
                  <c:v>-0.1502</c:v>
                </c:pt>
                <c:pt idx="752">
                  <c:v>-0.14990000000000001</c:v>
                </c:pt>
                <c:pt idx="753">
                  <c:v>-0.1216</c:v>
                </c:pt>
                <c:pt idx="754">
                  <c:v>-0.13339999999999999</c:v>
                </c:pt>
                <c:pt idx="755">
                  <c:v>-0.1129</c:v>
                </c:pt>
                <c:pt idx="756">
                  <c:v>-7.5499999999999998E-2</c:v>
                </c:pt>
                <c:pt idx="757">
                  <c:v>-9.2299999999999993E-2</c:v>
                </c:pt>
                <c:pt idx="758">
                  <c:v>-7.0800000000000002E-2</c:v>
                </c:pt>
                <c:pt idx="759">
                  <c:v>1E-3</c:v>
                </c:pt>
                <c:pt idx="760">
                  <c:v>-1.2500000000000001E-2</c:v>
                </c:pt>
                <c:pt idx="761">
                  <c:v>-3.0700000000000002E-2</c:v>
                </c:pt>
                <c:pt idx="762">
                  <c:v>-0.11360000000000001</c:v>
                </c:pt>
                <c:pt idx="763">
                  <c:v>-0.2432</c:v>
                </c:pt>
                <c:pt idx="764">
                  <c:v>-0.29809999999999998</c:v>
                </c:pt>
                <c:pt idx="765">
                  <c:v>-0.23880000000000001</c:v>
                </c:pt>
                <c:pt idx="766">
                  <c:v>-0.21909999999999999</c:v>
                </c:pt>
                <c:pt idx="767">
                  <c:v>-0.18590000000000001</c:v>
                </c:pt>
                <c:pt idx="768">
                  <c:v>-0.11650000000000001</c:v>
                </c:pt>
                <c:pt idx="769">
                  <c:v>-0.1303</c:v>
                </c:pt>
                <c:pt idx="770">
                  <c:v>-0.1242</c:v>
                </c:pt>
                <c:pt idx="771">
                  <c:v>-0.1028</c:v>
                </c:pt>
                <c:pt idx="772">
                  <c:v>-4.4999999999999998E-2</c:v>
                </c:pt>
                <c:pt idx="773">
                  <c:v>-7.1999999999999998E-3</c:v>
                </c:pt>
                <c:pt idx="774">
                  <c:v>6.0100000000000001E-2</c:v>
                </c:pt>
                <c:pt idx="775">
                  <c:v>7.7299999999999994E-2</c:v>
                </c:pt>
                <c:pt idx="776">
                  <c:v>8.2100000000000006E-2</c:v>
                </c:pt>
                <c:pt idx="777">
                  <c:v>3.7900000000000003E-2</c:v>
                </c:pt>
                <c:pt idx="778">
                  <c:v>-5.3800000000000001E-2</c:v>
                </c:pt>
                <c:pt idx="779">
                  <c:v>-1.72E-2</c:v>
                </c:pt>
                <c:pt idx="780">
                  <c:v>1.11E-2</c:v>
                </c:pt>
                <c:pt idx="781">
                  <c:v>-1.29E-2</c:v>
                </c:pt>
                <c:pt idx="782">
                  <c:v>-8.1600000000000006E-2</c:v>
                </c:pt>
                <c:pt idx="783">
                  <c:v>-8.4000000000000005E-2</c:v>
                </c:pt>
                <c:pt idx="784">
                  <c:v>-7.8799999999999995E-2</c:v>
                </c:pt>
                <c:pt idx="785">
                  <c:v>-8.0299999999999996E-2</c:v>
                </c:pt>
                <c:pt idx="786">
                  <c:v>-7.2099999999999997E-2</c:v>
                </c:pt>
                <c:pt idx="787">
                  <c:v>-0.14910000000000001</c:v>
                </c:pt>
                <c:pt idx="788">
                  <c:v>-0.18429999999999999</c:v>
                </c:pt>
                <c:pt idx="789">
                  <c:v>-0.13170000000000001</c:v>
                </c:pt>
                <c:pt idx="790">
                  <c:v>-8.48E-2</c:v>
                </c:pt>
                <c:pt idx="791">
                  <c:v>-8.8599999999999998E-2</c:v>
                </c:pt>
                <c:pt idx="792">
                  <c:v>-4.3499999999999997E-2</c:v>
                </c:pt>
                <c:pt idx="793">
                  <c:v>-1.3899999999999999E-2</c:v>
                </c:pt>
                <c:pt idx="794">
                  <c:v>3.7000000000000002E-3</c:v>
                </c:pt>
                <c:pt idx="795">
                  <c:v>-1.18E-2</c:v>
                </c:pt>
                <c:pt idx="796">
                  <c:v>2.92E-2</c:v>
                </c:pt>
                <c:pt idx="797">
                  <c:v>7.0999999999999994E-2</c:v>
                </c:pt>
                <c:pt idx="798">
                  <c:v>3.8699999999999998E-2</c:v>
                </c:pt>
                <c:pt idx="799">
                  <c:v>4.7899999999999998E-2</c:v>
                </c:pt>
                <c:pt idx="800">
                  <c:v>7.46E-2</c:v>
                </c:pt>
              </c:numCache>
            </c:numRef>
          </c:yVal>
          <c:smooth val="0"/>
          <c:extLst>
            <c:ext xmlns:c16="http://schemas.microsoft.com/office/drawing/2014/chart" uri="{C3380CC4-5D6E-409C-BE32-E72D297353CC}">
              <c16:uniqueId val="{00000000-9787-4CE4-9576-FA6A5C92F3E4}"/>
            </c:ext>
          </c:extLst>
        </c:ser>
        <c:ser>
          <c:idx val="1"/>
          <c:order val="1"/>
          <c:tx>
            <c:strRef>
              <c:f>Sheet1!$C$1</c:f>
              <c:strCache>
                <c:ptCount val="1"/>
                <c:pt idx="0">
                  <c:v>Roof (absolute)</c:v>
                </c:pt>
              </c:strCache>
            </c:strRef>
          </c:tx>
          <c:spPr>
            <a:ln w="15875" cap="flat">
              <a:solidFill>
                <a:srgbClr val="A62B1F"/>
              </a:solidFill>
              <a:prstDash val="solid"/>
              <a:round/>
            </a:ln>
            <a:effectLst/>
          </c:spPr>
          <c:marker>
            <c:symbol val="none"/>
          </c:marker>
          <c:xVal>
            <c:numRef>
              <c:f>Sheet1!$A$2:$A$802</c:f>
              <c:numCache>
                <c:formatCode>General</c:formatCode>
                <c:ptCount val="801"/>
                <c:pt idx="0">
                  <c:v>3</c:v>
                </c:pt>
                <c:pt idx="1">
                  <c:v>3.01</c:v>
                </c:pt>
                <c:pt idx="2">
                  <c:v>3.02</c:v>
                </c:pt>
                <c:pt idx="3">
                  <c:v>3.03</c:v>
                </c:pt>
                <c:pt idx="4">
                  <c:v>3.04</c:v>
                </c:pt>
                <c:pt idx="5">
                  <c:v>3.05</c:v>
                </c:pt>
                <c:pt idx="6">
                  <c:v>3.06</c:v>
                </c:pt>
                <c:pt idx="7">
                  <c:v>3.07</c:v>
                </c:pt>
                <c:pt idx="8">
                  <c:v>3.08</c:v>
                </c:pt>
                <c:pt idx="9">
                  <c:v>3.09</c:v>
                </c:pt>
                <c:pt idx="10">
                  <c:v>3.1</c:v>
                </c:pt>
                <c:pt idx="11">
                  <c:v>3.11</c:v>
                </c:pt>
                <c:pt idx="12">
                  <c:v>3.12</c:v>
                </c:pt>
                <c:pt idx="13">
                  <c:v>3.13</c:v>
                </c:pt>
                <c:pt idx="14">
                  <c:v>3.14</c:v>
                </c:pt>
                <c:pt idx="15">
                  <c:v>3.15</c:v>
                </c:pt>
                <c:pt idx="16">
                  <c:v>3.16</c:v>
                </c:pt>
                <c:pt idx="17">
                  <c:v>3.17</c:v>
                </c:pt>
                <c:pt idx="18">
                  <c:v>3.18</c:v>
                </c:pt>
                <c:pt idx="19">
                  <c:v>3.19</c:v>
                </c:pt>
                <c:pt idx="20">
                  <c:v>3.2</c:v>
                </c:pt>
                <c:pt idx="21">
                  <c:v>3.21</c:v>
                </c:pt>
                <c:pt idx="22">
                  <c:v>3.22</c:v>
                </c:pt>
                <c:pt idx="23">
                  <c:v>3.23</c:v>
                </c:pt>
                <c:pt idx="24">
                  <c:v>3.24</c:v>
                </c:pt>
                <c:pt idx="25">
                  <c:v>3.25</c:v>
                </c:pt>
                <c:pt idx="26">
                  <c:v>3.26</c:v>
                </c:pt>
                <c:pt idx="27">
                  <c:v>3.27</c:v>
                </c:pt>
                <c:pt idx="28">
                  <c:v>3.28</c:v>
                </c:pt>
                <c:pt idx="29">
                  <c:v>3.29</c:v>
                </c:pt>
                <c:pt idx="30">
                  <c:v>3.3</c:v>
                </c:pt>
                <c:pt idx="31">
                  <c:v>3.31</c:v>
                </c:pt>
                <c:pt idx="32">
                  <c:v>3.32</c:v>
                </c:pt>
                <c:pt idx="33">
                  <c:v>3.33</c:v>
                </c:pt>
                <c:pt idx="34">
                  <c:v>3.34</c:v>
                </c:pt>
                <c:pt idx="35">
                  <c:v>3.35</c:v>
                </c:pt>
                <c:pt idx="36">
                  <c:v>3.36</c:v>
                </c:pt>
                <c:pt idx="37">
                  <c:v>3.37</c:v>
                </c:pt>
                <c:pt idx="38">
                  <c:v>3.38</c:v>
                </c:pt>
                <c:pt idx="39">
                  <c:v>3.39</c:v>
                </c:pt>
                <c:pt idx="40">
                  <c:v>3.4</c:v>
                </c:pt>
                <c:pt idx="41">
                  <c:v>3.41</c:v>
                </c:pt>
                <c:pt idx="42">
                  <c:v>3.42</c:v>
                </c:pt>
                <c:pt idx="43">
                  <c:v>3.43</c:v>
                </c:pt>
                <c:pt idx="44">
                  <c:v>3.44</c:v>
                </c:pt>
                <c:pt idx="45">
                  <c:v>3.45</c:v>
                </c:pt>
                <c:pt idx="46">
                  <c:v>3.46</c:v>
                </c:pt>
                <c:pt idx="47">
                  <c:v>3.47</c:v>
                </c:pt>
                <c:pt idx="48">
                  <c:v>3.48</c:v>
                </c:pt>
                <c:pt idx="49">
                  <c:v>3.49</c:v>
                </c:pt>
                <c:pt idx="50">
                  <c:v>3.5</c:v>
                </c:pt>
                <c:pt idx="51">
                  <c:v>3.51</c:v>
                </c:pt>
                <c:pt idx="52">
                  <c:v>3.52</c:v>
                </c:pt>
                <c:pt idx="53">
                  <c:v>3.53</c:v>
                </c:pt>
                <c:pt idx="54">
                  <c:v>3.54</c:v>
                </c:pt>
                <c:pt idx="55">
                  <c:v>3.55</c:v>
                </c:pt>
                <c:pt idx="56">
                  <c:v>3.56</c:v>
                </c:pt>
                <c:pt idx="57">
                  <c:v>3.57</c:v>
                </c:pt>
                <c:pt idx="58">
                  <c:v>3.58</c:v>
                </c:pt>
                <c:pt idx="59">
                  <c:v>3.59</c:v>
                </c:pt>
                <c:pt idx="60">
                  <c:v>3.6</c:v>
                </c:pt>
                <c:pt idx="61">
                  <c:v>3.61</c:v>
                </c:pt>
                <c:pt idx="62">
                  <c:v>3.62</c:v>
                </c:pt>
                <c:pt idx="63">
                  <c:v>3.63</c:v>
                </c:pt>
                <c:pt idx="64">
                  <c:v>3.64</c:v>
                </c:pt>
                <c:pt idx="65">
                  <c:v>3.65</c:v>
                </c:pt>
                <c:pt idx="66">
                  <c:v>3.66</c:v>
                </c:pt>
                <c:pt idx="67">
                  <c:v>3.67</c:v>
                </c:pt>
                <c:pt idx="68">
                  <c:v>3.68</c:v>
                </c:pt>
                <c:pt idx="69">
                  <c:v>3.69</c:v>
                </c:pt>
                <c:pt idx="70">
                  <c:v>3.7</c:v>
                </c:pt>
                <c:pt idx="71">
                  <c:v>3.71</c:v>
                </c:pt>
                <c:pt idx="72">
                  <c:v>3.72</c:v>
                </c:pt>
                <c:pt idx="73">
                  <c:v>3.73</c:v>
                </c:pt>
                <c:pt idx="74">
                  <c:v>3.74</c:v>
                </c:pt>
                <c:pt idx="75">
                  <c:v>3.75</c:v>
                </c:pt>
                <c:pt idx="76">
                  <c:v>3.76</c:v>
                </c:pt>
                <c:pt idx="77">
                  <c:v>3.77</c:v>
                </c:pt>
                <c:pt idx="78">
                  <c:v>3.78</c:v>
                </c:pt>
                <c:pt idx="79">
                  <c:v>3.79</c:v>
                </c:pt>
                <c:pt idx="80">
                  <c:v>3.8</c:v>
                </c:pt>
                <c:pt idx="81">
                  <c:v>3.81</c:v>
                </c:pt>
                <c:pt idx="82">
                  <c:v>3.82</c:v>
                </c:pt>
                <c:pt idx="83">
                  <c:v>3.83</c:v>
                </c:pt>
                <c:pt idx="84">
                  <c:v>3.84</c:v>
                </c:pt>
                <c:pt idx="85">
                  <c:v>3.85</c:v>
                </c:pt>
                <c:pt idx="86">
                  <c:v>3.86</c:v>
                </c:pt>
                <c:pt idx="87">
                  <c:v>3.87</c:v>
                </c:pt>
                <c:pt idx="88">
                  <c:v>3.88</c:v>
                </c:pt>
                <c:pt idx="89">
                  <c:v>3.89</c:v>
                </c:pt>
                <c:pt idx="90">
                  <c:v>3.9</c:v>
                </c:pt>
                <c:pt idx="91">
                  <c:v>3.91</c:v>
                </c:pt>
                <c:pt idx="92">
                  <c:v>3.92</c:v>
                </c:pt>
                <c:pt idx="93">
                  <c:v>3.93</c:v>
                </c:pt>
                <c:pt idx="94">
                  <c:v>3.94</c:v>
                </c:pt>
                <c:pt idx="95">
                  <c:v>3.95</c:v>
                </c:pt>
                <c:pt idx="96">
                  <c:v>3.96</c:v>
                </c:pt>
                <c:pt idx="97">
                  <c:v>3.97</c:v>
                </c:pt>
                <c:pt idx="98">
                  <c:v>3.98</c:v>
                </c:pt>
                <c:pt idx="99">
                  <c:v>3.99</c:v>
                </c:pt>
                <c:pt idx="100">
                  <c:v>4</c:v>
                </c:pt>
                <c:pt idx="101">
                  <c:v>4.01</c:v>
                </c:pt>
                <c:pt idx="102">
                  <c:v>4.0199999999999996</c:v>
                </c:pt>
                <c:pt idx="103">
                  <c:v>4.03</c:v>
                </c:pt>
                <c:pt idx="104">
                  <c:v>4.04</c:v>
                </c:pt>
                <c:pt idx="105">
                  <c:v>4.05</c:v>
                </c:pt>
                <c:pt idx="106">
                  <c:v>4.0599999999999996</c:v>
                </c:pt>
                <c:pt idx="107">
                  <c:v>4.07</c:v>
                </c:pt>
                <c:pt idx="108">
                  <c:v>4.08</c:v>
                </c:pt>
                <c:pt idx="109">
                  <c:v>4.09</c:v>
                </c:pt>
                <c:pt idx="110">
                  <c:v>4.0999999999999996</c:v>
                </c:pt>
                <c:pt idx="111">
                  <c:v>4.1100000000000003</c:v>
                </c:pt>
                <c:pt idx="112">
                  <c:v>4.12</c:v>
                </c:pt>
                <c:pt idx="113">
                  <c:v>4.13</c:v>
                </c:pt>
                <c:pt idx="114">
                  <c:v>4.1399999999999997</c:v>
                </c:pt>
                <c:pt idx="115">
                  <c:v>4.1500000000000004</c:v>
                </c:pt>
                <c:pt idx="116">
                  <c:v>4.16</c:v>
                </c:pt>
                <c:pt idx="117">
                  <c:v>4.17</c:v>
                </c:pt>
                <c:pt idx="118">
                  <c:v>4.18</c:v>
                </c:pt>
                <c:pt idx="119">
                  <c:v>4.1900000000000004</c:v>
                </c:pt>
                <c:pt idx="120">
                  <c:v>4.2</c:v>
                </c:pt>
                <c:pt idx="121">
                  <c:v>4.21</c:v>
                </c:pt>
                <c:pt idx="122">
                  <c:v>4.22</c:v>
                </c:pt>
                <c:pt idx="123">
                  <c:v>4.2300000000000004</c:v>
                </c:pt>
                <c:pt idx="124">
                  <c:v>4.24</c:v>
                </c:pt>
                <c:pt idx="125">
                  <c:v>4.25</c:v>
                </c:pt>
                <c:pt idx="126">
                  <c:v>4.26</c:v>
                </c:pt>
                <c:pt idx="127">
                  <c:v>4.2699999999999996</c:v>
                </c:pt>
                <c:pt idx="128">
                  <c:v>4.28</c:v>
                </c:pt>
                <c:pt idx="129">
                  <c:v>4.29</c:v>
                </c:pt>
                <c:pt idx="130">
                  <c:v>4.3</c:v>
                </c:pt>
                <c:pt idx="131">
                  <c:v>4.3099999999999996</c:v>
                </c:pt>
                <c:pt idx="132">
                  <c:v>4.32</c:v>
                </c:pt>
                <c:pt idx="133">
                  <c:v>4.33</c:v>
                </c:pt>
                <c:pt idx="134">
                  <c:v>4.34</c:v>
                </c:pt>
                <c:pt idx="135">
                  <c:v>4.3499999999999996</c:v>
                </c:pt>
                <c:pt idx="136">
                  <c:v>4.3600000000000003</c:v>
                </c:pt>
                <c:pt idx="137">
                  <c:v>4.37</c:v>
                </c:pt>
                <c:pt idx="138">
                  <c:v>4.38</c:v>
                </c:pt>
                <c:pt idx="139">
                  <c:v>4.3899999999999997</c:v>
                </c:pt>
                <c:pt idx="140">
                  <c:v>4.4000000000000004</c:v>
                </c:pt>
                <c:pt idx="141">
                  <c:v>4.41</c:v>
                </c:pt>
                <c:pt idx="142">
                  <c:v>4.42</c:v>
                </c:pt>
                <c:pt idx="143">
                  <c:v>4.43</c:v>
                </c:pt>
                <c:pt idx="144">
                  <c:v>4.4400000000000004</c:v>
                </c:pt>
                <c:pt idx="145">
                  <c:v>4.45</c:v>
                </c:pt>
                <c:pt idx="146">
                  <c:v>4.46</c:v>
                </c:pt>
                <c:pt idx="147">
                  <c:v>4.47</c:v>
                </c:pt>
                <c:pt idx="148">
                  <c:v>4.4800000000000004</c:v>
                </c:pt>
                <c:pt idx="149">
                  <c:v>4.49</c:v>
                </c:pt>
                <c:pt idx="150">
                  <c:v>4.5</c:v>
                </c:pt>
                <c:pt idx="151">
                  <c:v>4.51</c:v>
                </c:pt>
                <c:pt idx="152">
                  <c:v>4.5199999999999996</c:v>
                </c:pt>
                <c:pt idx="153">
                  <c:v>4.53</c:v>
                </c:pt>
                <c:pt idx="154">
                  <c:v>4.54</c:v>
                </c:pt>
                <c:pt idx="155">
                  <c:v>4.55</c:v>
                </c:pt>
                <c:pt idx="156">
                  <c:v>4.5599999999999996</c:v>
                </c:pt>
                <c:pt idx="157">
                  <c:v>4.57</c:v>
                </c:pt>
                <c:pt idx="158">
                  <c:v>4.58</c:v>
                </c:pt>
                <c:pt idx="159">
                  <c:v>4.59</c:v>
                </c:pt>
                <c:pt idx="160">
                  <c:v>4.5999999999999996</c:v>
                </c:pt>
                <c:pt idx="161">
                  <c:v>4.6100000000000003</c:v>
                </c:pt>
                <c:pt idx="162">
                  <c:v>4.62</c:v>
                </c:pt>
                <c:pt idx="163">
                  <c:v>4.63</c:v>
                </c:pt>
                <c:pt idx="164">
                  <c:v>4.6399999999999997</c:v>
                </c:pt>
                <c:pt idx="165">
                  <c:v>4.6500000000000004</c:v>
                </c:pt>
                <c:pt idx="166">
                  <c:v>4.66</c:v>
                </c:pt>
                <c:pt idx="167">
                  <c:v>4.67</c:v>
                </c:pt>
                <c:pt idx="168">
                  <c:v>4.68</c:v>
                </c:pt>
                <c:pt idx="169">
                  <c:v>4.6900000000000004</c:v>
                </c:pt>
                <c:pt idx="170">
                  <c:v>4.7</c:v>
                </c:pt>
                <c:pt idx="171">
                  <c:v>4.71</c:v>
                </c:pt>
                <c:pt idx="172">
                  <c:v>4.72</c:v>
                </c:pt>
                <c:pt idx="173">
                  <c:v>4.7300000000000004</c:v>
                </c:pt>
                <c:pt idx="174">
                  <c:v>4.74</c:v>
                </c:pt>
                <c:pt idx="175">
                  <c:v>4.75</c:v>
                </c:pt>
                <c:pt idx="176">
                  <c:v>4.76</c:v>
                </c:pt>
                <c:pt idx="177">
                  <c:v>4.7699999999999996</c:v>
                </c:pt>
                <c:pt idx="178">
                  <c:v>4.78</c:v>
                </c:pt>
                <c:pt idx="179">
                  <c:v>4.79</c:v>
                </c:pt>
                <c:pt idx="180">
                  <c:v>4.8</c:v>
                </c:pt>
                <c:pt idx="181">
                  <c:v>4.8099999999999996</c:v>
                </c:pt>
                <c:pt idx="182">
                  <c:v>4.82</c:v>
                </c:pt>
                <c:pt idx="183">
                  <c:v>4.83</c:v>
                </c:pt>
                <c:pt idx="184">
                  <c:v>4.84</c:v>
                </c:pt>
                <c:pt idx="185">
                  <c:v>4.8499999999999996</c:v>
                </c:pt>
                <c:pt idx="186">
                  <c:v>4.8600000000000003</c:v>
                </c:pt>
                <c:pt idx="187">
                  <c:v>4.87</c:v>
                </c:pt>
                <c:pt idx="188">
                  <c:v>4.88</c:v>
                </c:pt>
                <c:pt idx="189">
                  <c:v>4.8899999999999997</c:v>
                </c:pt>
                <c:pt idx="190">
                  <c:v>4.9000000000000004</c:v>
                </c:pt>
                <c:pt idx="191">
                  <c:v>4.91</c:v>
                </c:pt>
                <c:pt idx="192">
                  <c:v>4.92</c:v>
                </c:pt>
                <c:pt idx="193">
                  <c:v>4.93</c:v>
                </c:pt>
                <c:pt idx="194">
                  <c:v>4.9400000000000004</c:v>
                </c:pt>
                <c:pt idx="195">
                  <c:v>4.95</c:v>
                </c:pt>
                <c:pt idx="196">
                  <c:v>4.96</c:v>
                </c:pt>
                <c:pt idx="197">
                  <c:v>4.97</c:v>
                </c:pt>
                <c:pt idx="198">
                  <c:v>4.9800000000000004</c:v>
                </c:pt>
                <c:pt idx="199">
                  <c:v>4.99</c:v>
                </c:pt>
                <c:pt idx="200">
                  <c:v>5</c:v>
                </c:pt>
                <c:pt idx="201">
                  <c:v>5.01</c:v>
                </c:pt>
                <c:pt idx="202">
                  <c:v>5.0199999999999996</c:v>
                </c:pt>
                <c:pt idx="203">
                  <c:v>5.03</c:v>
                </c:pt>
                <c:pt idx="204">
                  <c:v>5.04</c:v>
                </c:pt>
                <c:pt idx="205">
                  <c:v>5.05</c:v>
                </c:pt>
                <c:pt idx="206">
                  <c:v>5.0599999999999996</c:v>
                </c:pt>
                <c:pt idx="207">
                  <c:v>5.07</c:v>
                </c:pt>
                <c:pt idx="208">
                  <c:v>5.08</c:v>
                </c:pt>
                <c:pt idx="209">
                  <c:v>5.09</c:v>
                </c:pt>
                <c:pt idx="210">
                  <c:v>5.0999999999999996</c:v>
                </c:pt>
                <c:pt idx="211">
                  <c:v>5.1100000000000003</c:v>
                </c:pt>
                <c:pt idx="212">
                  <c:v>5.12</c:v>
                </c:pt>
                <c:pt idx="213">
                  <c:v>5.13</c:v>
                </c:pt>
                <c:pt idx="214">
                  <c:v>5.14</c:v>
                </c:pt>
                <c:pt idx="215">
                  <c:v>5.15</c:v>
                </c:pt>
                <c:pt idx="216">
                  <c:v>5.16</c:v>
                </c:pt>
                <c:pt idx="217">
                  <c:v>5.17</c:v>
                </c:pt>
                <c:pt idx="218">
                  <c:v>5.18</c:v>
                </c:pt>
                <c:pt idx="219">
                  <c:v>5.19</c:v>
                </c:pt>
                <c:pt idx="220">
                  <c:v>5.2</c:v>
                </c:pt>
                <c:pt idx="221">
                  <c:v>5.21</c:v>
                </c:pt>
                <c:pt idx="222">
                  <c:v>5.22</c:v>
                </c:pt>
                <c:pt idx="223">
                  <c:v>5.23</c:v>
                </c:pt>
                <c:pt idx="224">
                  <c:v>5.24</c:v>
                </c:pt>
                <c:pt idx="225">
                  <c:v>5.25</c:v>
                </c:pt>
                <c:pt idx="226">
                  <c:v>5.26</c:v>
                </c:pt>
                <c:pt idx="227">
                  <c:v>5.27</c:v>
                </c:pt>
                <c:pt idx="228">
                  <c:v>5.28</c:v>
                </c:pt>
                <c:pt idx="229">
                  <c:v>5.29</c:v>
                </c:pt>
                <c:pt idx="230">
                  <c:v>5.3</c:v>
                </c:pt>
                <c:pt idx="231">
                  <c:v>5.31</c:v>
                </c:pt>
                <c:pt idx="232">
                  <c:v>5.32</c:v>
                </c:pt>
                <c:pt idx="233">
                  <c:v>5.33</c:v>
                </c:pt>
                <c:pt idx="234">
                  <c:v>5.34</c:v>
                </c:pt>
                <c:pt idx="235">
                  <c:v>5.35</c:v>
                </c:pt>
                <c:pt idx="236">
                  <c:v>5.36</c:v>
                </c:pt>
                <c:pt idx="237">
                  <c:v>5.37</c:v>
                </c:pt>
                <c:pt idx="238">
                  <c:v>5.38</c:v>
                </c:pt>
                <c:pt idx="239">
                  <c:v>5.39</c:v>
                </c:pt>
                <c:pt idx="240">
                  <c:v>5.4</c:v>
                </c:pt>
                <c:pt idx="241">
                  <c:v>5.41</c:v>
                </c:pt>
                <c:pt idx="242">
                  <c:v>5.42</c:v>
                </c:pt>
                <c:pt idx="243">
                  <c:v>5.43</c:v>
                </c:pt>
                <c:pt idx="244">
                  <c:v>5.44</c:v>
                </c:pt>
                <c:pt idx="245">
                  <c:v>5.45</c:v>
                </c:pt>
                <c:pt idx="246">
                  <c:v>5.46</c:v>
                </c:pt>
                <c:pt idx="247">
                  <c:v>5.47</c:v>
                </c:pt>
                <c:pt idx="248">
                  <c:v>5.48</c:v>
                </c:pt>
                <c:pt idx="249">
                  <c:v>5.49</c:v>
                </c:pt>
                <c:pt idx="250">
                  <c:v>5.5</c:v>
                </c:pt>
                <c:pt idx="251">
                  <c:v>5.51</c:v>
                </c:pt>
                <c:pt idx="252">
                  <c:v>5.52</c:v>
                </c:pt>
                <c:pt idx="253">
                  <c:v>5.53</c:v>
                </c:pt>
                <c:pt idx="254">
                  <c:v>5.54</c:v>
                </c:pt>
                <c:pt idx="255">
                  <c:v>5.55</c:v>
                </c:pt>
                <c:pt idx="256">
                  <c:v>5.56</c:v>
                </c:pt>
                <c:pt idx="257">
                  <c:v>5.57</c:v>
                </c:pt>
                <c:pt idx="258">
                  <c:v>5.58</c:v>
                </c:pt>
                <c:pt idx="259">
                  <c:v>5.59</c:v>
                </c:pt>
                <c:pt idx="260">
                  <c:v>5.6</c:v>
                </c:pt>
                <c:pt idx="261">
                  <c:v>5.61</c:v>
                </c:pt>
                <c:pt idx="262">
                  <c:v>5.62</c:v>
                </c:pt>
                <c:pt idx="263">
                  <c:v>5.63</c:v>
                </c:pt>
                <c:pt idx="264">
                  <c:v>5.64</c:v>
                </c:pt>
                <c:pt idx="265">
                  <c:v>5.65</c:v>
                </c:pt>
                <c:pt idx="266">
                  <c:v>5.66</c:v>
                </c:pt>
                <c:pt idx="267">
                  <c:v>5.67</c:v>
                </c:pt>
                <c:pt idx="268">
                  <c:v>5.68</c:v>
                </c:pt>
                <c:pt idx="269">
                  <c:v>5.69</c:v>
                </c:pt>
                <c:pt idx="270">
                  <c:v>5.7</c:v>
                </c:pt>
                <c:pt idx="271">
                  <c:v>5.71</c:v>
                </c:pt>
                <c:pt idx="272">
                  <c:v>5.72</c:v>
                </c:pt>
                <c:pt idx="273">
                  <c:v>5.73</c:v>
                </c:pt>
                <c:pt idx="274">
                  <c:v>5.74</c:v>
                </c:pt>
                <c:pt idx="275">
                  <c:v>5.75</c:v>
                </c:pt>
                <c:pt idx="276">
                  <c:v>5.76</c:v>
                </c:pt>
                <c:pt idx="277">
                  <c:v>5.77</c:v>
                </c:pt>
                <c:pt idx="278">
                  <c:v>5.78</c:v>
                </c:pt>
                <c:pt idx="279">
                  <c:v>5.79</c:v>
                </c:pt>
                <c:pt idx="280">
                  <c:v>5.8</c:v>
                </c:pt>
                <c:pt idx="281">
                  <c:v>5.81</c:v>
                </c:pt>
                <c:pt idx="282">
                  <c:v>5.82</c:v>
                </c:pt>
                <c:pt idx="283">
                  <c:v>5.83</c:v>
                </c:pt>
                <c:pt idx="284">
                  <c:v>5.84</c:v>
                </c:pt>
                <c:pt idx="285">
                  <c:v>5.85</c:v>
                </c:pt>
                <c:pt idx="286">
                  <c:v>5.86</c:v>
                </c:pt>
                <c:pt idx="287">
                  <c:v>5.87</c:v>
                </c:pt>
                <c:pt idx="288">
                  <c:v>5.88</c:v>
                </c:pt>
                <c:pt idx="289">
                  <c:v>5.89</c:v>
                </c:pt>
                <c:pt idx="290">
                  <c:v>5.9</c:v>
                </c:pt>
                <c:pt idx="291">
                  <c:v>5.91</c:v>
                </c:pt>
                <c:pt idx="292">
                  <c:v>5.92</c:v>
                </c:pt>
                <c:pt idx="293">
                  <c:v>5.93</c:v>
                </c:pt>
                <c:pt idx="294">
                  <c:v>5.94</c:v>
                </c:pt>
                <c:pt idx="295">
                  <c:v>5.95</c:v>
                </c:pt>
                <c:pt idx="296">
                  <c:v>5.96</c:v>
                </c:pt>
                <c:pt idx="297">
                  <c:v>5.97</c:v>
                </c:pt>
                <c:pt idx="298">
                  <c:v>5.98</c:v>
                </c:pt>
                <c:pt idx="299">
                  <c:v>5.99</c:v>
                </c:pt>
                <c:pt idx="300">
                  <c:v>6</c:v>
                </c:pt>
                <c:pt idx="301">
                  <c:v>6.01</c:v>
                </c:pt>
                <c:pt idx="302">
                  <c:v>6.02</c:v>
                </c:pt>
                <c:pt idx="303">
                  <c:v>6.03</c:v>
                </c:pt>
                <c:pt idx="304">
                  <c:v>6.04</c:v>
                </c:pt>
                <c:pt idx="305">
                  <c:v>6.05</c:v>
                </c:pt>
                <c:pt idx="306">
                  <c:v>6.06</c:v>
                </c:pt>
                <c:pt idx="307">
                  <c:v>6.07</c:v>
                </c:pt>
                <c:pt idx="308">
                  <c:v>6.08</c:v>
                </c:pt>
                <c:pt idx="309">
                  <c:v>6.09</c:v>
                </c:pt>
                <c:pt idx="310">
                  <c:v>6.1</c:v>
                </c:pt>
                <c:pt idx="311">
                  <c:v>6.11</c:v>
                </c:pt>
                <c:pt idx="312">
                  <c:v>6.12</c:v>
                </c:pt>
                <c:pt idx="313">
                  <c:v>6.13</c:v>
                </c:pt>
                <c:pt idx="314">
                  <c:v>6.14</c:v>
                </c:pt>
                <c:pt idx="315">
                  <c:v>6.15</c:v>
                </c:pt>
                <c:pt idx="316">
                  <c:v>6.16</c:v>
                </c:pt>
                <c:pt idx="317">
                  <c:v>6.17</c:v>
                </c:pt>
                <c:pt idx="318">
                  <c:v>6.18</c:v>
                </c:pt>
                <c:pt idx="319">
                  <c:v>6.19</c:v>
                </c:pt>
                <c:pt idx="320">
                  <c:v>6.2</c:v>
                </c:pt>
                <c:pt idx="321">
                  <c:v>6.21</c:v>
                </c:pt>
                <c:pt idx="322">
                  <c:v>6.22</c:v>
                </c:pt>
                <c:pt idx="323">
                  <c:v>6.23</c:v>
                </c:pt>
                <c:pt idx="324">
                  <c:v>6.24</c:v>
                </c:pt>
                <c:pt idx="325">
                  <c:v>6.25</c:v>
                </c:pt>
                <c:pt idx="326">
                  <c:v>6.26</c:v>
                </c:pt>
                <c:pt idx="327">
                  <c:v>6.27</c:v>
                </c:pt>
                <c:pt idx="328">
                  <c:v>6.28</c:v>
                </c:pt>
                <c:pt idx="329">
                  <c:v>6.29</c:v>
                </c:pt>
                <c:pt idx="330">
                  <c:v>6.3</c:v>
                </c:pt>
                <c:pt idx="331">
                  <c:v>6.31</c:v>
                </c:pt>
                <c:pt idx="332">
                  <c:v>6.32</c:v>
                </c:pt>
                <c:pt idx="333">
                  <c:v>6.33</c:v>
                </c:pt>
                <c:pt idx="334">
                  <c:v>6.34</c:v>
                </c:pt>
                <c:pt idx="335">
                  <c:v>6.35</c:v>
                </c:pt>
                <c:pt idx="336">
                  <c:v>6.36</c:v>
                </c:pt>
                <c:pt idx="337">
                  <c:v>6.37</c:v>
                </c:pt>
                <c:pt idx="338">
                  <c:v>6.38</c:v>
                </c:pt>
                <c:pt idx="339">
                  <c:v>6.39</c:v>
                </c:pt>
                <c:pt idx="340">
                  <c:v>6.4</c:v>
                </c:pt>
                <c:pt idx="341">
                  <c:v>6.41</c:v>
                </c:pt>
                <c:pt idx="342">
                  <c:v>6.42</c:v>
                </c:pt>
                <c:pt idx="343">
                  <c:v>6.43</c:v>
                </c:pt>
                <c:pt idx="344">
                  <c:v>6.44</c:v>
                </c:pt>
                <c:pt idx="345">
                  <c:v>6.45</c:v>
                </c:pt>
                <c:pt idx="346">
                  <c:v>6.46</c:v>
                </c:pt>
                <c:pt idx="347">
                  <c:v>6.47</c:v>
                </c:pt>
                <c:pt idx="348">
                  <c:v>6.48</c:v>
                </c:pt>
                <c:pt idx="349">
                  <c:v>6.49</c:v>
                </c:pt>
                <c:pt idx="350">
                  <c:v>6.5</c:v>
                </c:pt>
                <c:pt idx="351">
                  <c:v>6.51</c:v>
                </c:pt>
                <c:pt idx="352">
                  <c:v>6.52</c:v>
                </c:pt>
                <c:pt idx="353">
                  <c:v>6.53</c:v>
                </c:pt>
                <c:pt idx="354">
                  <c:v>6.54</c:v>
                </c:pt>
                <c:pt idx="355">
                  <c:v>6.55</c:v>
                </c:pt>
                <c:pt idx="356">
                  <c:v>6.56</c:v>
                </c:pt>
                <c:pt idx="357">
                  <c:v>6.57</c:v>
                </c:pt>
                <c:pt idx="358">
                  <c:v>6.58</c:v>
                </c:pt>
                <c:pt idx="359">
                  <c:v>6.59</c:v>
                </c:pt>
                <c:pt idx="360">
                  <c:v>6.6</c:v>
                </c:pt>
                <c:pt idx="361">
                  <c:v>6.61</c:v>
                </c:pt>
                <c:pt idx="362">
                  <c:v>6.62</c:v>
                </c:pt>
                <c:pt idx="363">
                  <c:v>6.63</c:v>
                </c:pt>
                <c:pt idx="364">
                  <c:v>6.64</c:v>
                </c:pt>
                <c:pt idx="365">
                  <c:v>6.65</c:v>
                </c:pt>
                <c:pt idx="366">
                  <c:v>6.66</c:v>
                </c:pt>
                <c:pt idx="367">
                  <c:v>6.67</c:v>
                </c:pt>
                <c:pt idx="368">
                  <c:v>6.68</c:v>
                </c:pt>
                <c:pt idx="369">
                  <c:v>6.69</c:v>
                </c:pt>
                <c:pt idx="370">
                  <c:v>6.7</c:v>
                </c:pt>
                <c:pt idx="371">
                  <c:v>6.71</c:v>
                </c:pt>
                <c:pt idx="372">
                  <c:v>6.72</c:v>
                </c:pt>
                <c:pt idx="373">
                  <c:v>6.73</c:v>
                </c:pt>
                <c:pt idx="374">
                  <c:v>6.74</c:v>
                </c:pt>
                <c:pt idx="375">
                  <c:v>6.75</c:v>
                </c:pt>
                <c:pt idx="376">
                  <c:v>6.76</c:v>
                </c:pt>
                <c:pt idx="377">
                  <c:v>6.77</c:v>
                </c:pt>
                <c:pt idx="378">
                  <c:v>6.78</c:v>
                </c:pt>
                <c:pt idx="379">
                  <c:v>6.79</c:v>
                </c:pt>
                <c:pt idx="380">
                  <c:v>6.8</c:v>
                </c:pt>
                <c:pt idx="381">
                  <c:v>6.81</c:v>
                </c:pt>
                <c:pt idx="382">
                  <c:v>6.82</c:v>
                </c:pt>
                <c:pt idx="383">
                  <c:v>6.83</c:v>
                </c:pt>
                <c:pt idx="384">
                  <c:v>6.84</c:v>
                </c:pt>
                <c:pt idx="385">
                  <c:v>6.85</c:v>
                </c:pt>
                <c:pt idx="386">
                  <c:v>6.86</c:v>
                </c:pt>
                <c:pt idx="387">
                  <c:v>6.87</c:v>
                </c:pt>
                <c:pt idx="388">
                  <c:v>6.88</c:v>
                </c:pt>
                <c:pt idx="389">
                  <c:v>6.89</c:v>
                </c:pt>
                <c:pt idx="390">
                  <c:v>6.9</c:v>
                </c:pt>
                <c:pt idx="391">
                  <c:v>6.91</c:v>
                </c:pt>
                <c:pt idx="392">
                  <c:v>6.92</c:v>
                </c:pt>
                <c:pt idx="393">
                  <c:v>6.93</c:v>
                </c:pt>
                <c:pt idx="394">
                  <c:v>6.94</c:v>
                </c:pt>
                <c:pt idx="395">
                  <c:v>6.95</c:v>
                </c:pt>
                <c:pt idx="396">
                  <c:v>6.96</c:v>
                </c:pt>
                <c:pt idx="397">
                  <c:v>6.97</c:v>
                </c:pt>
                <c:pt idx="398">
                  <c:v>6.98</c:v>
                </c:pt>
                <c:pt idx="399">
                  <c:v>6.99</c:v>
                </c:pt>
                <c:pt idx="400">
                  <c:v>7</c:v>
                </c:pt>
                <c:pt idx="401">
                  <c:v>7.01</c:v>
                </c:pt>
                <c:pt idx="402">
                  <c:v>7.02</c:v>
                </c:pt>
                <c:pt idx="403">
                  <c:v>7.03</c:v>
                </c:pt>
                <c:pt idx="404">
                  <c:v>7.04</c:v>
                </c:pt>
                <c:pt idx="405">
                  <c:v>7.05</c:v>
                </c:pt>
                <c:pt idx="406">
                  <c:v>7.06</c:v>
                </c:pt>
                <c:pt idx="407">
                  <c:v>7.07</c:v>
                </c:pt>
                <c:pt idx="408">
                  <c:v>7.08</c:v>
                </c:pt>
                <c:pt idx="409">
                  <c:v>7.09</c:v>
                </c:pt>
                <c:pt idx="410">
                  <c:v>7.1</c:v>
                </c:pt>
                <c:pt idx="411">
                  <c:v>7.11</c:v>
                </c:pt>
                <c:pt idx="412">
                  <c:v>7.12</c:v>
                </c:pt>
                <c:pt idx="413">
                  <c:v>7.13</c:v>
                </c:pt>
                <c:pt idx="414">
                  <c:v>7.14</c:v>
                </c:pt>
                <c:pt idx="415">
                  <c:v>7.15</c:v>
                </c:pt>
                <c:pt idx="416">
                  <c:v>7.16</c:v>
                </c:pt>
                <c:pt idx="417">
                  <c:v>7.17</c:v>
                </c:pt>
                <c:pt idx="418">
                  <c:v>7.18</c:v>
                </c:pt>
                <c:pt idx="419">
                  <c:v>7.19</c:v>
                </c:pt>
                <c:pt idx="420">
                  <c:v>7.2</c:v>
                </c:pt>
                <c:pt idx="421">
                  <c:v>7.21</c:v>
                </c:pt>
                <c:pt idx="422">
                  <c:v>7.22</c:v>
                </c:pt>
                <c:pt idx="423">
                  <c:v>7.23</c:v>
                </c:pt>
                <c:pt idx="424">
                  <c:v>7.24</c:v>
                </c:pt>
                <c:pt idx="425">
                  <c:v>7.25</c:v>
                </c:pt>
                <c:pt idx="426">
                  <c:v>7.26</c:v>
                </c:pt>
                <c:pt idx="427">
                  <c:v>7.27</c:v>
                </c:pt>
                <c:pt idx="428">
                  <c:v>7.28</c:v>
                </c:pt>
                <c:pt idx="429">
                  <c:v>7.29</c:v>
                </c:pt>
                <c:pt idx="430">
                  <c:v>7.3</c:v>
                </c:pt>
                <c:pt idx="431">
                  <c:v>7.31</c:v>
                </c:pt>
                <c:pt idx="432">
                  <c:v>7.32</c:v>
                </c:pt>
                <c:pt idx="433">
                  <c:v>7.33</c:v>
                </c:pt>
                <c:pt idx="434">
                  <c:v>7.34</c:v>
                </c:pt>
                <c:pt idx="435">
                  <c:v>7.35</c:v>
                </c:pt>
                <c:pt idx="436">
                  <c:v>7.36</c:v>
                </c:pt>
                <c:pt idx="437">
                  <c:v>7.37</c:v>
                </c:pt>
                <c:pt idx="438">
                  <c:v>7.38</c:v>
                </c:pt>
                <c:pt idx="439">
                  <c:v>7.39</c:v>
                </c:pt>
                <c:pt idx="440">
                  <c:v>7.4</c:v>
                </c:pt>
                <c:pt idx="441">
                  <c:v>7.41</c:v>
                </c:pt>
                <c:pt idx="442">
                  <c:v>7.42</c:v>
                </c:pt>
                <c:pt idx="443">
                  <c:v>7.43</c:v>
                </c:pt>
                <c:pt idx="444">
                  <c:v>7.44</c:v>
                </c:pt>
                <c:pt idx="445">
                  <c:v>7.45</c:v>
                </c:pt>
                <c:pt idx="446">
                  <c:v>7.46</c:v>
                </c:pt>
                <c:pt idx="447">
                  <c:v>7.47</c:v>
                </c:pt>
                <c:pt idx="448">
                  <c:v>7.48</c:v>
                </c:pt>
                <c:pt idx="449">
                  <c:v>7.49</c:v>
                </c:pt>
                <c:pt idx="450">
                  <c:v>7.5</c:v>
                </c:pt>
                <c:pt idx="451">
                  <c:v>7.51</c:v>
                </c:pt>
                <c:pt idx="452">
                  <c:v>7.52</c:v>
                </c:pt>
                <c:pt idx="453">
                  <c:v>7.53</c:v>
                </c:pt>
                <c:pt idx="454">
                  <c:v>7.54</c:v>
                </c:pt>
                <c:pt idx="455">
                  <c:v>7.55</c:v>
                </c:pt>
                <c:pt idx="456">
                  <c:v>7.56</c:v>
                </c:pt>
                <c:pt idx="457">
                  <c:v>7.57</c:v>
                </c:pt>
                <c:pt idx="458">
                  <c:v>7.58</c:v>
                </c:pt>
                <c:pt idx="459">
                  <c:v>7.59</c:v>
                </c:pt>
                <c:pt idx="460">
                  <c:v>7.6</c:v>
                </c:pt>
                <c:pt idx="461">
                  <c:v>7.61</c:v>
                </c:pt>
                <c:pt idx="462">
                  <c:v>7.62</c:v>
                </c:pt>
                <c:pt idx="463">
                  <c:v>7.63</c:v>
                </c:pt>
                <c:pt idx="464">
                  <c:v>7.64</c:v>
                </c:pt>
                <c:pt idx="465">
                  <c:v>7.65</c:v>
                </c:pt>
                <c:pt idx="466">
                  <c:v>7.66</c:v>
                </c:pt>
                <c:pt idx="467">
                  <c:v>7.67</c:v>
                </c:pt>
                <c:pt idx="468">
                  <c:v>7.68</c:v>
                </c:pt>
                <c:pt idx="469">
                  <c:v>7.69</c:v>
                </c:pt>
                <c:pt idx="470">
                  <c:v>7.7</c:v>
                </c:pt>
                <c:pt idx="471">
                  <c:v>7.71</c:v>
                </c:pt>
                <c:pt idx="472">
                  <c:v>7.72</c:v>
                </c:pt>
                <c:pt idx="473">
                  <c:v>7.73</c:v>
                </c:pt>
                <c:pt idx="474">
                  <c:v>7.74</c:v>
                </c:pt>
                <c:pt idx="475">
                  <c:v>7.75</c:v>
                </c:pt>
                <c:pt idx="476">
                  <c:v>7.76</c:v>
                </c:pt>
                <c:pt idx="477">
                  <c:v>7.77</c:v>
                </c:pt>
                <c:pt idx="478">
                  <c:v>7.78</c:v>
                </c:pt>
                <c:pt idx="479">
                  <c:v>7.79</c:v>
                </c:pt>
                <c:pt idx="480">
                  <c:v>7.8</c:v>
                </c:pt>
                <c:pt idx="481">
                  <c:v>7.81</c:v>
                </c:pt>
                <c:pt idx="482">
                  <c:v>7.82</c:v>
                </c:pt>
                <c:pt idx="483">
                  <c:v>7.83</c:v>
                </c:pt>
                <c:pt idx="484">
                  <c:v>7.84</c:v>
                </c:pt>
                <c:pt idx="485">
                  <c:v>7.85</c:v>
                </c:pt>
                <c:pt idx="486">
                  <c:v>7.86</c:v>
                </c:pt>
                <c:pt idx="487">
                  <c:v>7.87</c:v>
                </c:pt>
                <c:pt idx="488">
                  <c:v>7.88</c:v>
                </c:pt>
                <c:pt idx="489">
                  <c:v>7.89</c:v>
                </c:pt>
                <c:pt idx="490">
                  <c:v>7.9</c:v>
                </c:pt>
                <c:pt idx="491">
                  <c:v>7.91</c:v>
                </c:pt>
                <c:pt idx="492">
                  <c:v>7.92</c:v>
                </c:pt>
                <c:pt idx="493">
                  <c:v>7.93</c:v>
                </c:pt>
                <c:pt idx="494">
                  <c:v>7.94</c:v>
                </c:pt>
                <c:pt idx="495">
                  <c:v>7.95</c:v>
                </c:pt>
                <c:pt idx="496">
                  <c:v>7.96</c:v>
                </c:pt>
                <c:pt idx="497">
                  <c:v>7.97</c:v>
                </c:pt>
                <c:pt idx="498">
                  <c:v>7.98</c:v>
                </c:pt>
                <c:pt idx="499">
                  <c:v>7.99</c:v>
                </c:pt>
                <c:pt idx="500">
                  <c:v>8</c:v>
                </c:pt>
                <c:pt idx="501">
                  <c:v>8.01</c:v>
                </c:pt>
                <c:pt idx="502">
                  <c:v>8.02</c:v>
                </c:pt>
                <c:pt idx="503">
                  <c:v>8.0299999999999994</c:v>
                </c:pt>
                <c:pt idx="504">
                  <c:v>8.0399999999999991</c:v>
                </c:pt>
                <c:pt idx="505">
                  <c:v>8.0500000000000007</c:v>
                </c:pt>
                <c:pt idx="506">
                  <c:v>8.06</c:v>
                </c:pt>
                <c:pt idx="507">
                  <c:v>8.07</c:v>
                </c:pt>
                <c:pt idx="508">
                  <c:v>8.08</c:v>
                </c:pt>
                <c:pt idx="509">
                  <c:v>8.09</c:v>
                </c:pt>
                <c:pt idx="510">
                  <c:v>8.1</c:v>
                </c:pt>
                <c:pt idx="511">
                  <c:v>8.11</c:v>
                </c:pt>
                <c:pt idx="512">
                  <c:v>8.1199999999999992</c:v>
                </c:pt>
                <c:pt idx="513">
                  <c:v>8.1300000000000008</c:v>
                </c:pt>
                <c:pt idx="514">
                  <c:v>8.14</c:v>
                </c:pt>
                <c:pt idx="515">
                  <c:v>8.15</c:v>
                </c:pt>
                <c:pt idx="516">
                  <c:v>8.16</c:v>
                </c:pt>
                <c:pt idx="517">
                  <c:v>8.17</c:v>
                </c:pt>
                <c:pt idx="518">
                  <c:v>8.18</c:v>
                </c:pt>
                <c:pt idx="519">
                  <c:v>8.19</c:v>
                </c:pt>
                <c:pt idx="520">
                  <c:v>8.1999999999999993</c:v>
                </c:pt>
                <c:pt idx="521">
                  <c:v>8.2100000000000009</c:v>
                </c:pt>
                <c:pt idx="522">
                  <c:v>8.2200000000000006</c:v>
                </c:pt>
                <c:pt idx="523">
                  <c:v>8.23</c:v>
                </c:pt>
                <c:pt idx="524">
                  <c:v>8.24</c:v>
                </c:pt>
                <c:pt idx="525">
                  <c:v>8.25</c:v>
                </c:pt>
                <c:pt idx="526">
                  <c:v>8.26</c:v>
                </c:pt>
                <c:pt idx="527">
                  <c:v>8.27</c:v>
                </c:pt>
                <c:pt idx="528">
                  <c:v>8.2799999999999994</c:v>
                </c:pt>
                <c:pt idx="529">
                  <c:v>8.2899999999999991</c:v>
                </c:pt>
                <c:pt idx="530">
                  <c:v>8.3000000000000007</c:v>
                </c:pt>
                <c:pt idx="531">
                  <c:v>8.31</c:v>
                </c:pt>
                <c:pt idx="532">
                  <c:v>8.32</c:v>
                </c:pt>
                <c:pt idx="533">
                  <c:v>8.33</c:v>
                </c:pt>
                <c:pt idx="534">
                  <c:v>8.34</c:v>
                </c:pt>
                <c:pt idx="535">
                  <c:v>8.35</c:v>
                </c:pt>
                <c:pt idx="536">
                  <c:v>8.36</c:v>
                </c:pt>
                <c:pt idx="537">
                  <c:v>8.3699999999999992</c:v>
                </c:pt>
                <c:pt idx="538">
                  <c:v>8.3800000000000008</c:v>
                </c:pt>
                <c:pt idx="539">
                  <c:v>8.39</c:v>
                </c:pt>
                <c:pt idx="540">
                  <c:v>8.4</c:v>
                </c:pt>
                <c:pt idx="541">
                  <c:v>8.41</c:v>
                </c:pt>
                <c:pt idx="542">
                  <c:v>8.42</c:v>
                </c:pt>
                <c:pt idx="543">
                  <c:v>8.43</c:v>
                </c:pt>
                <c:pt idx="544">
                  <c:v>8.44</c:v>
                </c:pt>
                <c:pt idx="545">
                  <c:v>8.4499999999999993</c:v>
                </c:pt>
                <c:pt idx="546">
                  <c:v>8.4600000000000009</c:v>
                </c:pt>
                <c:pt idx="547">
                  <c:v>8.4700000000000006</c:v>
                </c:pt>
                <c:pt idx="548">
                  <c:v>8.48</c:v>
                </c:pt>
                <c:pt idx="549">
                  <c:v>8.49</c:v>
                </c:pt>
                <c:pt idx="550">
                  <c:v>8.5</c:v>
                </c:pt>
                <c:pt idx="551">
                  <c:v>8.51</c:v>
                </c:pt>
                <c:pt idx="552">
                  <c:v>8.52</c:v>
                </c:pt>
                <c:pt idx="553">
                  <c:v>8.5299999999999994</c:v>
                </c:pt>
                <c:pt idx="554">
                  <c:v>8.5399999999999991</c:v>
                </c:pt>
                <c:pt idx="555">
                  <c:v>8.5500000000000007</c:v>
                </c:pt>
                <c:pt idx="556">
                  <c:v>8.56</c:v>
                </c:pt>
                <c:pt idx="557">
                  <c:v>8.57</c:v>
                </c:pt>
                <c:pt idx="558">
                  <c:v>8.58</c:v>
                </c:pt>
                <c:pt idx="559">
                  <c:v>8.59</c:v>
                </c:pt>
                <c:pt idx="560">
                  <c:v>8.6</c:v>
                </c:pt>
                <c:pt idx="561">
                  <c:v>8.61</c:v>
                </c:pt>
                <c:pt idx="562">
                  <c:v>8.6199999999999992</c:v>
                </c:pt>
                <c:pt idx="563">
                  <c:v>8.6300000000000008</c:v>
                </c:pt>
                <c:pt idx="564">
                  <c:v>8.64</c:v>
                </c:pt>
                <c:pt idx="565">
                  <c:v>8.65</c:v>
                </c:pt>
                <c:pt idx="566">
                  <c:v>8.66</c:v>
                </c:pt>
                <c:pt idx="567">
                  <c:v>8.67</c:v>
                </c:pt>
                <c:pt idx="568">
                  <c:v>8.68</c:v>
                </c:pt>
                <c:pt idx="569">
                  <c:v>8.69</c:v>
                </c:pt>
                <c:pt idx="570">
                  <c:v>8.6999999999999993</c:v>
                </c:pt>
                <c:pt idx="571">
                  <c:v>8.7100000000000009</c:v>
                </c:pt>
                <c:pt idx="572">
                  <c:v>8.7200000000000006</c:v>
                </c:pt>
                <c:pt idx="573">
                  <c:v>8.73</c:v>
                </c:pt>
                <c:pt idx="574">
                  <c:v>8.74</c:v>
                </c:pt>
                <c:pt idx="575">
                  <c:v>8.75</c:v>
                </c:pt>
                <c:pt idx="576">
                  <c:v>8.76</c:v>
                </c:pt>
                <c:pt idx="577">
                  <c:v>8.77</c:v>
                </c:pt>
                <c:pt idx="578">
                  <c:v>8.7799999999999994</c:v>
                </c:pt>
                <c:pt idx="579">
                  <c:v>8.7899999999999991</c:v>
                </c:pt>
                <c:pt idx="580">
                  <c:v>8.8000000000000007</c:v>
                </c:pt>
                <c:pt idx="581">
                  <c:v>8.81</c:v>
                </c:pt>
                <c:pt idx="582">
                  <c:v>8.82</c:v>
                </c:pt>
                <c:pt idx="583">
                  <c:v>8.83</c:v>
                </c:pt>
                <c:pt idx="584">
                  <c:v>8.84</c:v>
                </c:pt>
                <c:pt idx="585">
                  <c:v>8.85</c:v>
                </c:pt>
                <c:pt idx="586">
                  <c:v>8.86</c:v>
                </c:pt>
                <c:pt idx="587">
                  <c:v>8.8699999999999992</c:v>
                </c:pt>
                <c:pt idx="588">
                  <c:v>8.8800000000000008</c:v>
                </c:pt>
                <c:pt idx="589">
                  <c:v>8.89</c:v>
                </c:pt>
                <c:pt idx="590">
                  <c:v>8.9</c:v>
                </c:pt>
                <c:pt idx="591">
                  <c:v>8.91</c:v>
                </c:pt>
                <c:pt idx="592">
                  <c:v>8.92</c:v>
                </c:pt>
                <c:pt idx="593">
                  <c:v>8.93</c:v>
                </c:pt>
                <c:pt idx="594">
                  <c:v>8.94</c:v>
                </c:pt>
                <c:pt idx="595">
                  <c:v>8.9499999999999993</c:v>
                </c:pt>
                <c:pt idx="596">
                  <c:v>8.9600000000000009</c:v>
                </c:pt>
                <c:pt idx="597">
                  <c:v>8.9700000000000006</c:v>
                </c:pt>
                <c:pt idx="598">
                  <c:v>8.98</c:v>
                </c:pt>
                <c:pt idx="599">
                  <c:v>8.99</c:v>
                </c:pt>
                <c:pt idx="600">
                  <c:v>9</c:v>
                </c:pt>
                <c:pt idx="601">
                  <c:v>9.01</c:v>
                </c:pt>
                <c:pt idx="602">
                  <c:v>9.02</c:v>
                </c:pt>
                <c:pt idx="603">
                  <c:v>9.0299999999999994</c:v>
                </c:pt>
                <c:pt idx="604">
                  <c:v>9.0399999999999991</c:v>
                </c:pt>
                <c:pt idx="605">
                  <c:v>9.0500000000000007</c:v>
                </c:pt>
                <c:pt idx="606">
                  <c:v>9.06</c:v>
                </c:pt>
                <c:pt idx="607">
                  <c:v>9.07</c:v>
                </c:pt>
                <c:pt idx="608">
                  <c:v>9.08</c:v>
                </c:pt>
                <c:pt idx="609">
                  <c:v>9.09</c:v>
                </c:pt>
                <c:pt idx="610">
                  <c:v>9.1</c:v>
                </c:pt>
                <c:pt idx="611">
                  <c:v>9.11</c:v>
                </c:pt>
                <c:pt idx="612">
                  <c:v>9.1199999999999992</c:v>
                </c:pt>
                <c:pt idx="613">
                  <c:v>9.1300000000000008</c:v>
                </c:pt>
                <c:pt idx="614">
                  <c:v>9.14</c:v>
                </c:pt>
                <c:pt idx="615">
                  <c:v>9.15</c:v>
                </c:pt>
                <c:pt idx="616">
                  <c:v>9.16</c:v>
                </c:pt>
                <c:pt idx="617">
                  <c:v>9.17</c:v>
                </c:pt>
                <c:pt idx="618">
                  <c:v>9.18</c:v>
                </c:pt>
                <c:pt idx="619">
                  <c:v>9.19</c:v>
                </c:pt>
                <c:pt idx="620">
                  <c:v>9.1999999999999993</c:v>
                </c:pt>
                <c:pt idx="621">
                  <c:v>9.2100000000000009</c:v>
                </c:pt>
                <c:pt idx="622">
                  <c:v>9.2200000000000006</c:v>
                </c:pt>
                <c:pt idx="623">
                  <c:v>9.23</c:v>
                </c:pt>
                <c:pt idx="624">
                  <c:v>9.24</c:v>
                </c:pt>
                <c:pt idx="625">
                  <c:v>9.25</c:v>
                </c:pt>
                <c:pt idx="626">
                  <c:v>9.26</c:v>
                </c:pt>
                <c:pt idx="627">
                  <c:v>9.27</c:v>
                </c:pt>
                <c:pt idx="628">
                  <c:v>9.2799999999999994</c:v>
                </c:pt>
                <c:pt idx="629">
                  <c:v>9.2899999999999991</c:v>
                </c:pt>
                <c:pt idx="630">
                  <c:v>9.3000000000000007</c:v>
                </c:pt>
                <c:pt idx="631">
                  <c:v>9.31</c:v>
                </c:pt>
                <c:pt idx="632">
                  <c:v>9.32</c:v>
                </c:pt>
                <c:pt idx="633">
                  <c:v>9.33</c:v>
                </c:pt>
                <c:pt idx="634">
                  <c:v>9.34</c:v>
                </c:pt>
                <c:pt idx="635">
                  <c:v>9.35</c:v>
                </c:pt>
                <c:pt idx="636">
                  <c:v>9.36</c:v>
                </c:pt>
                <c:pt idx="637">
                  <c:v>9.3699999999999992</c:v>
                </c:pt>
                <c:pt idx="638">
                  <c:v>9.3800000000000008</c:v>
                </c:pt>
                <c:pt idx="639">
                  <c:v>9.39</c:v>
                </c:pt>
                <c:pt idx="640">
                  <c:v>9.4</c:v>
                </c:pt>
                <c:pt idx="641">
                  <c:v>9.41</c:v>
                </c:pt>
                <c:pt idx="642">
                  <c:v>9.42</c:v>
                </c:pt>
                <c:pt idx="643">
                  <c:v>9.43</c:v>
                </c:pt>
                <c:pt idx="644">
                  <c:v>9.44</c:v>
                </c:pt>
                <c:pt idx="645">
                  <c:v>9.4499999999999993</c:v>
                </c:pt>
                <c:pt idx="646">
                  <c:v>9.4600000000000009</c:v>
                </c:pt>
                <c:pt idx="647">
                  <c:v>9.4700000000000006</c:v>
                </c:pt>
                <c:pt idx="648">
                  <c:v>9.48</c:v>
                </c:pt>
                <c:pt idx="649">
                  <c:v>9.49</c:v>
                </c:pt>
                <c:pt idx="650">
                  <c:v>9.5</c:v>
                </c:pt>
                <c:pt idx="651">
                  <c:v>9.51</c:v>
                </c:pt>
                <c:pt idx="652">
                  <c:v>9.52</c:v>
                </c:pt>
                <c:pt idx="653">
                  <c:v>9.5299999999999994</c:v>
                </c:pt>
                <c:pt idx="654">
                  <c:v>9.5399999999999991</c:v>
                </c:pt>
                <c:pt idx="655">
                  <c:v>9.5500000000000007</c:v>
                </c:pt>
                <c:pt idx="656">
                  <c:v>9.56</c:v>
                </c:pt>
                <c:pt idx="657">
                  <c:v>9.57</c:v>
                </c:pt>
                <c:pt idx="658">
                  <c:v>9.58</c:v>
                </c:pt>
                <c:pt idx="659">
                  <c:v>9.59</c:v>
                </c:pt>
                <c:pt idx="660">
                  <c:v>9.6</c:v>
                </c:pt>
                <c:pt idx="661">
                  <c:v>9.61</c:v>
                </c:pt>
                <c:pt idx="662">
                  <c:v>9.6199999999999992</c:v>
                </c:pt>
                <c:pt idx="663">
                  <c:v>9.6300000000000008</c:v>
                </c:pt>
                <c:pt idx="664">
                  <c:v>9.64</c:v>
                </c:pt>
                <c:pt idx="665">
                  <c:v>9.65</c:v>
                </c:pt>
                <c:pt idx="666">
                  <c:v>9.66</c:v>
                </c:pt>
                <c:pt idx="667">
                  <c:v>9.67</c:v>
                </c:pt>
                <c:pt idx="668">
                  <c:v>9.68</c:v>
                </c:pt>
                <c:pt idx="669">
                  <c:v>9.69</c:v>
                </c:pt>
                <c:pt idx="670">
                  <c:v>9.6999999999999993</c:v>
                </c:pt>
                <c:pt idx="671">
                  <c:v>9.7100000000000009</c:v>
                </c:pt>
                <c:pt idx="672">
                  <c:v>9.7200000000000006</c:v>
                </c:pt>
                <c:pt idx="673">
                  <c:v>9.73</c:v>
                </c:pt>
                <c:pt idx="674">
                  <c:v>9.74</c:v>
                </c:pt>
                <c:pt idx="675">
                  <c:v>9.75</c:v>
                </c:pt>
                <c:pt idx="676">
                  <c:v>9.76</c:v>
                </c:pt>
                <c:pt idx="677">
                  <c:v>9.77</c:v>
                </c:pt>
                <c:pt idx="678">
                  <c:v>9.7799999999999994</c:v>
                </c:pt>
                <c:pt idx="679">
                  <c:v>9.7899999999999991</c:v>
                </c:pt>
                <c:pt idx="680">
                  <c:v>9.8000000000000007</c:v>
                </c:pt>
                <c:pt idx="681">
                  <c:v>9.81</c:v>
                </c:pt>
                <c:pt idx="682">
                  <c:v>9.82</c:v>
                </c:pt>
                <c:pt idx="683">
                  <c:v>9.83</c:v>
                </c:pt>
                <c:pt idx="684">
                  <c:v>9.84</c:v>
                </c:pt>
                <c:pt idx="685">
                  <c:v>9.85</c:v>
                </c:pt>
                <c:pt idx="686">
                  <c:v>9.86</c:v>
                </c:pt>
                <c:pt idx="687">
                  <c:v>9.8699999999999992</c:v>
                </c:pt>
                <c:pt idx="688">
                  <c:v>9.8800000000000008</c:v>
                </c:pt>
                <c:pt idx="689">
                  <c:v>9.89</c:v>
                </c:pt>
                <c:pt idx="690">
                  <c:v>9.9</c:v>
                </c:pt>
                <c:pt idx="691">
                  <c:v>9.91</c:v>
                </c:pt>
                <c:pt idx="692">
                  <c:v>9.92</c:v>
                </c:pt>
                <c:pt idx="693">
                  <c:v>9.93</c:v>
                </c:pt>
                <c:pt idx="694">
                  <c:v>9.94</c:v>
                </c:pt>
                <c:pt idx="695">
                  <c:v>9.9499999999999993</c:v>
                </c:pt>
                <c:pt idx="696">
                  <c:v>9.9600000000000009</c:v>
                </c:pt>
                <c:pt idx="697">
                  <c:v>9.9700000000000006</c:v>
                </c:pt>
                <c:pt idx="698">
                  <c:v>9.98</c:v>
                </c:pt>
                <c:pt idx="699">
                  <c:v>9.99</c:v>
                </c:pt>
                <c:pt idx="700">
                  <c:v>10</c:v>
                </c:pt>
                <c:pt idx="701">
                  <c:v>10.01</c:v>
                </c:pt>
                <c:pt idx="702">
                  <c:v>10.02</c:v>
                </c:pt>
                <c:pt idx="703">
                  <c:v>10.029999999999999</c:v>
                </c:pt>
                <c:pt idx="704">
                  <c:v>10.039999999999999</c:v>
                </c:pt>
                <c:pt idx="705">
                  <c:v>10.050000000000001</c:v>
                </c:pt>
                <c:pt idx="706">
                  <c:v>10.06</c:v>
                </c:pt>
                <c:pt idx="707">
                  <c:v>10.07</c:v>
                </c:pt>
                <c:pt idx="708">
                  <c:v>10.08</c:v>
                </c:pt>
                <c:pt idx="709">
                  <c:v>10.09</c:v>
                </c:pt>
                <c:pt idx="710">
                  <c:v>10.1</c:v>
                </c:pt>
                <c:pt idx="711">
                  <c:v>10.11</c:v>
                </c:pt>
                <c:pt idx="712">
                  <c:v>10.119999999999999</c:v>
                </c:pt>
                <c:pt idx="713">
                  <c:v>10.130000000000001</c:v>
                </c:pt>
                <c:pt idx="714">
                  <c:v>10.14</c:v>
                </c:pt>
                <c:pt idx="715">
                  <c:v>10.15</c:v>
                </c:pt>
                <c:pt idx="716">
                  <c:v>10.16</c:v>
                </c:pt>
                <c:pt idx="717">
                  <c:v>10.17</c:v>
                </c:pt>
                <c:pt idx="718">
                  <c:v>10.18</c:v>
                </c:pt>
                <c:pt idx="719">
                  <c:v>10.19</c:v>
                </c:pt>
                <c:pt idx="720">
                  <c:v>10.199999999999999</c:v>
                </c:pt>
                <c:pt idx="721">
                  <c:v>10.210000000000001</c:v>
                </c:pt>
                <c:pt idx="722">
                  <c:v>10.220000000000001</c:v>
                </c:pt>
                <c:pt idx="723">
                  <c:v>10.23</c:v>
                </c:pt>
                <c:pt idx="724">
                  <c:v>10.24</c:v>
                </c:pt>
                <c:pt idx="725">
                  <c:v>10.25</c:v>
                </c:pt>
                <c:pt idx="726">
                  <c:v>10.26</c:v>
                </c:pt>
                <c:pt idx="727">
                  <c:v>10.27</c:v>
                </c:pt>
                <c:pt idx="728">
                  <c:v>10.28</c:v>
                </c:pt>
                <c:pt idx="729">
                  <c:v>10.29</c:v>
                </c:pt>
                <c:pt idx="730">
                  <c:v>10.3</c:v>
                </c:pt>
                <c:pt idx="731">
                  <c:v>10.31</c:v>
                </c:pt>
                <c:pt idx="732">
                  <c:v>10.32</c:v>
                </c:pt>
                <c:pt idx="733">
                  <c:v>10.33</c:v>
                </c:pt>
                <c:pt idx="734">
                  <c:v>10.34</c:v>
                </c:pt>
                <c:pt idx="735">
                  <c:v>10.35</c:v>
                </c:pt>
                <c:pt idx="736">
                  <c:v>10.36</c:v>
                </c:pt>
                <c:pt idx="737">
                  <c:v>10.37</c:v>
                </c:pt>
                <c:pt idx="738">
                  <c:v>10.38</c:v>
                </c:pt>
                <c:pt idx="739">
                  <c:v>10.39</c:v>
                </c:pt>
                <c:pt idx="740">
                  <c:v>10.4</c:v>
                </c:pt>
                <c:pt idx="741">
                  <c:v>10.41</c:v>
                </c:pt>
                <c:pt idx="742">
                  <c:v>10.42</c:v>
                </c:pt>
                <c:pt idx="743">
                  <c:v>10.43</c:v>
                </c:pt>
                <c:pt idx="744">
                  <c:v>10.44</c:v>
                </c:pt>
                <c:pt idx="745">
                  <c:v>10.45</c:v>
                </c:pt>
                <c:pt idx="746">
                  <c:v>10.46</c:v>
                </c:pt>
                <c:pt idx="747">
                  <c:v>10.47</c:v>
                </c:pt>
                <c:pt idx="748">
                  <c:v>10.48</c:v>
                </c:pt>
                <c:pt idx="749">
                  <c:v>10.49</c:v>
                </c:pt>
                <c:pt idx="750">
                  <c:v>10.5</c:v>
                </c:pt>
                <c:pt idx="751">
                  <c:v>10.51</c:v>
                </c:pt>
                <c:pt idx="752">
                  <c:v>10.52</c:v>
                </c:pt>
                <c:pt idx="753">
                  <c:v>10.53</c:v>
                </c:pt>
                <c:pt idx="754">
                  <c:v>10.54</c:v>
                </c:pt>
                <c:pt idx="755">
                  <c:v>10.55</c:v>
                </c:pt>
                <c:pt idx="756">
                  <c:v>10.56</c:v>
                </c:pt>
                <c:pt idx="757">
                  <c:v>10.57</c:v>
                </c:pt>
                <c:pt idx="758">
                  <c:v>10.58</c:v>
                </c:pt>
                <c:pt idx="759">
                  <c:v>10.59</c:v>
                </c:pt>
                <c:pt idx="760">
                  <c:v>10.6</c:v>
                </c:pt>
                <c:pt idx="761">
                  <c:v>10.61</c:v>
                </c:pt>
                <c:pt idx="762">
                  <c:v>10.62</c:v>
                </c:pt>
                <c:pt idx="763">
                  <c:v>10.63</c:v>
                </c:pt>
                <c:pt idx="764">
                  <c:v>10.64</c:v>
                </c:pt>
                <c:pt idx="765">
                  <c:v>10.65</c:v>
                </c:pt>
                <c:pt idx="766">
                  <c:v>10.66</c:v>
                </c:pt>
                <c:pt idx="767">
                  <c:v>10.67</c:v>
                </c:pt>
                <c:pt idx="768">
                  <c:v>10.68</c:v>
                </c:pt>
                <c:pt idx="769">
                  <c:v>10.69</c:v>
                </c:pt>
                <c:pt idx="770">
                  <c:v>10.7</c:v>
                </c:pt>
                <c:pt idx="771">
                  <c:v>10.71</c:v>
                </c:pt>
                <c:pt idx="772">
                  <c:v>10.72</c:v>
                </c:pt>
                <c:pt idx="773">
                  <c:v>10.73</c:v>
                </c:pt>
                <c:pt idx="774">
                  <c:v>10.74</c:v>
                </c:pt>
                <c:pt idx="775">
                  <c:v>10.75</c:v>
                </c:pt>
                <c:pt idx="776">
                  <c:v>10.76</c:v>
                </c:pt>
                <c:pt idx="777">
                  <c:v>10.77</c:v>
                </c:pt>
                <c:pt idx="778">
                  <c:v>10.78</c:v>
                </c:pt>
                <c:pt idx="779">
                  <c:v>10.79</c:v>
                </c:pt>
                <c:pt idx="780">
                  <c:v>10.8</c:v>
                </c:pt>
                <c:pt idx="781">
                  <c:v>10.81</c:v>
                </c:pt>
                <c:pt idx="782">
                  <c:v>10.82</c:v>
                </c:pt>
                <c:pt idx="783">
                  <c:v>10.83</c:v>
                </c:pt>
                <c:pt idx="784">
                  <c:v>10.84</c:v>
                </c:pt>
                <c:pt idx="785">
                  <c:v>10.85</c:v>
                </c:pt>
                <c:pt idx="786">
                  <c:v>10.86</c:v>
                </c:pt>
                <c:pt idx="787">
                  <c:v>10.87</c:v>
                </c:pt>
                <c:pt idx="788">
                  <c:v>10.88</c:v>
                </c:pt>
                <c:pt idx="789">
                  <c:v>10.89</c:v>
                </c:pt>
                <c:pt idx="790">
                  <c:v>10.9</c:v>
                </c:pt>
                <c:pt idx="791">
                  <c:v>10.91</c:v>
                </c:pt>
                <c:pt idx="792">
                  <c:v>10.92</c:v>
                </c:pt>
                <c:pt idx="793">
                  <c:v>10.93</c:v>
                </c:pt>
                <c:pt idx="794">
                  <c:v>10.94</c:v>
                </c:pt>
                <c:pt idx="795">
                  <c:v>10.95</c:v>
                </c:pt>
                <c:pt idx="796">
                  <c:v>10.96</c:v>
                </c:pt>
                <c:pt idx="797">
                  <c:v>10.97</c:v>
                </c:pt>
                <c:pt idx="798">
                  <c:v>10.98</c:v>
                </c:pt>
                <c:pt idx="799">
                  <c:v>10.99</c:v>
                </c:pt>
                <c:pt idx="800">
                  <c:v>11</c:v>
                </c:pt>
              </c:numCache>
            </c:numRef>
          </c:xVal>
          <c:yVal>
            <c:numRef>
              <c:f>Sheet1!$C$2:$C$802</c:f>
              <c:numCache>
                <c:formatCode>General</c:formatCode>
                <c:ptCount val="801"/>
                <c:pt idx="0">
                  <c:v>1.0343</c:v>
                </c:pt>
                <c:pt idx="1">
                  <c:v>1.1243000000000001</c:v>
                </c:pt>
                <c:pt idx="2">
                  <c:v>1.2171000000000001</c:v>
                </c:pt>
                <c:pt idx="3">
                  <c:v>1.3029999999999999</c:v>
                </c:pt>
                <c:pt idx="4">
                  <c:v>1.3669</c:v>
                </c:pt>
                <c:pt idx="5">
                  <c:v>1.393</c:v>
                </c:pt>
                <c:pt idx="6">
                  <c:v>1.3702000000000001</c:v>
                </c:pt>
                <c:pt idx="7">
                  <c:v>1.2966</c:v>
                </c:pt>
                <c:pt idx="8">
                  <c:v>1.1820999999999999</c:v>
                </c:pt>
                <c:pt idx="9">
                  <c:v>1.0444</c:v>
                </c:pt>
                <c:pt idx="10">
                  <c:v>0.90229999999999999</c:v>
                </c:pt>
                <c:pt idx="11">
                  <c:v>0.76890000000000003</c:v>
                </c:pt>
                <c:pt idx="12">
                  <c:v>0.64790000000000003</c:v>
                </c:pt>
                <c:pt idx="13">
                  <c:v>0.53400000000000003</c:v>
                </c:pt>
                <c:pt idx="14">
                  <c:v>0.41560000000000002</c:v>
                </c:pt>
                <c:pt idx="15">
                  <c:v>0.28239999999999998</c:v>
                </c:pt>
                <c:pt idx="16">
                  <c:v>0.13120000000000001</c:v>
                </c:pt>
                <c:pt idx="17">
                  <c:v>-3.2000000000000001E-2</c:v>
                </c:pt>
                <c:pt idx="18">
                  <c:v>-0.19539999999999999</c:v>
                </c:pt>
                <c:pt idx="19">
                  <c:v>-0.34649999999999997</c:v>
                </c:pt>
                <c:pt idx="20">
                  <c:v>-0.47489999999999999</c:v>
                </c:pt>
                <c:pt idx="21">
                  <c:v>-0.57579999999999998</c:v>
                </c:pt>
                <c:pt idx="22">
                  <c:v>-0.65039999999999998</c:v>
                </c:pt>
                <c:pt idx="23">
                  <c:v>-0.70320000000000005</c:v>
                </c:pt>
                <c:pt idx="24">
                  <c:v>-0.7379</c:v>
                </c:pt>
                <c:pt idx="25">
                  <c:v>-0.75860000000000005</c:v>
                </c:pt>
                <c:pt idx="26">
                  <c:v>-0.76900000000000002</c:v>
                </c:pt>
                <c:pt idx="27">
                  <c:v>-0.77490000000000003</c:v>
                </c:pt>
                <c:pt idx="28">
                  <c:v>-0.78259999999999996</c:v>
                </c:pt>
                <c:pt idx="29">
                  <c:v>-0.79710000000000003</c:v>
                </c:pt>
                <c:pt idx="30">
                  <c:v>-0.81889999999999996</c:v>
                </c:pt>
                <c:pt idx="31">
                  <c:v>-0.84289999999999998</c:v>
                </c:pt>
                <c:pt idx="32">
                  <c:v>-0.85880000000000001</c:v>
                </c:pt>
                <c:pt idx="33">
                  <c:v>-0.85389999999999999</c:v>
                </c:pt>
                <c:pt idx="34">
                  <c:v>-0.81920000000000004</c:v>
                </c:pt>
                <c:pt idx="35">
                  <c:v>-0.75290000000000001</c:v>
                </c:pt>
                <c:pt idx="36">
                  <c:v>-0.66120000000000001</c:v>
                </c:pt>
                <c:pt idx="37">
                  <c:v>-0.55610000000000004</c:v>
                </c:pt>
                <c:pt idx="38">
                  <c:v>-0.45129999999999998</c:v>
                </c:pt>
                <c:pt idx="39">
                  <c:v>-0.35680000000000001</c:v>
                </c:pt>
                <c:pt idx="40">
                  <c:v>-0.27589999999999998</c:v>
                </c:pt>
                <c:pt idx="41">
                  <c:v>-0.20549999999999999</c:v>
                </c:pt>
                <c:pt idx="42">
                  <c:v>-0.1363</c:v>
                </c:pt>
                <c:pt idx="43">
                  <c:v>-5.7599999999999998E-2</c:v>
                </c:pt>
                <c:pt idx="44">
                  <c:v>3.9300000000000002E-2</c:v>
                </c:pt>
                <c:pt idx="45">
                  <c:v>0.15870000000000001</c:v>
                </c:pt>
                <c:pt idx="46">
                  <c:v>0.29709999999999998</c:v>
                </c:pt>
                <c:pt idx="47">
                  <c:v>0.44290000000000002</c:v>
                </c:pt>
                <c:pt idx="48">
                  <c:v>0.57879999999999998</c:v>
                </c:pt>
                <c:pt idx="49">
                  <c:v>0.68469999999999998</c:v>
                </c:pt>
                <c:pt idx="50">
                  <c:v>0.74229999999999996</c:v>
                </c:pt>
                <c:pt idx="51">
                  <c:v>0.74170000000000003</c:v>
                </c:pt>
                <c:pt idx="52">
                  <c:v>0.68469999999999998</c:v>
                </c:pt>
                <c:pt idx="53">
                  <c:v>0.58499999999999996</c:v>
                </c:pt>
                <c:pt idx="54">
                  <c:v>0.46460000000000001</c:v>
                </c:pt>
                <c:pt idx="55">
                  <c:v>0.34799999999999998</c:v>
                </c:pt>
                <c:pt idx="56">
                  <c:v>0.25469999999999998</c:v>
                </c:pt>
                <c:pt idx="57">
                  <c:v>0.19320000000000001</c:v>
                </c:pt>
                <c:pt idx="58">
                  <c:v>0.15859999999999999</c:v>
                </c:pt>
                <c:pt idx="59">
                  <c:v>0.13669999999999999</c:v>
                </c:pt>
                <c:pt idx="60">
                  <c:v>0.1104</c:v>
                </c:pt>
                <c:pt idx="61">
                  <c:v>6.7400000000000002E-2</c:v>
                </c:pt>
                <c:pt idx="62">
                  <c:v>4.4000000000000003E-3</c:v>
                </c:pt>
                <c:pt idx="63">
                  <c:v>-7.1499999999999994E-2</c:v>
                </c:pt>
                <c:pt idx="64">
                  <c:v>-0.1469</c:v>
                </c:pt>
                <c:pt idx="65">
                  <c:v>-0.2084</c:v>
                </c:pt>
                <c:pt idx="66">
                  <c:v>-0.24859999999999999</c:v>
                </c:pt>
                <c:pt idx="67">
                  <c:v>-0.26829999999999998</c:v>
                </c:pt>
                <c:pt idx="68">
                  <c:v>-0.27629999999999999</c:v>
                </c:pt>
                <c:pt idx="69">
                  <c:v>-0.28489999999999999</c:v>
                </c:pt>
                <c:pt idx="70">
                  <c:v>-0.30430000000000001</c:v>
                </c:pt>
                <c:pt idx="71">
                  <c:v>-0.3397</c:v>
                </c:pt>
                <c:pt idx="72">
                  <c:v>-0.38840000000000002</c:v>
                </c:pt>
                <c:pt idx="73">
                  <c:v>-0.442</c:v>
                </c:pt>
                <c:pt idx="74">
                  <c:v>-0.4904</c:v>
                </c:pt>
                <c:pt idx="75">
                  <c:v>-0.52300000000000002</c:v>
                </c:pt>
                <c:pt idx="76">
                  <c:v>-0.53029999999999999</c:v>
                </c:pt>
                <c:pt idx="77">
                  <c:v>-0.50519999999999998</c:v>
                </c:pt>
                <c:pt idx="78">
                  <c:v>-0.4451</c:v>
                </c:pt>
                <c:pt idx="79">
                  <c:v>-0.35170000000000001</c:v>
                </c:pt>
                <c:pt idx="80">
                  <c:v>-0.23280000000000001</c:v>
                </c:pt>
                <c:pt idx="81">
                  <c:v>-0.1018</c:v>
                </c:pt>
                <c:pt idx="82">
                  <c:v>2.4500000000000001E-2</c:v>
                </c:pt>
                <c:pt idx="83">
                  <c:v>0.13070000000000001</c:v>
                </c:pt>
                <c:pt idx="84">
                  <c:v>0.2051</c:v>
                </c:pt>
                <c:pt idx="85">
                  <c:v>0.2432</c:v>
                </c:pt>
                <c:pt idx="86">
                  <c:v>0.249</c:v>
                </c:pt>
                <c:pt idx="87">
                  <c:v>0.23100000000000001</c:v>
                </c:pt>
                <c:pt idx="88">
                  <c:v>0.19950000000000001</c:v>
                </c:pt>
                <c:pt idx="89">
                  <c:v>0.1628</c:v>
                </c:pt>
                <c:pt idx="90">
                  <c:v>0.1258</c:v>
                </c:pt>
                <c:pt idx="91">
                  <c:v>9.0399999999999994E-2</c:v>
                </c:pt>
                <c:pt idx="92">
                  <c:v>5.8200000000000002E-2</c:v>
                </c:pt>
                <c:pt idx="93">
                  <c:v>3.2000000000000001E-2</c:v>
                </c:pt>
                <c:pt idx="94">
                  <c:v>1.5299999999999999E-2</c:v>
                </c:pt>
                <c:pt idx="95">
                  <c:v>1.2500000000000001E-2</c:v>
                </c:pt>
                <c:pt idx="96">
                  <c:v>2.58E-2</c:v>
                </c:pt>
                <c:pt idx="97">
                  <c:v>5.5899999999999998E-2</c:v>
                </c:pt>
                <c:pt idx="98">
                  <c:v>9.9699999999999997E-2</c:v>
                </c:pt>
                <c:pt idx="99">
                  <c:v>0.1507</c:v>
                </c:pt>
                <c:pt idx="100">
                  <c:v>0.20080000000000001</c:v>
                </c:pt>
                <c:pt idx="101">
                  <c:v>0.24179999999999999</c:v>
                </c:pt>
                <c:pt idx="102">
                  <c:v>0.26590000000000003</c:v>
                </c:pt>
                <c:pt idx="103">
                  <c:v>0.26690000000000003</c:v>
                </c:pt>
                <c:pt idx="104">
                  <c:v>0.2409</c:v>
                </c:pt>
                <c:pt idx="105">
                  <c:v>0.18509999999999999</c:v>
                </c:pt>
                <c:pt idx="106">
                  <c:v>0.10059999999999999</c:v>
                </c:pt>
                <c:pt idx="107">
                  <c:v>-6.7000000000000002E-3</c:v>
                </c:pt>
                <c:pt idx="108">
                  <c:v>-0.127</c:v>
                </c:pt>
                <c:pt idx="109">
                  <c:v>-0.2462</c:v>
                </c:pt>
                <c:pt idx="110">
                  <c:v>-0.34960000000000002</c:v>
                </c:pt>
                <c:pt idx="111">
                  <c:v>-0.42680000000000001</c:v>
                </c:pt>
                <c:pt idx="112">
                  <c:v>-0.47489999999999999</c:v>
                </c:pt>
                <c:pt idx="113">
                  <c:v>-0.49690000000000001</c:v>
                </c:pt>
                <c:pt idx="114">
                  <c:v>-0.50229999999999997</c:v>
                </c:pt>
                <c:pt idx="115">
                  <c:v>-0.50149999999999995</c:v>
                </c:pt>
                <c:pt idx="116">
                  <c:v>-0.50019999999999998</c:v>
                </c:pt>
                <c:pt idx="117">
                  <c:v>-0.4975</c:v>
                </c:pt>
                <c:pt idx="118">
                  <c:v>-0.48670000000000002</c:v>
                </c:pt>
                <c:pt idx="119">
                  <c:v>-0.46039999999999998</c:v>
                </c:pt>
                <c:pt idx="120">
                  <c:v>-0.41399999999999998</c:v>
                </c:pt>
                <c:pt idx="121">
                  <c:v>-0.34960000000000002</c:v>
                </c:pt>
                <c:pt idx="122">
                  <c:v>-0.27500000000000002</c:v>
                </c:pt>
                <c:pt idx="123">
                  <c:v>-0.20050000000000001</c:v>
                </c:pt>
                <c:pt idx="124">
                  <c:v>-0.13389999999999999</c:v>
                </c:pt>
                <c:pt idx="125">
                  <c:v>-7.9399999999999998E-2</c:v>
                </c:pt>
                <c:pt idx="126">
                  <c:v>-3.5799999999999998E-2</c:v>
                </c:pt>
                <c:pt idx="127">
                  <c:v>2.8999999999999998E-3</c:v>
                </c:pt>
                <c:pt idx="128">
                  <c:v>4.41E-2</c:v>
                </c:pt>
                <c:pt idx="129">
                  <c:v>9.4500000000000001E-2</c:v>
                </c:pt>
                <c:pt idx="130">
                  <c:v>0.158</c:v>
                </c:pt>
                <c:pt idx="131">
                  <c:v>0.23480000000000001</c:v>
                </c:pt>
                <c:pt idx="132">
                  <c:v>0.32169999999999999</c:v>
                </c:pt>
                <c:pt idx="133">
                  <c:v>0.41189999999999999</c:v>
                </c:pt>
                <c:pt idx="134">
                  <c:v>0.4955</c:v>
                </c:pt>
                <c:pt idx="135">
                  <c:v>0.56230000000000002</c:v>
                </c:pt>
                <c:pt idx="136">
                  <c:v>0.60460000000000003</c:v>
                </c:pt>
                <c:pt idx="137">
                  <c:v>0.61950000000000005</c:v>
                </c:pt>
                <c:pt idx="138">
                  <c:v>0.61019999999999996</c:v>
                </c:pt>
                <c:pt idx="139">
                  <c:v>0.58530000000000004</c:v>
                </c:pt>
                <c:pt idx="140">
                  <c:v>0.55359999999999998</c:v>
                </c:pt>
                <c:pt idx="141">
                  <c:v>0.52139999999999997</c:v>
                </c:pt>
                <c:pt idx="142">
                  <c:v>0.49130000000000001</c:v>
                </c:pt>
                <c:pt idx="143">
                  <c:v>0.45979999999999999</c:v>
                </c:pt>
                <c:pt idx="144">
                  <c:v>0.41880000000000001</c:v>
                </c:pt>
                <c:pt idx="145">
                  <c:v>0.36209999999999998</c:v>
                </c:pt>
                <c:pt idx="146">
                  <c:v>0.28870000000000001</c:v>
                </c:pt>
                <c:pt idx="147">
                  <c:v>0.2026</c:v>
                </c:pt>
                <c:pt idx="148">
                  <c:v>0.1124</c:v>
                </c:pt>
                <c:pt idx="149">
                  <c:v>2.8799999999999999E-2</c:v>
                </c:pt>
                <c:pt idx="150">
                  <c:v>-3.8300000000000001E-2</c:v>
                </c:pt>
                <c:pt idx="151">
                  <c:v>-8.2199999999999995E-2</c:v>
                </c:pt>
                <c:pt idx="152">
                  <c:v>-0.1019</c:v>
                </c:pt>
                <c:pt idx="153">
                  <c:v>-0.1003</c:v>
                </c:pt>
                <c:pt idx="154">
                  <c:v>-8.2900000000000001E-2</c:v>
                </c:pt>
                <c:pt idx="155">
                  <c:v>-5.7700000000000001E-2</c:v>
                </c:pt>
                <c:pt idx="156">
                  <c:v>-3.4799999999999998E-2</c:v>
                </c:pt>
                <c:pt idx="157">
                  <c:v>-2.46E-2</c:v>
                </c:pt>
                <c:pt idx="158">
                  <c:v>-3.5799999999999998E-2</c:v>
                </c:pt>
                <c:pt idx="159">
                  <c:v>-7.3499999999999996E-2</c:v>
                </c:pt>
                <c:pt idx="160">
                  <c:v>-0.13880000000000001</c:v>
                </c:pt>
                <c:pt idx="161">
                  <c:v>-0.22720000000000001</c:v>
                </c:pt>
                <c:pt idx="162">
                  <c:v>-0.32790000000000002</c:v>
                </c:pt>
                <c:pt idx="163">
                  <c:v>-0.42520000000000002</c:v>
                </c:pt>
                <c:pt idx="164">
                  <c:v>-0.50260000000000005</c:v>
                </c:pt>
                <c:pt idx="165">
                  <c:v>-0.54679999999999995</c:v>
                </c:pt>
                <c:pt idx="166">
                  <c:v>-0.54910000000000003</c:v>
                </c:pt>
                <c:pt idx="167">
                  <c:v>-0.5091</c:v>
                </c:pt>
                <c:pt idx="168">
                  <c:v>-0.434</c:v>
                </c:pt>
                <c:pt idx="169">
                  <c:v>-0.33789999999999998</c:v>
                </c:pt>
                <c:pt idx="170">
                  <c:v>-0.2374</c:v>
                </c:pt>
                <c:pt idx="171">
                  <c:v>-0.14710000000000001</c:v>
                </c:pt>
                <c:pt idx="172">
                  <c:v>-7.6300000000000007E-2</c:v>
                </c:pt>
                <c:pt idx="173">
                  <c:v>-2.75E-2</c:v>
                </c:pt>
                <c:pt idx="174">
                  <c:v>2.5999999999999999E-3</c:v>
                </c:pt>
                <c:pt idx="175">
                  <c:v>2.1399999999999999E-2</c:v>
                </c:pt>
                <c:pt idx="176">
                  <c:v>3.5700000000000003E-2</c:v>
                </c:pt>
                <c:pt idx="177">
                  <c:v>4.8300000000000003E-2</c:v>
                </c:pt>
                <c:pt idx="178">
                  <c:v>5.8799999999999998E-2</c:v>
                </c:pt>
                <c:pt idx="179">
                  <c:v>6.2899999999999998E-2</c:v>
                </c:pt>
                <c:pt idx="180">
                  <c:v>5.6800000000000003E-2</c:v>
                </c:pt>
                <c:pt idx="181">
                  <c:v>4.0899999999999999E-2</c:v>
                </c:pt>
                <c:pt idx="182">
                  <c:v>2.07E-2</c:v>
                </c:pt>
                <c:pt idx="183">
                  <c:v>5.3E-3</c:v>
                </c:pt>
                <c:pt idx="184">
                  <c:v>6.0000000000000001E-3</c:v>
                </c:pt>
                <c:pt idx="185">
                  <c:v>3.2899999999999999E-2</c:v>
                </c:pt>
                <c:pt idx="186">
                  <c:v>8.9300000000000004E-2</c:v>
                </c:pt>
                <c:pt idx="187">
                  <c:v>0.1714</c:v>
                </c:pt>
                <c:pt idx="188">
                  <c:v>0.26910000000000001</c:v>
                </c:pt>
                <c:pt idx="189">
                  <c:v>0.36670000000000003</c:v>
                </c:pt>
                <c:pt idx="190">
                  <c:v>0.44879999999999998</c:v>
                </c:pt>
                <c:pt idx="191">
                  <c:v>0.504</c:v>
                </c:pt>
                <c:pt idx="192">
                  <c:v>0.52749999999999997</c:v>
                </c:pt>
                <c:pt idx="193">
                  <c:v>0.52210000000000001</c:v>
                </c:pt>
                <c:pt idx="194">
                  <c:v>0.49659999999999999</c:v>
                </c:pt>
                <c:pt idx="195">
                  <c:v>0.46260000000000001</c:v>
                </c:pt>
                <c:pt idx="196">
                  <c:v>0.43070000000000003</c:v>
                </c:pt>
                <c:pt idx="197">
                  <c:v>0.40839999999999999</c:v>
                </c:pt>
                <c:pt idx="198">
                  <c:v>0.39800000000000002</c:v>
                </c:pt>
                <c:pt idx="199">
                  <c:v>0.39600000000000002</c:v>
                </c:pt>
                <c:pt idx="200">
                  <c:v>0.39489999999999997</c:v>
                </c:pt>
                <c:pt idx="201">
                  <c:v>0.38569999999999999</c:v>
                </c:pt>
                <c:pt idx="202">
                  <c:v>0.36059999999999998</c:v>
                </c:pt>
                <c:pt idx="203">
                  <c:v>0.31519999999999998</c:v>
                </c:pt>
                <c:pt idx="204">
                  <c:v>0.2495</c:v>
                </c:pt>
                <c:pt idx="205">
                  <c:v>0.1681</c:v>
                </c:pt>
                <c:pt idx="206">
                  <c:v>8.0299999999999996E-2</c:v>
                </c:pt>
                <c:pt idx="207">
                  <c:v>-1.2999999999999999E-3</c:v>
                </c:pt>
                <c:pt idx="208">
                  <c:v>-6.5199999999999994E-2</c:v>
                </c:pt>
                <c:pt idx="209">
                  <c:v>-0.1043</c:v>
                </c:pt>
                <c:pt idx="210">
                  <c:v>-0.1166</c:v>
                </c:pt>
                <c:pt idx="211">
                  <c:v>-0.1066</c:v>
                </c:pt>
                <c:pt idx="212">
                  <c:v>-8.4099999999999994E-2</c:v>
                </c:pt>
                <c:pt idx="213">
                  <c:v>-6.0100000000000001E-2</c:v>
                </c:pt>
                <c:pt idx="214">
                  <c:v>-4.3999999999999997E-2</c:v>
                </c:pt>
                <c:pt idx="215">
                  <c:v>-4.1500000000000002E-2</c:v>
                </c:pt>
                <c:pt idx="216">
                  <c:v>-5.0500000000000003E-2</c:v>
                </c:pt>
                <c:pt idx="217">
                  <c:v>-6.2899999999999998E-2</c:v>
                </c:pt>
                <c:pt idx="218">
                  <c:v>-6.6900000000000001E-2</c:v>
                </c:pt>
                <c:pt idx="219">
                  <c:v>-5.2400000000000002E-2</c:v>
                </c:pt>
                <c:pt idx="220">
                  <c:v>-1.52E-2</c:v>
                </c:pt>
                <c:pt idx="221">
                  <c:v>4.07E-2</c:v>
                </c:pt>
                <c:pt idx="222">
                  <c:v>0.10349999999999999</c:v>
                </c:pt>
                <c:pt idx="223">
                  <c:v>0.157</c:v>
                </c:pt>
                <c:pt idx="224">
                  <c:v>0.1867</c:v>
                </c:pt>
                <c:pt idx="225">
                  <c:v>0.18429999999999999</c:v>
                </c:pt>
                <c:pt idx="226">
                  <c:v>0.1517</c:v>
                </c:pt>
                <c:pt idx="227">
                  <c:v>9.8400000000000001E-2</c:v>
                </c:pt>
                <c:pt idx="228">
                  <c:v>3.7900000000000003E-2</c:v>
                </c:pt>
                <c:pt idx="229">
                  <c:v>-1.6899999999999998E-2</c:v>
                </c:pt>
                <c:pt idx="230">
                  <c:v>-5.8000000000000003E-2</c:v>
                </c:pt>
                <c:pt idx="231">
                  <c:v>-8.3199999999999996E-2</c:v>
                </c:pt>
                <c:pt idx="232">
                  <c:v>-9.6299999999999997E-2</c:v>
                </c:pt>
                <c:pt idx="233">
                  <c:v>-0.1023</c:v>
                </c:pt>
                <c:pt idx="234">
                  <c:v>-0.1052</c:v>
                </c:pt>
                <c:pt idx="235">
                  <c:v>-0.1055</c:v>
                </c:pt>
                <c:pt idx="236">
                  <c:v>-0.1004</c:v>
                </c:pt>
                <c:pt idx="237">
                  <c:v>-8.6400000000000005E-2</c:v>
                </c:pt>
                <c:pt idx="238">
                  <c:v>-6.2399999999999997E-2</c:v>
                </c:pt>
                <c:pt idx="239">
                  <c:v>-3.15E-2</c:v>
                </c:pt>
                <c:pt idx="240">
                  <c:v>-8.9999999999999998E-4</c:v>
                </c:pt>
                <c:pt idx="241">
                  <c:v>2.1000000000000001E-2</c:v>
                </c:pt>
                <c:pt idx="242">
                  <c:v>2.76E-2</c:v>
                </c:pt>
                <c:pt idx="243">
                  <c:v>1.7299999999999999E-2</c:v>
                </c:pt>
                <c:pt idx="244">
                  <c:v>-7.4000000000000003E-3</c:v>
                </c:pt>
                <c:pt idx="245">
                  <c:v>-4.02E-2</c:v>
                </c:pt>
                <c:pt idx="246">
                  <c:v>-7.4399999999999994E-2</c:v>
                </c:pt>
                <c:pt idx="247">
                  <c:v>-0.10580000000000001</c:v>
                </c:pt>
                <c:pt idx="248">
                  <c:v>-0.1341</c:v>
                </c:pt>
                <c:pt idx="249">
                  <c:v>-0.16020000000000001</c:v>
                </c:pt>
                <c:pt idx="250">
                  <c:v>-0.1837</c:v>
                </c:pt>
                <c:pt idx="251">
                  <c:v>-0.20050000000000001</c:v>
                </c:pt>
                <c:pt idx="252">
                  <c:v>-0.20380000000000001</c:v>
                </c:pt>
                <c:pt idx="253">
                  <c:v>-0.1857</c:v>
                </c:pt>
                <c:pt idx="254">
                  <c:v>-0.14119999999999999</c:v>
                </c:pt>
                <c:pt idx="255">
                  <c:v>-7.1999999999999995E-2</c:v>
                </c:pt>
                <c:pt idx="256">
                  <c:v>1.1900000000000001E-2</c:v>
                </c:pt>
                <c:pt idx="257">
                  <c:v>9.4299999999999995E-2</c:v>
                </c:pt>
                <c:pt idx="258">
                  <c:v>0.15840000000000001</c:v>
                </c:pt>
                <c:pt idx="259">
                  <c:v>0.19089999999999999</c:v>
                </c:pt>
                <c:pt idx="260">
                  <c:v>0.18729999999999999</c:v>
                </c:pt>
                <c:pt idx="261">
                  <c:v>0.15429999999999999</c:v>
                </c:pt>
                <c:pt idx="262">
                  <c:v>0.106</c:v>
                </c:pt>
                <c:pt idx="263">
                  <c:v>5.8400000000000001E-2</c:v>
                </c:pt>
                <c:pt idx="264">
                  <c:v>2.5100000000000001E-2</c:v>
                </c:pt>
                <c:pt idx="265">
                  <c:v>1.29E-2</c:v>
                </c:pt>
                <c:pt idx="266">
                  <c:v>2.1899999999999999E-2</c:v>
                </c:pt>
                <c:pt idx="267">
                  <c:v>4.7699999999999999E-2</c:v>
                </c:pt>
                <c:pt idx="268">
                  <c:v>8.43E-2</c:v>
                </c:pt>
                <c:pt idx="269">
                  <c:v>0.12540000000000001</c:v>
                </c:pt>
                <c:pt idx="270">
                  <c:v>0.16750000000000001</c:v>
                </c:pt>
                <c:pt idx="271">
                  <c:v>0.2079</c:v>
                </c:pt>
                <c:pt idx="272">
                  <c:v>0.24440000000000001</c:v>
                </c:pt>
                <c:pt idx="273">
                  <c:v>0.27389999999999998</c:v>
                </c:pt>
                <c:pt idx="274">
                  <c:v>0.29349999999999998</c:v>
                </c:pt>
                <c:pt idx="275">
                  <c:v>0.3004</c:v>
                </c:pt>
                <c:pt idx="276">
                  <c:v>0.2918</c:v>
                </c:pt>
                <c:pt idx="277">
                  <c:v>0.26540000000000002</c:v>
                </c:pt>
                <c:pt idx="278">
                  <c:v>0.22009999999999999</c:v>
                </c:pt>
                <c:pt idx="279">
                  <c:v>0.15690000000000001</c:v>
                </c:pt>
                <c:pt idx="280">
                  <c:v>7.85E-2</c:v>
                </c:pt>
                <c:pt idx="281">
                  <c:v>-8.6999999999999994E-3</c:v>
                </c:pt>
                <c:pt idx="282">
                  <c:v>-9.6299999999999997E-2</c:v>
                </c:pt>
                <c:pt idx="283">
                  <c:v>-0.1759</c:v>
                </c:pt>
                <c:pt idx="284">
                  <c:v>-0.24079999999999999</c:v>
                </c:pt>
                <c:pt idx="285">
                  <c:v>-0.2878</c:v>
                </c:pt>
                <c:pt idx="286">
                  <c:v>-0.31850000000000001</c:v>
                </c:pt>
                <c:pt idx="287">
                  <c:v>-0.3377</c:v>
                </c:pt>
                <c:pt idx="288">
                  <c:v>-0.3508</c:v>
                </c:pt>
                <c:pt idx="289">
                  <c:v>-0.36349999999999999</c:v>
                </c:pt>
                <c:pt idx="290">
                  <c:v>-0.3795</c:v>
                </c:pt>
                <c:pt idx="291">
                  <c:v>-0.39889999999999998</c:v>
                </c:pt>
                <c:pt idx="292">
                  <c:v>-0.42</c:v>
                </c:pt>
                <c:pt idx="293">
                  <c:v>-0.4395</c:v>
                </c:pt>
                <c:pt idx="294">
                  <c:v>-0.4546</c:v>
                </c:pt>
                <c:pt idx="295">
                  <c:v>-0.46360000000000001</c:v>
                </c:pt>
                <c:pt idx="296">
                  <c:v>-0.46650000000000003</c:v>
                </c:pt>
                <c:pt idx="297">
                  <c:v>-0.46479999999999999</c:v>
                </c:pt>
                <c:pt idx="298">
                  <c:v>-0.46160000000000001</c:v>
                </c:pt>
                <c:pt idx="299">
                  <c:v>-0.45779999999999998</c:v>
                </c:pt>
                <c:pt idx="300">
                  <c:v>-0.45090000000000002</c:v>
                </c:pt>
                <c:pt idx="301">
                  <c:v>-0.43519999999999998</c:v>
                </c:pt>
                <c:pt idx="302">
                  <c:v>-0.40279999999999999</c:v>
                </c:pt>
                <c:pt idx="303">
                  <c:v>-0.34589999999999999</c:v>
                </c:pt>
                <c:pt idx="304">
                  <c:v>-0.2601</c:v>
                </c:pt>
                <c:pt idx="305">
                  <c:v>-0.14779999999999999</c:v>
                </c:pt>
                <c:pt idx="306">
                  <c:v>-1.7999999999999999E-2</c:v>
                </c:pt>
                <c:pt idx="307">
                  <c:v>0.115</c:v>
                </c:pt>
                <c:pt idx="308">
                  <c:v>0.2359</c:v>
                </c:pt>
                <c:pt idx="309">
                  <c:v>0.33100000000000002</c:v>
                </c:pt>
                <c:pt idx="310">
                  <c:v>0.39360000000000001</c:v>
                </c:pt>
                <c:pt idx="311">
                  <c:v>0.42409999999999998</c:v>
                </c:pt>
                <c:pt idx="312">
                  <c:v>0.4284</c:v>
                </c:pt>
                <c:pt idx="313">
                  <c:v>0.41589999999999999</c:v>
                </c:pt>
                <c:pt idx="314">
                  <c:v>0.3962</c:v>
                </c:pt>
                <c:pt idx="315">
                  <c:v>0.37640000000000001</c:v>
                </c:pt>
                <c:pt idx="316">
                  <c:v>0.35949999999999999</c:v>
                </c:pt>
                <c:pt idx="317">
                  <c:v>0.34449999999999997</c:v>
                </c:pt>
                <c:pt idx="318">
                  <c:v>0.32890000000000003</c:v>
                </c:pt>
                <c:pt idx="319">
                  <c:v>0.31030000000000002</c:v>
                </c:pt>
                <c:pt idx="320">
                  <c:v>0.28860000000000002</c:v>
                </c:pt>
                <c:pt idx="321">
                  <c:v>0.2661</c:v>
                </c:pt>
                <c:pt idx="322">
                  <c:v>0.2472</c:v>
                </c:pt>
                <c:pt idx="323">
                  <c:v>0.23669999999999999</c:v>
                </c:pt>
                <c:pt idx="324">
                  <c:v>0.23710000000000001</c:v>
                </c:pt>
                <c:pt idx="325">
                  <c:v>0.24740000000000001</c:v>
                </c:pt>
                <c:pt idx="326">
                  <c:v>0.2641</c:v>
                </c:pt>
                <c:pt idx="327">
                  <c:v>0.28029999999999999</c:v>
                </c:pt>
                <c:pt idx="328">
                  <c:v>0.28689999999999999</c:v>
                </c:pt>
                <c:pt idx="329">
                  <c:v>0.27389999999999998</c:v>
                </c:pt>
                <c:pt idx="330">
                  <c:v>0.23230000000000001</c:v>
                </c:pt>
                <c:pt idx="331">
                  <c:v>0.15559999999999999</c:v>
                </c:pt>
                <c:pt idx="332">
                  <c:v>4.2599999999999999E-2</c:v>
                </c:pt>
                <c:pt idx="333">
                  <c:v>-9.9000000000000005E-2</c:v>
                </c:pt>
                <c:pt idx="334">
                  <c:v>-0.25290000000000001</c:v>
                </c:pt>
                <c:pt idx="335">
                  <c:v>-0.3962</c:v>
                </c:pt>
                <c:pt idx="336">
                  <c:v>-0.50470000000000004</c:v>
                </c:pt>
                <c:pt idx="337">
                  <c:v>-0.55979999999999996</c:v>
                </c:pt>
                <c:pt idx="338">
                  <c:v>-0.55320000000000003</c:v>
                </c:pt>
                <c:pt idx="339">
                  <c:v>-0.49020000000000002</c:v>
                </c:pt>
                <c:pt idx="340">
                  <c:v>-0.38750000000000001</c:v>
                </c:pt>
                <c:pt idx="341">
                  <c:v>-0.2681</c:v>
                </c:pt>
                <c:pt idx="342">
                  <c:v>-0.15570000000000001</c:v>
                </c:pt>
                <c:pt idx="343">
                  <c:v>-7.0199999999999999E-2</c:v>
                </c:pt>
                <c:pt idx="344">
                  <c:v>-2.4500000000000001E-2</c:v>
                </c:pt>
                <c:pt idx="345">
                  <c:v>-2.3199999999999998E-2</c:v>
                </c:pt>
                <c:pt idx="346">
                  <c:v>-6.5199999999999994E-2</c:v>
                </c:pt>
                <c:pt idx="347">
                  <c:v>-0.14330000000000001</c:v>
                </c:pt>
                <c:pt idx="348">
                  <c:v>-0.24579999999999999</c:v>
                </c:pt>
                <c:pt idx="349">
                  <c:v>-0.35709999999999997</c:v>
                </c:pt>
                <c:pt idx="350">
                  <c:v>-0.46029999999999999</c:v>
                </c:pt>
                <c:pt idx="351">
                  <c:v>-0.53959999999999997</c:v>
                </c:pt>
                <c:pt idx="352">
                  <c:v>-0.58199999999999996</c:v>
                </c:pt>
                <c:pt idx="353">
                  <c:v>-0.5806</c:v>
                </c:pt>
                <c:pt idx="354">
                  <c:v>-0.53480000000000005</c:v>
                </c:pt>
                <c:pt idx="355">
                  <c:v>-0.45229999999999998</c:v>
                </c:pt>
                <c:pt idx="356">
                  <c:v>-0.34639999999999999</c:v>
                </c:pt>
                <c:pt idx="357">
                  <c:v>-0.23280000000000001</c:v>
                </c:pt>
                <c:pt idx="358">
                  <c:v>-0.1275</c:v>
                </c:pt>
                <c:pt idx="359">
                  <c:v>-4.0800000000000003E-2</c:v>
                </c:pt>
                <c:pt idx="360">
                  <c:v>2.3099999999999999E-2</c:v>
                </c:pt>
                <c:pt idx="361">
                  <c:v>6.8000000000000005E-2</c:v>
                </c:pt>
                <c:pt idx="362">
                  <c:v>0.104</c:v>
                </c:pt>
                <c:pt idx="363">
                  <c:v>0.14130000000000001</c:v>
                </c:pt>
                <c:pt idx="364">
                  <c:v>0.18679999999999999</c:v>
                </c:pt>
                <c:pt idx="365">
                  <c:v>0.24279999999999999</c:v>
                </c:pt>
                <c:pt idx="366">
                  <c:v>0.30570000000000003</c:v>
                </c:pt>
                <c:pt idx="367">
                  <c:v>0.36759999999999998</c:v>
                </c:pt>
                <c:pt idx="368">
                  <c:v>0.42070000000000002</c:v>
                </c:pt>
                <c:pt idx="369">
                  <c:v>0.45989999999999998</c:v>
                </c:pt>
                <c:pt idx="370">
                  <c:v>0.48509999999999998</c:v>
                </c:pt>
                <c:pt idx="371">
                  <c:v>0.49990000000000001</c:v>
                </c:pt>
                <c:pt idx="372">
                  <c:v>0.51139999999999997</c:v>
                </c:pt>
                <c:pt idx="373">
                  <c:v>0.52649999999999997</c:v>
                </c:pt>
                <c:pt idx="374">
                  <c:v>0.54920000000000002</c:v>
                </c:pt>
                <c:pt idx="375">
                  <c:v>0.57809999999999995</c:v>
                </c:pt>
                <c:pt idx="376">
                  <c:v>0.60580000000000001</c:v>
                </c:pt>
                <c:pt idx="377">
                  <c:v>0.62070000000000003</c:v>
                </c:pt>
                <c:pt idx="378">
                  <c:v>0.60740000000000005</c:v>
                </c:pt>
                <c:pt idx="379">
                  <c:v>0.5524</c:v>
                </c:pt>
                <c:pt idx="380">
                  <c:v>0.45</c:v>
                </c:pt>
                <c:pt idx="381">
                  <c:v>0.30409999999999998</c:v>
                </c:pt>
                <c:pt idx="382">
                  <c:v>0.1283</c:v>
                </c:pt>
                <c:pt idx="383">
                  <c:v>-5.5800000000000002E-2</c:v>
                </c:pt>
                <c:pt idx="384">
                  <c:v>-0.2235</c:v>
                </c:pt>
                <c:pt idx="385">
                  <c:v>-0.3543</c:v>
                </c:pt>
                <c:pt idx="386">
                  <c:v>-0.43540000000000001</c:v>
                </c:pt>
                <c:pt idx="387">
                  <c:v>-0.46429999999999999</c:v>
                </c:pt>
                <c:pt idx="388">
                  <c:v>-0.44919999999999999</c:v>
                </c:pt>
                <c:pt idx="389">
                  <c:v>-0.40460000000000002</c:v>
                </c:pt>
                <c:pt idx="390">
                  <c:v>-0.34910000000000002</c:v>
                </c:pt>
                <c:pt idx="391">
                  <c:v>-0.30170000000000002</c:v>
                </c:pt>
                <c:pt idx="392">
                  <c:v>-0.27789999999999998</c:v>
                </c:pt>
                <c:pt idx="393">
                  <c:v>-0.28760000000000002</c:v>
                </c:pt>
                <c:pt idx="394">
                  <c:v>-0.33300000000000002</c:v>
                </c:pt>
                <c:pt idx="395">
                  <c:v>-0.40749999999999997</c:v>
                </c:pt>
                <c:pt idx="396">
                  <c:v>-0.49490000000000001</c:v>
                </c:pt>
                <c:pt idx="397">
                  <c:v>-0.57320000000000004</c:v>
                </c:pt>
                <c:pt idx="398">
                  <c:v>-0.62170000000000003</c:v>
                </c:pt>
                <c:pt idx="399">
                  <c:v>-0.62670000000000003</c:v>
                </c:pt>
                <c:pt idx="400">
                  <c:v>-0.58640000000000003</c:v>
                </c:pt>
                <c:pt idx="401">
                  <c:v>-0.51129999999999998</c:v>
                </c:pt>
                <c:pt idx="402">
                  <c:v>-0.42149999999999999</c:v>
                </c:pt>
                <c:pt idx="403">
                  <c:v>-0.33639999999999998</c:v>
                </c:pt>
                <c:pt idx="404">
                  <c:v>-0.26669999999999999</c:v>
                </c:pt>
                <c:pt idx="405">
                  <c:v>-0.2104</c:v>
                </c:pt>
                <c:pt idx="406">
                  <c:v>-0.152</c:v>
                </c:pt>
                <c:pt idx="407">
                  <c:v>-7.1599999999999997E-2</c:v>
                </c:pt>
                <c:pt idx="408">
                  <c:v>4.5499999999999999E-2</c:v>
                </c:pt>
                <c:pt idx="409">
                  <c:v>0.2011</c:v>
                </c:pt>
                <c:pt idx="410">
                  <c:v>0.37909999999999999</c:v>
                </c:pt>
                <c:pt idx="411">
                  <c:v>0.54959999999999998</c:v>
                </c:pt>
                <c:pt idx="412">
                  <c:v>0.67820000000000003</c:v>
                </c:pt>
                <c:pt idx="413">
                  <c:v>0.73699999999999999</c:v>
                </c:pt>
                <c:pt idx="414">
                  <c:v>0.71479999999999999</c:v>
                </c:pt>
                <c:pt idx="415">
                  <c:v>0.62170000000000003</c:v>
                </c:pt>
                <c:pt idx="416">
                  <c:v>0.48420000000000002</c:v>
                </c:pt>
                <c:pt idx="417">
                  <c:v>0.33739999999999998</c:v>
                </c:pt>
                <c:pt idx="418">
                  <c:v>0.21560000000000001</c:v>
                </c:pt>
                <c:pt idx="419">
                  <c:v>0.14149999999999999</c:v>
                </c:pt>
                <c:pt idx="420">
                  <c:v>0.1216</c:v>
                </c:pt>
                <c:pt idx="421">
                  <c:v>0.14710000000000001</c:v>
                </c:pt>
                <c:pt idx="422">
                  <c:v>0.2001</c:v>
                </c:pt>
                <c:pt idx="423">
                  <c:v>0.25979999999999998</c:v>
                </c:pt>
                <c:pt idx="424">
                  <c:v>0.30890000000000001</c:v>
                </c:pt>
                <c:pt idx="425">
                  <c:v>0.33629999999999999</c:v>
                </c:pt>
                <c:pt idx="426">
                  <c:v>0.33829999999999999</c:v>
                </c:pt>
                <c:pt idx="427">
                  <c:v>0.31659999999999999</c:v>
                </c:pt>
                <c:pt idx="428">
                  <c:v>0.27489999999999998</c:v>
                </c:pt>
                <c:pt idx="429">
                  <c:v>0.21640000000000001</c:v>
                </c:pt>
                <c:pt idx="430">
                  <c:v>0.14299999999999999</c:v>
                </c:pt>
                <c:pt idx="431">
                  <c:v>5.3699999999999998E-2</c:v>
                </c:pt>
                <c:pt idx="432">
                  <c:v>-5.3199999999999997E-2</c:v>
                </c:pt>
                <c:pt idx="433">
                  <c:v>-0.1772</c:v>
                </c:pt>
                <c:pt idx="434">
                  <c:v>-0.31309999999999999</c:v>
                </c:pt>
                <c:pt idx="435">
                  <c:v>-0.45100000000000001</c:v>
                </c:pt>
                <c:pt idx="436">
                  <c:v>-0.57609999999999995</c:v>
                </c:pt>
                <c:pt idx="437">
                  <c:v>-0.67200000000000004</c:v>
                </c:pt>
                <c:pt idx="438">
                  <c:v>-0.72499999999999998</c:v>
                </c:pt>
                <c:pt idx="439">
                  <c:v>-0.72650000000000003</c:v>
                </c:pt>
                <c:pt idx="440">
                  <c:v>-0.67469999999999997</c:v>
                </c:pt>
                <c:pt idx="441">
                  <c:v>-0.57579999999999998</c:v>
                </c:pt>
                <c:pt idx="442">
                  <c:v>-0.44190000000000002</c:v>
                </c:pt>
                <c:pt idx="443">
                  <c:v>-0.2903</c:v>
                </c:pt>
                <c:pt idx="444">
                  <c:v>-0.14000000000000001</c:v>
                </c:pt>
                <c:pt idx="445">
                  <c:v>-7.7000000000000002E-3</c:v>
                </c:pt>
                <c:pt idx="446">
                  <c:v>9.3399999999999997E-2</c:v>
                </c:pt>
                <c:pt idx="447">
                  <c:v>0.15579999999999999</c:v>
                </c:pt>
                <c:pt idx="448">
                  <c:v>0.1789</c:v>
                </c:pt>
                <c:pt idx="449">
                  <c:v>0.16850000000000001</c:v>
                </c:pt>
                <c:pt idx="450">
                  <c:v>0.1351</c:v>
                </c:pt>
                <c:pt idx="451">
                  <c:v>9.0999999999999998E-2</c:v>
                </c:pt>
                <c:pt idx="452">
                  <c:v>4.7699999999999999E-2</c:v>
                </c:pt>
                <c:pt idx="453">
                  <c:v>1.44E-2</c:v>
                </c:pt>
                <c:pt idx="454">
                  <c:v>-4.1999999999999997E-3</c:v>
                </c:pt>
                <c:pt idx="455">
                  <c:v>-8.0000000000000002E-3</c:v>
                </c:pt>
                <c:pt idx="456">
                  <c:v>6.9999999999999999E-4</c:v>
                </c:pt>
                <c:pt idx="457">
                  <c:v>2.0899999999999998E-2</c:v>
                </c:pt>
                <c:pt idx="458">
                  <c:v>5.3800000000000001E-2</c:v>
                </c:pt>
                <c:pt idx="459">
                  <c:v>0.1027</c:v>
                </c:pt>
                <c:pt idx="460">
                  <c:v>0.17069999999999999</c:v>
                </c:pt>
                <c:pt idx="461">
                  <c:v>0.2576</c:v>
                </c:pt>
                <c:pt idx="462">
                  <c:v>0.35570000000000002</c:v>
                </c:pt>
                <c:pt idx="463">
                  <c:v>0.44700000000000001</c:v>
                </c:pt>
                <c:pt idx="464">
                  <c:v>0.50790000000000002</c:v>
                </c:pt>
                <c:pt idx="465">
                  <c:v>0.51629999999999998</c:v>
                </c:pt>
                <c:pt idx="466">
                  <c:v>0.46039999999999998</c:v>
                </c:pt>
                <c:pt idx="467">
                  <c:v>0.34339999999999998</c:v>
                </c:pt>
                <c:pt idx="468">
                  <c:v>0.1845</c:v>
                </c:pt>
                <c:pt idx="469">
                  <c:v>1.3299999999999999E-2</c:v>
                </c:pt>
                <c:pt idx="470">
                  <c:v>-0.13919999999999999</c:v>
                </c:pt>
                <c:pt idx="471">
                  <c:v>-0.25219999999999998</c:v>
                </c:pt>
                <c:pt idx="472">
                  <c:v>-0.3206</c:v>
                </c:pt>
                <c:pt idx="473">
                  <c:v>-0.35349999999999998</c:v>
                </c:pt>
                <c:pt idx="474">
                  <c:v>-0.36730000000000002</c:v>
                </c:pt>
                <c:pt idx="475">
                  <c:v>-0.37690000000000001</c:v>
                </c:pt>
                <c:pt idx="476">
                  <c:v>-0.38779999999999998</c:v>
                </c:pt>
                <c:pt idx="477">
                  <c:v>-0.39450000000000002</c:v>
                </c:pt>
                <c:pt idx="478">
                  <c:v>-0.38479999999999998</c:v>
                </c:pt>
                <c:pt idx="479">
                  <c:v>-0.34870000000000001</c:v>
                </c:pt>
                <c:pt idx="480">
                  <c:v>-0.28549999999999998</c:v>
                </c:pt>
                <c:pt idx="481">
                  <c:v>-0.2059</c:v>
                </c:pt>
                <c:pt idx="482">
                  <c:v>-0.1293</c:v>
                </c:pt>
                <c:pt idx="483">
                  <c:v>-7.5499999999999998E-2</c:v>
                </c:pt>
                <c:pt idx="484">
                  <c:v>-5.5599999999999997E-2</c:v>
                </c:pt>
                <c:pt idx="485">
                  <c:v>-6.7799999999999999E-2</c:v>
                </c:pt>
                <c:pt idx="486">
                  <c:v>-9.9400000000000002E-2</c:v>
                </c:pt>
                <c:pt idx="487">
                  <c:v>-0.1338</c:v>
                </c:pt>
                <c:pt idx="488">
                  <c:v>-0.157</c:v>
                </c:pt>
                <c:pt idx="489">
                  <c:v>-0.16389999999999999</c:v>
                </c:pt>
                <c:pt idx="490">
                  <c:v>-0.15670000000000001</c:v>
                </c:pt>
                <c:pt idx="491">
                  <c:v>-0.14099999999999999</c:v>
                </c:pt>
                <c:pt idx="492">
                  <c:v>-0.1203</c:v>
                </c:pt>
                <c:pt idx="493">
                  <c:v>-9.11E-2</c:v>
                </c:pt>
                <c:pt idx="494">
                  <c:v>-4.6199999999999998E-2</c:v>
                </c:pt>
                <c:pt idx="495">
                  <c:v>2.2599999999999999E-2</c:v>
                </c:pt>
                <c:pt idx="496">
                  <c:v>0.1208</c:v>
                </c:pt>
                <c:pt idx="497">
                  <c:v>0.24529999999999999</c:v>
                </c:pt>
                <c:pt idx="498">
                  <c:v>0.38429999999999997</c:v>
                </c:pt>
                <c:pt idx="499">
                  <c:v>0.52</c:v>
                </c:pt>
                <c:pt idx="500">
                  <c:v>0.63370000000000004</c:v>
                </c:pt>
                <c:pt idx="501">
                  <c:v>0.71160000000000001</c:v>
                </c:pt>
                <c:pt idx="502">
                  <c:v>0.74880000000000002</c:v>
                </c:pt>
                <c:pt idx="503">
                  <c:v>0.74890000000000001</c:v>
                </c:pt>
                <c:pt idx="504">
                  <c:v>0.72119999999999995</c:v>
                </c:pt>
                <c:pt idx="505">
                  <c:v>0.67920000000000003</c:v>
                </c:pt>
                <c:pt idx="506">
                  <c:v>0.63560000000000005</c:v>
                </c:pt>
                <c:pt idx="507">
                  <c:v>0.60009999999999997</c:v>
                </c:pt>
                <c:pt idx="508">
                  <c:v>0.57930000000000004</c:v>
                </c:pt>
                <c:pt idx="509">
                  <c:v>0.57450000000000001</c:v>
                </c:pt>
                <c:pt idx="510">
                  <c:v>0.58340000000000003</c:v>
                </c:pt>
                <c:pt idx="511">
                  <c:v>0.59899999999999998</c:v>
                </c:pt>
                <c:pt idx="512">
                  <c:v>0.61080000000000001</c:v>
                </c:pt>
                <c:pt idx="513">
                  <c:v>0.60660000000000003</c:v>
                </c:pt>
                <c:pt idx="514">
                  <c:v>0.57569999999999999</c:v>
                </c:pt>
                <c:pt idx="515">
                  <c:v>0.51100000000000001</c:v>
                </c:pt>
                <c:pt idx="516">
                  <c:v>0.41210000000000002</c:v>
                </c:pt>
                <c:pt idx="517">
                  <c:v>0.28499999999999998</c:v>
                </c:pt>
                <c:pt idx="518">
                  <c:v>0.14149999999999999</c:v>
                </c:pt>
                <c:pt idx="519">
                  <c:v>-5.3E-3</c:v>
                </c:pt>
                <c:pt idx="520">
                  <c:v>-0.1447</c:v>
                </c:pt>
                <c:pt idx="521">
                  <c:v>-0.2717</c:v>
                </c:pt>
                <c:pt idx="522">
                  <c:v>-0.38750000000000001</c:v>
                </c:pt>
                <c:pt idx="523">
                  <c:v>-0.49540000000000001</c:v>
                </c:pt>
                <c:pt idx="524">
                  <c:v>-0.59799999999999998</c:v>
                </c:pt>
                <c:pt idx="525">
                  <c:v>-0.69469999999999998</c:v>
                </c:pt>
                <c:pt idx="526">
                  <c:v>-0.78029999999999999</c:v>
                </c:pt>
                <c:pt idx="527">
                  <c:v>-0.84519999999999995</c:v>
                </c:pt>
                <c:pt idx="528">
                  <c:v>-0.88119999999999998</c:v>
                </c:pt>
                <c:pt idx="529">
                  <c:v>-0.88470000000000004</c:v>
                </c:pt>
                <c:pt idx="530">
                  <c:v>-0.85950000000000004</c:v>
                </c:pt>
                <c:pt idx="531">
                  <c:v>-0.81459999999999999</c:v>
                </c:pt>
                <c:pt idx="532">
                  <c:v>-0.76419999999999999</c:v>
                </c:pt>
                <c:pt idx="533">
                  <c:v>-0.72409999999999997</c:v>
                </c:pt>
                <c:pt idx="534">
                  <c:v>-0.70789999999999997</c:v>
                </c:pt>
                <c:pt idx="535">
                  <c:v>-0.72289999999999999</c:v>
                </c:pt>
                <c:pt idx="536">
                  <c:v>-0.76829999999999998</c:v>
                </c:pt>
                <c:pt idx="537">
                  <c:v>-0.83340000000000003</c:v>
                </c:pt>
                <c:pt idx="538">
                  <c:v>-0.89929999999999999</c:v>
                </c:pt>
                <c:pt idx="539">
                  <c:v>-0.94299999999999995</c:v>
                </c:pt>
                <c:pt idx="540">
                  <c:v>-0.94240000000000002</c:v>
                </c:pt>
                <c:pt idx="541">
                  <c:v>-0.88219999999999998</c:v>
                </c:pt>
                <c:pt idx="542">
                  <c:v>-0.75819999999999999</c:v>
                </c:pt>
                <c:pt idx="543">
                  <c:v>-0.57909999999999995</c:v>
                </c:pt>
                <c:pt idx="544">
                  <c:v>-0.3649</c:v>
                </c:pt>
                <c:pt idx="545">
                  <c:v>-0.1421</c:v>
                </c:pt>
                <c:pt idx="546">
                  <c:v>6.2300000000000001E-2</c:v>
                </c:pt>
                <c:pt idx="547">
                  <c:v>0.22589999999999999</c:v>
                </c:pt>
                <c:pt idx="548">
                  <c:v>0.33589999999999998</c:v>
                </c:pt>
                <c:pt idx="549">
                  <c:v>0.39029999999999998</c:v>
                </c:pt>
                <c:pt idx="550">
                  <c:v>0.39679999999999999</c:v>
                </c:pt>
                <c:pt idx="551">
                  <c:v>0.37019999999999997</c:v>
                </c:pt>
                <c:pt idx="552">
                  <c:v>0.3271</c:v>
                </c:pt>
                <c:pt idx="553">
                  <c:v>0.28299999999999997</c:v>
                </c:pt>
                <c:pt idx="554">
                  <c:v>0.24790000000000001</c:v>
                </c:pt>
                <c:pt idx="555">
                  <c:v>0.22739999999999999</c:v>
                </c:pt>
                <c:pt idx="556">
                  <c:v>0.22309999999999999</c:v>
                </c:pt>
                <c:pt idx="557">
                  <c:v>0.23519999999999999</c:v>
                </c:pt>
                <c:pt idx="558">
                  <c:v>0.26350000000000001</c:v>
                </c:pt>
                <c:pt idx="559">
                  <c:v>0.30669999999999997</c:v>
                </c:pt>
                <c:pt idx="560">
                  <c:v>0.3619</c:v>
                </c:pt>
                <c:pt idx="561">
                  <c:v>0.42480000000000001</c:v>
                </c:pt>
                <c:pt idx="562">
                  <c:v>0.49030000000000001</c:v>
                </c:pt>
                <c:pt idx="563">
                  <c:v>0.55269999999999997</c:v>
                </c:pt>
                <c:pt idx="564">
                  <c:v>0.6079</c:v>
                </c:pt>
                <c:pt idx="565">
                  <c:v>0.65410000000000001</c:v>
                </c:pt>
                <c:pt idx="566">
                  <c:v>0.69</c:v>
                </c:pt>
                <c:pt idx="567">
                  <c:v>0.71250000000000002</c:v>
                </c:pt>
                <c:pt idx="568">
                  <c:v>0.71399999999999997</c:v>
                </c:pt>
                <c:pt idx="569">
                  <c:v>0.68420000000000003</c:v>
                </c:pt>
                <c:pt idx="570">
                  <c:v>0.61329999999999996</c:v>
                </c:pt>
                <c:pt idx="571">
                  <c:v>0.49809999999999999</c:v>
                </c:pt>
                <c:pt idx="572">
                  <c:v>0.34620000000000001</c:v>
                </c:pt>
                <c:pt idx="573">
                  <c:v>0.1774</c:v>
                </c:pt>
                <c:pt idx="574">
                  <c:v>2.0299999999999999E-2</c:v>
                </c:pt>
                <c:pt idx="575">
                  <c:v>-9.5699999999999993E-2</c:v>
                </c:pt>
                <c:pt idx="576">
                  <c:v>-0.15060000000000001</c:v>
                </c:pt>
                <c:pt idx="577">
                  <c:v>-0.14069999999999999</c:v>
                </c:pt>
                <c:pt idx="578">
                  <c:v>-8.0299999999999996E-2</c:v>
                </c:pt>
                <c:pt idx="579">
                  <c:v>2.8999999999999998E-3</c:v>
                </c:pt>
                <c:pt idx="580">
                  <c:v>7.6399999999999996E-2</c:v>
                </c:pt>
                <c:pt idx="581">
                  <c:v>0.1129</c:v>
                </c:pt>
                <c:pt idx="582">
                  <c:v>0.10100000000000001</c:v>
                </c:pt>
                <c:pt idx="583">
                  <c:v>4.6600000000000003E-2</c:v>
                </c:pt>
                <c:pt idx="584">
                  <c:v>-3.04E-2</c:v>
                </c:pt>
                <c:pt idx="585">
                  <c:v>-0.10630000000000001</c:v>
                </c:pt>
                <c:pt idx="586">
                  <c:v>-0.16320000000000001</c:v>
                </c:pt>
                <c:pt idx="587">
                  <c:v>-0.1956</c:v>
                </c:pt>
                <c:pt idx="588">
                  <c:v>-0.2102</c:v>
                </c:pt>
                <c:pt idx="589">
                  <c:v>-0.2195</c:v>
                </c:pt>
                <c:pt idx="590">
                  <c:v>-0.2364</c:v>
                </c:pt>
                <c:pt idx="591">
                  <c:v>-0.26690000000000003</c:v>
                </c:pt>
                <c:pt idx="592">
                  <c:v>-0.30630000000000002</c:v>
                </c:pt>
                <c:pt idx="593">
                  <c:v>-0.34179999999999999</c:v>
                </c:pt>
                <c:pt idx="594">
                  <c:v>-0.35980000000000001</c:v>
                </c:pt>
                <c:pt idx="595">
                  <c:v>-0.35010000000000002</c:v>
                </c:pt>
                <c:pt idx="596">
                  <c:v>-0.3085</c:v>
                </c:pt>
                <c:pt idx="597">
                  <c:v>-0.2389</c:v>
                </c:pt>
                <c:pt idx="598">
                  <c:v>-0.1515</c:v>
                </c:pt>
                <c:pt idx="599">
                  <c:v>-6.0600000000000001E-2</c:v>
                </c:pt>
                <c:pt idx="600">
                  <c:v>1.8200000000000001E-2</c:v>
                </c:pt>
                <c:pt idx="601">
                  <c:v>7.1900000000000006E-2</c:v>
                </c:pt>
                <c:pt idx="602">
                  <c:v>9.2700000000000005E-2</c:v>
                </c:pt>
                <c:pt idx="603">
                  <c:v>7.9799999999999996E-2</c:v>
                </c:pt>
                <c:pt idx="604">
                  <c:v>4.1300000000000003E-2</c:v>
                </c:pt>
                <c:pt idx="605">
                  <c:v>-8.0000000000000002E-3</c:v>
                </c:pt>
                <c:pt idx="606">
                  <c:v>-5.0700000000000002E-2</c:v>
                </c:pt>
                <c:pt idx="607">
                  <c:v>-7.1099999999999997E-2</c:v>
                </c:pt>
                <c:pt idx="608">
                  <c:v>-5.9499999999999997E-2</c:v>
                </c:pt>
                <c:pt idx="609">
                  <c:v>-1.4200000000000001E-2</c:v>
                </c:pt>
                <c:pt idx="610">
                  <c:v>5.8000000000000003E-2</c:v>
                </c:pt>
                <c:pt idx="611">
                  <c:v>0.14499999999999999</c:v>
                </c:pt>
                <c:pt idx="612">
                  <c:v>0.2329</c:v>
                </c:pt>
                <c:pt idx="613">
                  <c:v>0.30980000000000002</c:v>
                </c:pt>
                <c:pt idx="614">
                  <c:v>0.3679</c:v>
                </c:pt>
                <c:pt idx="615">
                  <c:v>0.40410000000000001</c:v>
                </c:pt>
                <c:pt idx="616">
                  <c:v>0.41920000000000002</c:v>
                </c:pt>
                <c:pt idx="617">
                  <c:v>0.41710000000000003</c:v>
                </c:pt>
                <c:pt idx="618">
                  <c:v>0.40079999999999999</c:v>
                </c:pt>
                <c:pt idx="619">
                  <c:v>0.37169999999999997</c:v>
                </c:pt>
                <c:pt idx="620">
                  <c:v>0.32979999999999998</c:v>
                </c:pt>
                <c:pt idx="621">
                  <c:v>0.27310000000000001</c:v>
                </c:pt>
                <c:pt idx="622">
                  <c:v>0.20050000000000001</c:v>
                </c:pt>
                <c:pt idx="623">
                  <c:v>0.1138</c:v>
                </c:pt>
                <c:pt idx="624">
                  <c:v>1.72E-2</c:v>
                </c:pt>
                <c:pt idx="625">
                  <c:v>-8.14E-2</c:v>
                </c:pt>
                <c:pt idx="626">
                  <c:v>-0.17280000000000001</c:v>
                </c:pt>
                <c:pt idx="627">
                  <c:v>-0.249</c:v>
                </c:pt>
                <c:pt idx="628">
                  <c:v>-0.30480000000000002</c:v>
                </c:pt>
                <c:pt idx="629">
                  <c:v>-0.33929999999999999</c:v>
                </c:pt>
                <c:pt idx="630">
                  <c:v>-0.35580000000000001</c:v>
                </c:pt>
                <c:pt idx="631">
                  <c:v>-0.36080000000000001</c:v>
                </c:pt>
                <c:pt idx="632">
                  <c:v>-0.36080000000000001</c:v>
                </c:pt>
                <c:pt idx="633">
                  <c:v>-0.3609</c:v>
                </c:pt>
                <c:pt idx="634">
                  <c:v>-0.36430000000000001</c:v>
                </c:pt>
                <c:pt idx="635">
                  <c:v>-0.36919999999999997</c:v>
                </c:pt>
                <c:pt idx="636">
                  <c:v>-0.3715</c:v>
                </c:pt>
                <c:pt idx="637">
                  <c:v>-0.36680000000000001</c:v>
                </c:pt>
                <c:pt idx="638">
                  <c:v>-0.3523</c:v>
                </c:pt>
                <c:pt idx="639">
                  <c:v>-0.32869999999999999</c:v>
                </c:pt>
                <c:pt idx="640">
                  <c:v>-0.30049999999999999</c:v>
                </c:pt>
                <c:pt idx="641">
                  <c:v>-0.27479999999999999</c:v>
                </c:pt>
                <c:pt idx="642">
                  <c:v>-0.25650000000000001</c:v>
                </c:pt>
                <c:pt idx="643">
                  <c:v>-0.2452</c:v>
                </c:pt>
                <c:pt idx="644">
                  <c:v>-0.23350000000000001</c:v>
                </c:pt>
                <c:pt idx="645">
                  <c:v>-0.20899999999999999</c:v>
                </c:pt>
                <c:pt idx="646">
                  <c:v>-0.15820000000000001</c:v>
                </c:pt>
                <c:pt idx="647">
                  <c:v>-7.2300000000000003E-2</c:v>
                </c:pt>
                <c:pt idx="648">
                  <c:v>4.8000000000000001E-2</c:v>
                </c:pt>
                <c:pt idx="649">
                  <c:v>0.19209999999999999</c:v>
                </c:pt>
                <c:pt idx="650">
                  <c:v>0.34300000000000003</c:v>
                </c:pt>
                <c:pt idx="651">
                  <c:v>0.48259999999999997</c:v>
                </c:pt>
                <c:pt idx="652">
                  <c:v>0.59640000000000004</c:v>
                </c:pt>
                <c:pt idx="653">
                  <c:v>0.67669999999999997</c:v>
                </c:pt>
                <c:pt idx="654">
                  <c:v>0.72340000000000004</c:v>
                </c:pt>
                <c:pt idx="655">
                  <c:v>0.74099999999999999</c:v>
                </c:pt>
                <c:pt idx="656">
                  <c:v>0.73470000000000002</c:v>
                </c:pt>
                <c:pt idx="657">
                  <c:v>0.70709999999999995</c:v>
                </c:pt>
                <c:pt idx="658">
                  <c:v>0.65810000000000002</c:v>
                </c:pt>
                <c:pt idx="659">
                  <c:v>0.58699999999999997</c:v>
                </c:pt>
                <c:pt idx="660">
                  <c:v>0.49630000000000002</c:v>
                </c:pt>
                <c:pt idx="661">
                  <c:v>0.39319999999999999</c:v>
                </c:pt>
                <c:pt idx="662">
                  <c:v>0.2883</c:v>
                </c:pt>
                <c:pt idx="663">
                  <c:v>0.193</c:v>
                </c:pt>
                <c:pt idx="664">
                  <c:v>0.11509999999999999</c:v>
                </c:pt>
                <c:pt idx="665">
                  <c:v>5.5599999999999997E-2</c:v>
                </c:pt>
                <c:pt idx="666">
                  <c:v>8.9999999999999993E-3</c:v>
                </c:pt>
                <c:pt idx="667">
                  <c:v>-3.3000000000000002E-2</c:v>
                </c:pt>
                <c:pt idx="668">
                  <c:v>-7.7899999999999997E-2</c:v>
                </c:pt>
                <c:pt idx="669">
                  <c:v>-0.12909999999999999</c:v>
                </c:pt>
                <c:pt idx="670">
                  <c:v>-0.1852</c:v>
                </c:pt>
                <c:pt idx="671">
                  <c:v>-0.2427</c:v>
                </c:pt>
                <c:pt idx="672">
                  <c:v>-0.29980000000000001</c:v>
                </c:pt>
                <c:pt idx="673">
                  <c:v>-0.35770000000000002</c:v>
                </c:pt>
                <c:pt idx="674">
                  <c:v>-0.42199999999999999</c:v>
                </c:pt>
                <c:pt idx="675">
                  <c:v>-0.49740000000000001</c:v>
                </c:pt>
                <c:pt idx="676">
                  <c:v>-0.58389999999999997</c:v>
                </c:pt>
                <c:pt idx="677">
                  <c:v>-0.67310000000000003</c:v>
                </c:pt>
                <c:pt idx="678">
                  <c:v>-0.74980000000000002</c:v>
                </c:pt>
                <c:pt idx="679">
                  <c:v>-0.79620000000000002</c:v>
                </c:pt>
                <c:pt idx="680">
                  <c:v>-0.79879999999999995</c:v>
                </c:pt>
                <c:pt idx="681">
                  <c:v>-0.75360000000000005</c:v>
                </c:pt>
                <c:pt idx="682">
                  <c:v>-0.66859999999999997</c:v>
                </c:pt>
                <c:pt idx="683">
                  <c:v>-0.56069999999999998</c:v>
                </c:pt>
                <c:pt idx="684">
                  <c:v>-0.44740000000000002</c:v>
                </c:pt>
                <c:pt idx="685">
                  <c:v>-0.34010000000000001</c:v>
                </c:pt>
                <c:pt idx="686">
                  <c:v>-0.24149999999999999</c:v>
                </c:pt>
                <c:pt idx="687">
                  <c:v>-0.14660000000000001</c:v>
                </c:pt>
                <c:pt idx="688">
                  <c:v>-4.7800000000000002E-2</c:v>
                </c:pt>
                <c:pt idx="689">
                  <c:v>5.91E-2</c:v>
                </c:pt>
                <c:pt idx="690">
                  <c:v>0.1714</c:v>
                </c:pt>
                <c:pt idx="691">
                  <c:v>0.27860000000000001</c:v>
                </c:pt>
                <c:pt idx="692">
                  <c:v>0.36730000000000002</c:v>
                </c:pt>
                <c:pt idx="693">
                  <c:v>0.42799999999999999</c:v>
                </c:pt>
                <c:pt idx="694">
                  <c:v>0.46050000000000002</c:v>
                </c:pt>
                <c:pt idx="695">
                  <c:v>0.47270000000000001</c:v>
                </c:pt>
                <c:pt idx="696">
                  <c:v>0.47960000000000003</c:v>
                </c:pt>
                <c:pt idx="697">
                  <c:v>0.49540000000000001</c:v>
                </c:pt>
                <c:pt idx="698">
                  <c:v>0.52739999999999998</c:v>
                </c:pt>
                <c:pt idx="699">
                  <c:v>0.57369999999999999</c:v>
                </c:pt>
                <c:pt idx="700">
                  <c:v>0.62580000000000002</c:v>
                </c:pt>
                <c:pt idx="701">
                  <c:v>0.67230000000000001</c:v>
                </c:pt>
                <c:pt idx="702">
                  <c:v>0.70520000000000005</c:v>
                </c:pt>
                <c:pt idx="703">
                  <c:v>0.72230000000000005</c:v>
                </c:pt>
                <c:pt idx="704">
                  <c:v>0.72809999999999997</c:v>
                </c:pt>
                <c:pt idx="705">
                  <c:v>0.72970000000000002</c:v>
                </c:pt>
                <c:pt idx="706">
                  <c:v>0.73360000000000003</c:v>
                </c:pt>
                <c:pt idx="707">
                  <c:v>0.74139999999999995</c:v>
                </c:pt>
                <c:pt idx="708">
                  <c:v>0.74919999999999998</c:v>
                </c:pt>
                <c:pt idx="709">
                  <c:v>0.74960000000000004</c:v>
                </c:pt>
                <c:pt idx="710">
                  <c:v>0.73480000000000001</c:v>
                </c:pt>
                <c:pt idx="711">
                  <c:v>0.69850000000000001</c:v>
                </c:pt>
                <c:pt idx="712">
                  <c:v>0.63839999999999997</c:v>
                </c:pt>
                <c:pt idx="713">
                  <c:v>0.55469999999999997</c:v>
                </c:pt>
                <c:pt idx="714">
                  <c:v>0.44969999999999999</c:v>
                </c:pt>
                <c:pt idx="715">
                  <c:v>0.32790000000000002</c:v>
                </c:pt>
                <c:pt idx="716">
                  <c:v>0.19539999999999999</c:v>
                </c:pt>
                <c:pt idx="717">
                  <c:v>5.8500000000000003E-2</c:v>
                </c:pt>
                <c:pt idx="718">
                  <c:v>-7.4800000000000005E-2</c:v>
                </c:pt>
                <c:pt idx="719">
                  <c:v>-0.1946</c:v>
                </c:pt>
                <c:pt idx="720">
                  <c:v>-0.29089999999999999</c:v>
                </c:pt>
                <c:pt idx="721">
                  <c:v>-0.3569</c:v>
                </c:pt>
                <c:pt idx="722">
                  <c:v>-0.39129999999999998</c:v>
                </c:pt>
                <c:pt idx="723">
                  <c:v>-0.39929999999999999</c:v>
                </c:pt>
                <c:pt idx="724">
                  <c:v>-0.39319999999999999</c:v>
                </c:pt>
                <c:pt idx="725">
                  <c:v>-0.39079999999999998</c:v>
                </c:pt>
                <c:pt idx="726">
                  <c:v>-0.4093</c:v>
                </c:pt>
                <c:pt idx="727">
                  <c:v>-0.45989999999999998</c:v>
                </c:pt>
                <c:pt idx="728">
                  <c:v>-0.54520000000000002</c:v>
                </c:pt>
                <c:pt idx="729">
                  <c:v>-0.65720000000000001</c:v>
                </c:pt>
                <c:pt idx="730">
                  <c:v>-0.78080000000000005</c:v>
                </c:pt>
                <c:pt idx="731">
                  <c:v>-0.8972</c:v>
                </c:pt>
                <c:pt idx="732">
                  <c:v>-0.98850000000000005</c:v>
                </c:pt>
                <c:pt idx="733">
                  <c:v>-1.0439000000000001</c:v>
                </c:pt>
                <c:pt idx="734">
                  <c:v>-1.0604</c:v>
                </c:pt>
                <c:pt idx="735">
                  <c:v>-1.0407999999999999</c:v>
                </c:pt>
                <c:pt idx="736">
                  <c:v>-0.99060000000000004</c:v>
                </c:pt>
                <c:pt idx="737">
                  <c:v>-0.91620000000000001</c:v>
                </c:pt>
                <c:pt idx="738">
                  <c:v>-0.82220000000000004</c:v>
                </c:pt>
                <c:pt idx="739">
                  <c:v>-0.71089999999999998</c:v>
                </c:pt>
                <c:pt idx="740">
                  <c:v>-0.58360000000000001</c:v>
                </c:pt>
                <c:pt idx="741">
                  <c:v>-0.442</c:v>
                </c:pt>
                <c:pt idx="742">
                  <c:v>-0.28949999999999998</c:v>
                </c:pt>
                <c:pt idx="743">
                  <c:v>-0.1321</c:v>
                </c:pt>
                <c:pt idx="744">
                  <c:v>2.0500000000000001E-2</c:v>
                </c:pt>
                <c:pt idx="745">
                  <c:v>0.1583</c:v>
                </c:pt>
                <c:pt idx="746">
                  <c:v>0.27079999999999999</c:v>
                </c:pt>
                <c:pt idx="747">
                  <c:v>0.3508</c:v>
                </c:pt>
                <c:pt idx="748">
                  <c:v>0.39579999999999999</c:v>
                </c:pt>
                <c:pt idx="749">
                  <c:v>0.41</c:v>
                </c:pt>
                <c:pt idx="750">
                  <c:v>0.40360000000000001</c:v>
                </c:pt>
                <c:pt idx="751">
                  <c:v>0.39040000000000002</c:v>
                </c:pt>
                <c:pt idx="752">
                  <c:v>0.38479999999999998</c:v>
                </c:pt>
                <c:pt idx="753">
                  <c:v>0.39829999999999999</c:v>
                </c:pt>
                <c:pt idx="754">
                  <c:v>0.43569999999999998</c:v>
                </c:pt>
                <c:pt idx="755">
                  <c:v>0.49509999999999998</c:v>
                </c:pt>
                <c:pt idx="756">
                  <c:v>0.56940000000000002</c:v>
                </c:pt>
                <c:pt idx="757">
                  <c:v>0.64739999999999998</c:v>
                </c:pt>
                <c:pt idx="758">
                  <c:v>0.71599999999999997</c:v>
                </c:pt>
                <c:pt idx="759">
                  <c:v>0.76329999999999998</c:v>
                </c:pt>
                <c:pt idx="760">
                  <c:v>0.77839999999999998</c:v>
                </c:pt>
                <c:pt idx="761">
                  <c:v>0.75339999999999996</c:v>
                </c:pt>
                <c:pt idx="762">
                  <c:v>0.68610000000000004</c:v>
                </c:pt>
                <c:pt idx="763">
                  <c:v>0.57979999999999998</c:v>
                </c:pt>
                <c:pt idx="764">
                  <c:v>0.44519999999999998</c:v>
                </c:pt>
                <c:pt idx="765">
                  <c:v>0.29799999999999999</c:v>
                </c:pt>
                <c:pt idx="766">
                  <c:v>0.1547</c:v>
                </c:pt>
                <c:pt idx="767">
                  <c:v>2.7799999999999998E-2</c:v>
                </c:pt>
                <c:pt idx="768">
                  <c:v>-7.5999999999999998E-2</c:v>
                </c:pt>
                <c:pt idx="769">
                  <c:v>-0.1585</c:v>
                </c:pt>
                <c:pt idx="770">
                  <c:v>-0.2278</c:v>
                </c:pt>
                <c:pt idx="771">
                  <c:v>-0.29459999999999997</c:v>
                </c:pt>
                <c:pt idx="772">
                  <c:v>-0.36780000000000002</c:v>
                </c:pt>
                <c:pt idx="773">
                  <c:v>-0.4516</c:v>
                </c:pt>
                <c:pt idx="774">
                  <c:v>-0.54339999999999999</c:v>
                </c:pt>
                <c:pt idx="775">
                  <c:v>-0.6351</c:v>
                </c:pt>
                <c:pt idx="776">
                  <c:v>-0.71599999999999997</c:v>
                </c:pt>
                <c:pt idx="777">
                  <c:v>-0.77549999999999997</c:v>
                </c:pt>
                <c:pt idx="778">
                  <c:v>-0.80820000000000003</c:v>
                </c:pt>
                <c:pt idx="779">
                  <c:v>-0.81320000000000003</c:v>
                </c:pt>
                <c:pt idx="780">
                  <c:v>-0.7954</c:v>
                </c:pt>
                <c:pt idx="781">
                  <c:v>-0.76400000000000001</c:v>
                </c:pt>
                <c:pt idx="782">
                  <c:v>-0.72819999999999996</c:v>
                </c:pt>
                <c:pt idx="783">
                  <c:v>-0.69320000000000004</c:v>
                </c:pt>
                <c:pt idx="784">
                  <c:v>-0.65859999999999996</c:v>
                </c:pt>
                <c:pt idx="785">
                  <c:v>-0.62009999999999998</c:v>
                </c:pt>
                <c:pt idx="786">
                  <c:v>-0.5716</c:v>
                </c:pt>
                <c:pt idx="787">
                  <c:v>-0.50890000000000002</c:v>
                </c:pt>
                <c:pt idx="788">
                  <c:v>-0.432</c:v>
                </c:pt>
                <c:pt idx="789">
                  <c:v>-0.3448</c:v>
                </c:pt>
                <c:pt idx="790">
                  <c:v>-0.25419999999999998</c:v>
                </c:pt>
                <c:pt idx="791">
                  <c:v>-0.16800000000000001</c:v>
                </c:pt>
                <c:pt idx="792">
                  <c:v>-9.1200000000000003E-2</c:v>
                </c:pt>
                <c:pt idx="793">
                  <c:v>-2.46E-2</c:v>
                </c:pt>
                <c:pt idx="794">
                  <c:v>3.3500000000000002E-2</c:v>
                </c:pt>
                <c:pt idx="795">
                  <c:v>8.5999999999999993E-2</c:v>
                </c:pt>
                <c:pt idx="796">
                  <c:v>0.13550000000000001</c:v>
                </c:pt>
                <c:pt idx="797">
                  <c:v>0.18329999999999999</c:v>
                </c:pt>
                <c:pt idx="798">
                  <c:v>0.22950000000000001</c:v>
                </c:pt>
                <c:pt idx="799">
                  <c:v>0.27450000000000002</c:v>
                </c:pt>
                <c:pt idx="800">
                  <c:v>0.32069999999999999</c:v>
                </c:pt>
              </c:numCache>
            </c:numRef>
          </c:yVal>
          <c:smooth val="0"/>
          <c:extLst>
            <c:ext xmlns:c16="http://schemas.microsoft.com/office/drawing/2014/chart" uri="{C3380CC4-5D6E-409C-BE32-E72D297353CC}">
              <c16:uniqueId val="{00000001-9787-4CE4-9576-FA6A5C92F3E4}"/>
            </c:ext>
          </c:extLst>
        </c:ser>
        <c:dLbls>
          <c:showLegendKey val="0"/>
          <c:showVal val="0"/>
          <c:showCatName val="0"/>
          <c:showSerName val="0"/>
          <c:showPercent val="0"/>
          <c:showBubbleSize val="0"/>
        </c:dLbls>
        <c:axId val="2094734554"/>
        <c:axId val="2094734552"/>
      </c:scatterChart>
      <c:valAx>
        <c:axId val="2094734554"/>
        <c:scaling>
          <c:orientation val="minMax"/>
          <c:max val="11"/>
          <c:min val="3"/>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Time (sec)</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1.5"/>
          <c:min val="-1.5"/>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min"/>
        <c:crossBetween val="midCat"/>
        <c:majorUnit val="0.5"/>
      </c:valAx>
      <c:spPr>
        <a:noFill/>
        <a:ln>
          <a:noFill/>
        </a:ln>
        <a:effectLst/>
      </c:spPr>
    </c:plotArea>
    <c:legend>
      <c:legendPos val="t"/>
      <c:overlay val="0"/>
      <c:txPr>
        <a:bodyPr/>
        <a:lstStyle/>
        <a:p>
          <a:pPr>
            <a:defRPr sz="14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2314A"/>
                </a:solidFill>
                <a:latin typeface="Calibri"/>
              </a:defRPr>
            </a:pPr>
            <a:r>
              <a:rPr lang="en-US" sz="1400" b="0" i="0" u="none" strike="noStrike">
                <a:solidFill>
                  <a:srgbClr val="12314A"/>
                </a:solidFill>
                <a:latin typeface="Calibri"/>
              </a:rPr>
              <a:t>Peak floor acceleration over PGA</a:t>
            </a:r>
          </a:p>
        </c:rich>
      </c:tx>
      <c:overlay val="0"/>
    </c:title>
    <c:autoTitleDeleted val="0"/>
    <c:plotArea>
      <c:layout/>
      <c:scatterChart>
        <c:scatterStyle val="lineMarker"/>
        <c:varyColors val="0"/>
        <c:ser>
          <c:idx val="0"/>
          <c:order val="0"/>
          <c:tx>
            <c:strRef>
              <c:f>Sheet1!$B$1</c:f>
              <c:strCache>
                <c:ptCount val="1"/>
                <c:pt idx="0">
                  <c:v>Computed PFA/PGA (elastic)</c:v>
                </c:pt>
              </c:strCache>
            </c:strRef>
          </c:tx>
          <c:spPr>
            <a:ln w="25400" cap="flat">
              <a:solidFill>
                <a:srgbClr val="A62B1F"/>
              </a:solidFill>
              <a:prstDash val="solid"/>
              <a:round/>
            </a:ln>
            <a:effectLst/>
          </c:spPr>
          <c:marker>
            <c:symbol val="circle"/>
            <c:size val="7"/>
            <c:spPr>
              <a:solidFill>
                <a:srgbClr val="A62B1F"/>
              </a:solidFill>
              <a:ln w="9525" cap="flat">
                <a:solidFill>
                  <a:srgbClr val="A62B1F"/>
                </a:solidFill>
                <a:prstDash val="solid"/>
                <a:round/>
              </a:ln>
              <a:effectLst/>
            </c:spPr>
          </c:marker>
          <c:xVal>
            <c:numRef>
              <c:f>Sheet1!$A$2:$A$7</c:f>
              <c:numCache>
                <c:formatCode>General</c:formatCode>
                <c:ptCount val="6"/>
                <c:pt idx="0">
                  <c:v>0</c:v>
                </c:pt>
                <c:pt idx="1">
                  <c:v>0.2</c:v>
                </c:pt>
                <c:pt idx="2">
                  <c:v>0.4</c:v>
                </c:pt>
                <c:pt idx="3">
                  <c:v>0.6</c:v>
                </c:pt>
                <c:pt idx="4">
                  <c:v>0.8</c:v>
                </c:pt>
                <c:pt idx="5">
                  <c:v>1</c:v>
                </c:pt>
              </c:numCache>
            </c:numRef>
          </c:xVal>
          <c:yVal>
            <c:numRef>
              <c:f>Sheet1!$B$2:$B$7</c:f>
              <c:numCache>
                <c:formatCode>General</c:formatCode>
                <c:ptCount val="6"/>
                <c:pt idx="0">
                  <c:v>1</c:v>
                </c:pt>
                <c:pt idx="1">
                  <c:v>1.532</c:v>
                </c:pt>
                <c:pt idx="2">
                  <c:v>2.1080000000000001</c:v>
                </c:pt>
                <c:pt idx="3">
                  <c:v>2.399</c:v>
                </c:pt>
                <c:pt idx="4">
                  <c:v>2.9449999999999998</c:v>
                </c:pt>
                <c:pt idx="5">
                  <c:v>3.39</c:v>
                </c:pt>
              </c:numCache>
            </c:numRef>
          </c:yVal>
          <c:smooth val="0"/>
          <c:extLst>
            <c:ext xmlns:c16="http://schemas.microsoft.com/office/drawing/2014/chart" uri="{C3380CC4-5D6E-409C-BE32-E72D297353CC}">
              <c16:uniqueId val="{00000000-7118-4D05-9527-DC3A013AAF40}"/>
            </c:ext>
          </c:extLst>
        </c:ser>
        <c:ser>
          <c:idx val="1"/>
          <c:order val="1"/>
          <c:tx>
            <c:strRef>
              <c:f>Sheet1!$C$1</c:f>
              <c:strCache>
                <c:ptCount val="1"/>
                <c:pt idx="0">
                  <c:v>ASCE 7-22 Hf, Ta = 0.5 s</c:v>
                </c:pt>
              </c:strCache>
            </c:strRef>
          </c:tx>
          <c:spPr>
            <a:ln w="25400" cap="flat">
              <a:solidFill>
                <a:srgbClr val="1B4F8A"/>
              </a:solidFill>
              <a:prstDash val="solid"/>
              <a:round/>
            </a:ln>
            <a:effectLst/>
          </c:spPr>
          <c:marker>
            <c:symbol val="circle"/>
            <c:size val="7"/>
            <c:spPr>
              <a:solidFill>
                <a:srgbClr val="1B4F8A"/>
              </a:solidFill>
              <a:ln w="9525" cap="flat">
                <a:solidFill>
                  <a:srgbClr val="1B4F8A"/>
                </a:solidFill>
                <a:prstDash val="solid"/>
                <a:round/>
              </a:ln>
              <a:effectLst/>
            </c:spPr>
          </c:marker>
          <c:xVal>
            <c:numRef>
              <c:f>Sheet1!$A$2:$A$7</c:f>
              <c:numCache>
                <c:formatCode>General</c:formatCode>
                <c:ptCount val="6"/>
                <c:pt idx="0">
                  <c:v>0</c:v>
                </c:pt>
                <c:pt idx="1">
                  <c:v>0.2</c:v>
                </c:pt>
                <c:pt idx="2">
                  <c:v>0.4</c:v>
                </c:pt>
                <c:pt idx="3">
                  <c:v>0.6</c:v>
                </c:pt>
                <c:pt idx="4">
                  <c:v>0.8</c:v>
                </c:pt>
                <c:pt idx="5">
                  <c:v>1</c:v>
                </c:pt>
              </c:numCache>
            </c:numRef>
          </c:xVal>
          <c:yVal>
            <c:numRef>
              <c:f>Sheet1!$C$2:$C$7</c:f>
              <c:numCache>
                <c:formatCode>General</c:formatCode>
                <c:ptCount val="6"/>
                <c:pt idx="0">
                  <c:v>1</c:v>
                </c:pt>
                <c:pt idx="1">
                  <c:v>1.4</c:v>
                </c:pt>
                <c:pt idx="2">
                  <c:v>1.8</c:v>
                </c:pt>
                <c:pt idx="3">
                  <c:v>2.202</c:v>
                </c:pt>
                <c:pt idx="4">
                  <c:v>2.6389999999999998</c:v>
                </c:pt>
                <c:pt idx="5">
                  <c:v>3.36</c:v>
                </c:pt>
              </c:numCache>
            </c:numRef>
          </c:yVal>
          <c:smooth val="0"/>
          <c:extLst>
            <c:ext xmlns:c16="http://schemas.microsoft.com/office/drawing/2014/chart" uri="{C3380CC4-5D6E-409C-BE32-E72D297353CC}">
              <c16:uniqueId val="{00000001-7118-4D05-9527-DC3A013AAF40}"/>
            </c:ext>
          </c:extLst>
        </c:ser>
        <c:ser>
          <c:idx val="2"/>
          <c:order val="2"/>
          <c:tx>
            <c:strRef>
              <c:f>Sheet1!$D$1</c:f>
              <c:strCache>
                <c:ptCount val="1"/>
                <c:pt idx="0">
                  <c:v>ASCE 7-16: 1 + 2z/h</c:v>
                </c:pt>
              </c:strCache>
            </c:strRef>
          </c:tx>
          <c:spPr>
            <a:ln w="25400" cap="flat">
              <a:solidFill>
                <a:srgbClr val="8A93A0"/>
              </a:solidFill>
              <a:prstDash val="solid"/>
              <a:round/>
            </a:ln>
            <a:effectLst/>
          </c:spPr>
          <c:marker>
            <c:symbol val="circle"/>
            <c:size val="7"/>
            <c:spPr>
              <a:solidFill>
                <a:srgbClr val="8A93A0"/>
              </a:solidFill>
              <a:ln w="9525" cap="flat">
                <a:solidFill>
                  <a:srgbClr val="8A93A0"/>
                </a:solidFill>
                <a:prstDash val="solid"/>
                <a:round/>
              </a:ln>
              <a:effectLst/>
            </c:spPr>
          </c:marker>
          <c:xVal>
            <c:numRef>
              <c:f>Sheet1!$A$2:$A$7</c:f>
              <c:numCache>
                <c:formatCode>General</c:formatCode>
                <c:ptCount val="6"/>
                <c:pt idx="0">
                  <c:v>0</c:v>
                </c:pt>
                <c:pt idx="1">
                  <c:v>0.2</c:v>
                </c:pt>
                <c:pt idx="2">
                  <c:v>0.4</c:v>
                </c:pt>
                <c:pt idx="3">
                  <c:v>0.6</c:v>
                </c:pt>
                <c:pt idx="4">
                  <c:v>0.8</c:v>
                </c:pt>
                <c:pt idx="5">
                  <c:v>1</c:v>
                </c:pt>
              </c:numCache>
            </c:numRef>
          </c:xVal>
          <c:yVal>
            <c:numRef>
              <c:f>Sheet1!$D$2:$D$7</c:f>
              <c:numCache>
                <c:formatCode>General</c:formatCode>
                <c:ptCount val="6"/>
                <c:pt idx="0">
                  <c:v>1</c:v>
                </c:pt>
                <c:pt idx="1">
                  <c:v>1.4</c:v>
                </c:pt>
                <c:pt idx="2">
                  <c:v>1.8</c:v>
                </c:pt>
                <c:pt idx="3">
                  <c:v>2.2000000000000002</c:v>
                </c:pt>
                <c:pt idx="4">
                  <c:v>2.6</c:v>
                </c:pt>
                <c:pt idx="5">
                  <c:v>3</c:v>
                </c:pt>
              </c:numCache>
            </c:numRef>
          </c:yVal>
          <c:smooth val="0"/>
          <c:extLst>
            <c:ext xmlns:c16="http://schemas.microsoft.com/office/drawing/2014/chart" uri="{C3380CC4-5D6E-409C-BE32-E72D297353CC}">
              <c16:uniqueId val="{00000002-7118-4D05-9527-DC3A013AAF40}"/>
            </c:ext>
          </c:extLst>
        </c:ser>
        <c:dLbls>
          <c:showLegendKey val="0"/>
          <c:showVal val="0"/>
          <c:showCatName val="0"/>
          <c:showSerName val="0"/>
          <c:showPercent val="0"/>
          <c:showBubbleSize val="0"/>
        </c:dLbls>
        <c:axId val="2094734554"/>
        <c:axId val="2094734552"/>
      </c:scatterChart>
      <c:valAx>
        <c:axId val="2094734554"/>
        <c:scaling>
          <c:orientation val="minMax"/>
          <c:max val="1"/>
          <c:min val="0"/>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Relative height z/h</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4"/>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PFA / PGA</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min"/>
        <c:crossBetween val="midCat"/>
        <c:majorUnit val="1"/>
      </c:valAx>
      <c:spPr>
        <a:noFill/>
        <a:ln>
          <a:noFill/>
        </a:ln>
        <a:effectLst/>
      </c:spPr>
    </c:plotArea>
    <c:legend>
      <c:legendPos val="t"/>
      <c:overlay val="0"/>
      <c:txPr>
        <a:bodyPr/>
        <a:lstStyle/>
        <a:p>
          <a:pPr>
            <a:defRPr sz="13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2314A"/>
                </a:solidFill>
                <a:latin typeface="Calibri"/>
              </a:defRPr>
            </a:pPr>
            <a:r>
              <a:rPr lang="en-US" sz="1400" b="0" i="0" u="none" strike="noStrike">
                <a:solidFill>
                  <a:srgbClr val="12314A"/>
                </a:solidFill>
                <a:latin typeface="Calibri"/>
              </a:rPr>
              <a:t>Floor response spectra, 5% damping</a:t>
            </a:r>
          </a:p>
        </c:rich>
      </c:tx>
      <c:overlay val="0"/>
    </c:title>
    <c:autoTitleDeleted val="0"/>
    <c:plotArea>
      <c:layout/>
      <c:scatterChart>
        <c:scatterStyle val="lineMarker"/>
        <c:varyColors val="0"/>
        <c:ser>
          <c:idx val="0"/>
          <c:order val="0"/>
          <c:tx>
            <c:strRef>
              <c:f>Sheet1!$B$1</c:f>
              <c:strCache>
                <c:ptCount val="1"/>
                <c:pt idx="0">
                  <c:v>Ground</c:v>
                </c:pt>
              </c:strCache>
            </c:strRef>
          </c:tx>
          <c:spPr>
            <a:ln w="22225" cap="flat">
              <a:solidFill>
                <a:srgbClr val="A0A7B0"/>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Sheet1!$B$2:$B$121</c:f>
              <c:numCache>
                <c:formatCode>General</c:formatCode>
                <c:ptCount val="120"/>
                <c:pt idx="0">
                  <c:v>0.30769999999999997</c:v>
                </c:pt>
                <c:pt idx="1">
                  <c:v>0.31259999999999999</c:v>
                </c:pt>
                <c:pt idx="2">
                  <c:v>0.34110000000000001</c:v>
                </c:pt>
                <c:pt idx="3">
                  <c:v>0.34670000000000001</c:v>
                </c:pt>
                <c:pt idx="4">
                  <c:v>0.34560000000000002</c:v>
                </c:pt>
                <c:pt idx="5">
                  <c:v>0.38669999999999999</c:v>
                </c:pt>
                <c:pt idx="6">
                  <c:v>0.38940000000000002</c:v>
                </c:pt>
                <c:pt idx="7">
                  <c:v>0.3644</c:v>
                </c:pt>
                <c:pt idx="8">
                  <c:v>0.38229999999999997</c:v>
                </c:pt>
                <c:pt idx="9">
                  <c:v>0.43880000000000002</c:v>
                </c:pt>
                <c:pt idx="10">
                  <c:v>0.46750000000000003</c:v>
                </c:pt>
                <c:pt idx="11">
                  <c:v>0.48159999999999997</c:v>
                </c:pt>
                <c:pt idx="12">
                  <c:v>0.48620000000000002</c:v>
                </c:pt>
                <c:pt idx="13">
                  <c:v>0.47949999999999998</c:v>
                </c:pt>
                <c:pt idx="14">
                  <c:v>0.53659999999999997</c:v>
                </c:pt>
                <c:pt idx="15">
                  <c:v>0.54730000000000001</c:v>
                </c:pt>
                <c:pt idx="16">
                  <c:v>0.55059999999999998</c:v>
                </c:pt>
                <c:pt idx="17">
                  <c:v>0.58450000000000002</c:v>
                </c:pt>
                <c:pt idx="18">
                  <c:v>0.62209999999999999</c:v>
                </c:pt>
                <c:pt idx="19">
                  <c:v>0.62</c:v>
                </c:pt>
                <c:pt idx="20">
                  <c:v>0.64959999999999996</c:v>
                </c:pt>
                <c:pt idx="21">
                  <c:v>0.66720000000000002</c:v>
                </c:pt>
                <c:pt idx="22">
                  <c:v>0.70430000000000004</c:v>
                </c:pt>
                <c:pt idx="23">
                  <c:v>0.71899999999999997</c:v>
                </c:pt>
                <c:pt idx="24">
                  <c:v>0.73699999999999999</c:v>
                </c:pt>
                <c:pt idx="25">
                  <c:v>0.80779999999999996</c:v>
                </c:pt>
                <c:pt idx="26">
                  <c:v>0.84340000000000004</c:v>
                </c:pt>
                <c:pt idx="27">
                  <c:v>0.8508</c:v>
                </c:pt>
                <c:pt idx="28">
                  <c:v>0.86499999999999999</c:v>
                </c:pt>
                <c:pt idx="29">
                  <c:v>0.90429999999999999</c:v>
                </c:pt>
                <c:pt idx="30">
                  <c:v>0.97040000000000004</c:v>
                </c:pt>
                <c:pt idx="31">
                  <c:v>0.99619999999999997</c:v>
                </c:pt>
                <c:pt idx="32">
                  <c:v>0.97250000000000003</c:v>
                </c:pt>
                <c:pt idx="33">
                  <c:v>1.0224</c:v>
                </c:pt>
                <c:pt idx="34">
                  <c:v>1.0236000000000001</c:v>
                </c:pt>
                <c:pt idx="35">
                  <c:v>1.0212000000000001</c:v>
                </c:pt>
                <c:pt idx="36">
                  <c:v>1.0263</c:v>
                </c:pt>
                <c:pt idx="37">
                  <c:v>1.0143</c:v>
                </c:pt>
                <c:pt idx="38">
                  <c:v>0.99880000000000002</c:v>
                </c:pt>
                <c:pt idx="39">
                  <c:v>0.99550000000000005</c:v>
                </c:pt>
                <c:pt idx="40">
                  <c:v>0.99909999999999999</c:v>
                </c:pt>
                <c:pt idx="41">
                  <c:v>0.9637</c:v>
                </c:pt>
                <c:pt idx="42">
                  <c:v>1.0251999999999999</c:v>
                </c:pt>
                <c:pt idx="43">
                  <c:v>1.0134000000000001</c:v>
                </c:pt>
                <c:pt idx="44">
                  <c:v>1.0279</c:v>
                </c:pt>
                <c:pt idx="45">
                  <c:v>1.0006999999999999</c:v>
                </c:pt>
                <c:pt idx="46">
                  <c:v>0.95899999999999996</c:v>
                </c:pt>
                <c:pt idx="47">
                  <c:v>1.0287999999999999</c:v>
                </c:pt>
                <c:pt idx="48">
                  <c:v>1.0107999999999999</c:v>
                </c:pt>
                <c:pt idx="49">
                  <c:v>0.98280000000000001</c:v>
                </c:pt>
                <c:pt idx="50">
                  <c:v>0.97009999999999996</c:v>
                </c:pt>
                <c:pt idx="51">
                  <c:v>0.95089999999999997</c:v>
                </c:pt>
                <c:pt idx="52">
                  <c:v>1.0644</c:v>
                </c:pt>
                <c:pt idx="53">
                  <c:v>1.0864</c:v>
                </c:pt>
                <c:pt idx="54">
                  <c:v>1.0153000000000001</c:v>
                </c:pt>
                <c:pt idx="55">
                  <c:v>1.0580000000000001</c:v>
                </c:pt>
                <c:pt idx="56">
                  <c:v>1.1183000000000001</c:v>
                </c:pt>
                <c:pt idx="57">
                  <c:v>1.0759000000000001</c:v>
                </c:pt>
                <c:pt idx="58">
                  <c:v>0.88800000000000001</c:v>
                </c:pt>
                <c:pt idx="59">
                  <c:v>1.0024</c:v>
                </c:pt>
                <c:pt idx="60">
                  <c:v>1.0417000000000001</c:v>
                </c:pt>
                <c:pt idx="61">
                  <c:v>1.0135000000000001</c:v>
                </c:pt>
                <c:pt idx="62">
                  <c:v>1.0066999999999999</c:v>
                </c:pt>
                <c:pt idx="63">
                  <c:v>0.9627</c:v>
                </c:pt>
                <c:pt idx="64">
                  <c:v>1.0112000000000001</c:v>
                </c:pt>
                <c:pt idx="65">
                  <c:v>1.0156000000000001</c:v>
                </c:pt>
                <c:pt idx="66">
                  <c:v>1.0305</c:v>
                </c:pt>
                <c:pt idx="67">
                  <c:v>0.99109999999999998</c:v>
                </c:pt>
                <c:pt idx="68">
                  <c:v>1.0024</c:v>
                </c:pt>
                <c:pt idx="69">
                  <c:v>0.9869</c:v>
                </c:pt>
                <c:pt idx="70">
                  <c:v>1.0130999999999999</c:v>
                </c:pt>
                <c:pt idx="71">
                  <c:v>1.0507</c:v>
                </c:pt>
                <c:pt idx="72">
                  <c:v>1.0427</c:v>
                </c:pt>
                <c:pt idx="73">
                  <c:v>0.95750000000000002</c:v>
                </c:pt>
                <c:pt idx="74">
                  <c:v>0.9839</c:v>
                </c:pt>
                <c:pt idx="75">
                  <c:v>0.97050000000000003</c:v>
                </c:pt>
                <c:pt idx="76">
                  <c:v>0.9425</c:v>
                </c:pt>
                <c:pt idx="77">
                  <c:v>0.86180000000000001</c:v>
                </c:pt>
                <c:pt idx="78">
                  <c:v>0.9264</c:v>
                </c:pt>
                <c:pt idx="79">
                  <c:v>0.90449999999999997</c:v>
                </c:pt>
                <c:pt idx="80">
                  <c:v>0.83799999999999997</c:v>
                </c:pt>
                <c:pt idx="81">
                  <c:v>0.87319999999999998</c:v>
                </c:pt>
                <c:pt idx="82">
                  <c:v>0.83950000000000002</c:v>
                </c:pt>
                <c:pt idx="83">
                  <c:v>0.80259999999999998</c:v>
                </c:pt>
                <c:pt idx="84">
                  <c:v>0.7893</c:v>
                </c:pt>
                <c:pt idx="85">
                  <c:v>0.80259999999999998</c:v>
                </c:pt>
                <c:pt idx="86">
                  <c:v>0.7591</c:v>
                </c:pt>
                <c:pt idx="87">
                  <c:v>0.75549999999999995</c:v>
                </c:pt>
                <c:pt idx="88">
                  <c:v>0.74070000000000003</c:v>
                </c:pt>
                <c:pt idx="89">
                  <c:v>0.72240000000000004</c:v>
                </c:pt>
                <c:pt idx="90">
                  <c:v>0.71289999999999998</c:v>
                </c:pt>
                <c:pt idx="91">
                  <c:v>0.6996</c:v>
                </c:pt>
                <c:pt idx="92">
                  <c:v>0.69879999999999998</c:v>
                </c:pt>
                <c:pt idx="93">
                  <c:v>0.68010000000000004</c:v>
                </c:pt>
                <c:pt idx="94">
                  <c:v>0.66649999999999998</c:v>
                </c:pt>
                <c:pt idx="95">
                  <c:v>0.64239999999999997</c:v>
                </c:pt>
                <c:pt idx="96">
                  <c:v>0.63670000000000004</c:v>
                </c:pt>
                <c:pt idx="97">
                  <c:v>0.63759999999999994</c:v>
                </c:pt>
                <c:pt idx="98">
                  <c:v>0.62690000000000001</c:v>
                </c:pt>
                <c:pt idx="99">
                  <c:v>0.60219999999999996</c:v>
                </c:pt>
                <c:pt idx="100">
                  <c:v>0.6109</c:v>
                </c:pt>
                <c:pt idx="101">
                  <c:v>0.62219999999999998</c:v>
                </c:pt>
                <c:pt idx="102">
                  <c:v>0.59060000000000001</c:v>
                </c:pt>
                <c:pt idx="103">
                  <c:v>0.57599999999999996</c:v>
                </c:pt>
                <c:pt idx="104">
                  <c:v>0.58789999999999998</c:v>
                </c:pt>
                <c:pt idx="105">
                  <c:v>0.5867</c:v>
                </c:pt>
                <c:pt idx="106">
                  <c:v>0.57179999999999997</c:v>
                </c:pt>
                <c:pt idx="107">
                  <c:v>0.57709999999999995</c:v>
                </c:pt>
                <c:pt idx="108">
                  <c:v>0.56710000000000005</c:v>
                </c:pt>
                <c:pt idx="109">
                  <c:v>0.54390000000000005</c:v>
                </c:pt>
                <c:pt idx="110">
                  <c:v>0.54459999999999997</c:v>
                </c:pt>
                <c:pt idx="111">
                  <c:v>0.53720000000000001</c:v>
                </c:pt>
                <c:pt idx="112">
                  <c:v>0.52729999999999999</c:v>
                </c:pt>
                <c:pt idx="113">
                  <c:v>0.51349999999999996</c:v>
                </c:pt>
                <c:pt idx="114">
                  <c:v>0.49419999999999997</c:v>
                </c:pt>
                <c:pt idx="115">
                  <c:v>0.4864</c:v>
                </c:pt>
                <c:pt idx="116">
                  <c:v>0.49159999999999998</c:v>
                </c:pt>
                <c:pt idx="117">
                  <c:v>0.49769999999999998</c:v>
                </c:pt>
                <c:pt idx="118">
                  <c:v>0.49109999999999998</c:v>
                </c:pt>
                <c:pt idx="119">
                  <c:v>0.48409999999999997</c:v>
                </c:pt>
              </c:numCache>
            </c:numRef>
          </c:yVal>
          <c:smooth val="0"/>
          <c:extLst>
            <c:ext xmlns:c16="http://schemas.microsoft.com/office/drawing/2014/chart" uri="{C3380CC4-5D6E-409C-BE32-E72D297353CC}">
              <c16:uniqueId val="{00000000-A057-443E-AA5B-8DA6456D49F4}"/>
            </c:ext>
          </c:extLst>
        </c:ser>
        <c:ser>
          <c:idx val="1"/>
          <c:order val="1"/>
          <c:tx>
            <c:strRef>
              <c:f>Sheet1!$C$1</c:f>
              <c:strCache>
                <c:ptCount val="1"/>
                <c:pt idx="0">
                  <c:v>Level 1</c:v>
                </c:pt>
              </c:strCache>
            </c:strRef>
          </c:tx>
          <c:spPr>
            <a:ln w="22225" cap="flat">
              <a:solidFill>
                <a:srgbClr val="8FC3D6"/>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Sheet1!$C$2:$C$121</c:f>
              <c:numCache>
                <c:formatCode>General</c:formatCode>
                <c:ptCount val="120"/>
                <c:pt idx="0">
                  <c:v>0.31819999999999998</c:v>
                </c:pt>
                <c:pt idx="1">
                  <c:v>0.32479999999999998</c:v>
                </c:pt>
                <c:pt idx="2">
                  <c:v>0.3538</c:v>
                </c:pt>
                <c:pt idx="3">
                  <c:v>0.35370000000000001</c:v>
                </c:pt>
                <c:pt idx="4">
                  <c:v>0.3664</c:v>
                </c:pt>
                <c:pt idx="5">
                  <c:v>0.3931</c:v>
                </c:pt>
                <c:pt idx="6">
                  <c:v>0.40500000000000003</c:v>
                </c:pt>
                <c:pt idx="7">
                  <c:v>0.38669999999999999</c:v>
                </c:pt>
                <c:pt idx="8">
                  <c:v>0.4098</c:v>
                </c:pt>
                <c:pt idx="9">
                  <c:v>0.4733</c:v>
                </c:pt>
                <c:pt idx="10">
                  <c:v>0.50760000000000005</c:v>
                </c:pt>
                <c:pt idx="11">
                  <c:v>0.52300000000000002</c:v>
                </c:pt>
                <c:pt idx="12">
                  <c:v>0.53339999999999999</c:v>
                </c:pt>
                <c:pt idx="13">
                  <c:v>0.53220000000000001</c:v>
                </c:pt>
                <c:pt idx="14">
                  <c:v>0.57999999999999996</c:v>
                </c:pt>
                <c:pt idx="15">
                  <c:v>0.623</c:v>
                </c:pt>
                <c:pt idx="16">
                  <c:v>0.62670000000000003</c:v>
                </c:pt>
                <c:pt idx="17">
                  <c:v>0.64639999999999997</c:v>
                </c:pt>
                <c:pt idx="18">
                  <c:v>0.75129999999999997</c:v>
                </c:pt>
                <c:pt idx="19">
                  <c:v>0.78159999999999996</c:v>
                </c:pt>
                <c:pt idx="20">
                  <c:v>0.77259999999999995</c:v>
                </c:pt>
                <c:pt idx="21">
                  <c:v>0.81620000000000004</c:v>
                </c:pt>
                <c:pt idx="22">
                  <c:v>0.88019999999999998</c:v>
                </c:pt>
                <c:pt idx="23">
                  <c:v>0.91820000000000002</c:v>
                </c:pt>
                <c:pt idx="24">
                  <c:v>0.9637</c:v>
                </c:pt>
                <c:pt idx="25">
                  <c:v>1.0900000000000001</c:v>
                </c:pt>
                <c:pt idx="26">
                  <c:v>1.1858</c:v>
                </c:pt>
                <c:pt idx="27">
                  <c:v>1.2561</c:v>
                </c:pt>
                <c:pt idx="28">
                  <c:v>1.4278999999999999</c:v>
                </c:pt>
                <c:pt idx="29">
                  <c:v>1.4570000000000001</c:v>
                </c:pt>
                <c:pt idx="30">
                  <c:v>1.5851999999999999</c:v>
                </c:pt>
                <c:pt idx="31">
                  <c:v>1.8167</c:v>
                </c:pt>
                <c:pt idx="32">
                  <c:v>2.0097999999999998</c:v>
                </c:pt>
                <c:pt idx="33">
                  <c:v>2.1036999999999999</c:v>
                </c:pt>
                <c:pt idx="34">
                  <c:v>2.1815000000000002</c:v>
                </c:pt>
                <c:pt idx="35">
                  <c:v>2.2092999999999998</c:v>
                </c:pt>
                <c:pt idx="36">
                  <c:v>2.1059999999999999</c:v>
                </c:pt>
                <c:pt idx="37">
                  <c:v>1.6877</c:v>
                </c:pt>
                <c:pt idx="38">
                  <c:v>1.4789000000000001</c:v>
                </c:pt>
                <c:pt idx="39">
                  <c:v>1.3758999999999999</c:v>
                </c:pt>
                <c:pt idx="40">
                  <c:v>1.2737000000000001</c:v>
                </c:pt>
                <c:pt idx="41">
                  <c:v>1.1523000000000001</c:v>
                </c:pt>
                <c:pt idx="42">
                  <c:v>1.0253000000000001</c:v>
                </c:pt>
                <c:pt idx="43">
                  <c:v>0.94540000000000002</c:v>
                </c:pt>
                <c:pt idx="44">
                  <c:v>0.95009999999999994</c:v>
                </c:pt>
                <c:pt idx="45">
                  <c:v>0.99390000000000001</c:v>
                </c:pt>
                <c:pt idx="46">
                  <c:v>1.0002</c:v>
                </c:pt>
                <c:pt idx="47">
                  <c:v>0.93100000000000005</c:v>
                </c:pt>
                <c:pt idx="48">
                  <c:v>0.85970000000000002</c:v>
                </c:pt>
                <c:pt idx="49">
                  <c:v>0.83020000000000005</c:v>
                </c:pt>
                <c:pt idx="50">
                  <c:v>0.8921</c:v>
                </c:pt>
                <c:pt idx="51">
                  <c:v>1.0353000000000001</c:v>
                </c:pt>
                <c:pt idx="52">
                  <c:v>1.1777</c:v>
                </c:pt>
                <c:pt idx="53">
                  <c:v>1.2442</c:v>
                </c:pt>
                <c:pt idx="54">
                  <c:v>1.1994</c:v>
                </c:pt>
                <c:pt idx="55">
                  <c:v>1.0889</c:v>
                </c:pt>
                <c:pt idx="56">
                  <c:v>1.0518000000000001</c:v>
                </c:pt>
                <c:pt idx="57">
                  <c:v>1.1303000000000001</c:v>
                </c:pt>
                <c:pt idx="58">
                  <c:v>1.3129999999999999</c:v>
                </c:pt>
                <c:pt idx="59">
                  <c:v>1.5960000000000001</c:v>
                </c:pt>
                <c:pt idx="60">
                  <c:v>1.7685999999999999</c:v>
                </c:pt>
                <c:pt idx="61">
                  <c:v>2.0752000000000002</c:v>
                </c:pt>
                <c:pt idx="62">
                  <c:v>2.2324999999999999</c:v>
                </c:pt>
                <c:pt idx="63">
                  <c:v>2.3062</c:v>
                </c:pt>
                <c:pt idx="64">
                  <c:v>2.1248999999999998</c:v>
                </c:pt>
                <c:pt idx="65">
                  <c:v>1.6524000000000001</c:v>
                </c:pt>
                <c:pt idx="66">
                  <c:v>1.3399000000000001</c:v>
                </c:pt>
                <c:pt idx="67">
                  <c:v>1.2134</c:v>
                </c:pt>
                <c:pt idx="68">
                  <c:v>1.1631</c:v>
                </c:pt>
                <c:pt idx="69">
                  <c:v>1.0926</c:v>
                </c:pt>
                <c:pt idx="70">
                  <c:v>1.0436000000000001</c:v>
                </c:pt>
                <c:pt idx="71">
                  <c:v>1.0357000000000001</c:v>
                </c:pt>
                <c:pt idx="72">
                  <c:v>1.1887000000000001</c:v>
                </c:pt>
                <c:pt idx="73">
                  <c:v>1.4418</c:v>
                </c:pt>
                <c:pt idx="74">
                  <c:v>1.5344</c:v>
                </c:pt>
                <c:pt idx="75">
                  <c:v>1.4482999999999999</c:v>
                </c:pt>
                <c:pt idx="76">
                  <c:v>1.3517999999999999</c:v>
                </c:pt>
                <c:pt idx="77">
                  <c:v>1.2391000000000001</c:v>
                </c:pt>
                <c:pt idx="78">
                  <c:v>1.1429</c:v>
                </c:pt>
                <c:pt idx="79">
                  <c:v>1.0083</c:v>
                </c:pt>
                <c:pt idx="80">
                  <c:v>0.99780000000000002</c:v>
                </c:pt>
                <c:pt idx="81">
                  <c:v>0.95530000000000004</c:v>
                </c:pt>
                <c:pt idx="82">
                  <c:v>0.8921</c:v>
                </c:pt>
                <c:pt idx="83">
                  <c:v>0.95199999999999996</c:v>
                </c:pt>
                <c:pt idx="84">
                  <c:v>0.90239999999999998</c:v>
                </c:pt>
                <c:pt idx="85">
                  <c:v>0.8831</c:v>
                </c:pt>
                <c:pt idx="86">
                  <c:v>0.89510000000000001</c:v>
                </c:pt>
                <c:pt idx="87">
                  <c:v>0.93820000000000003</c:v>
                </c:pt>
                <c:pt idx="88">
                  <c:v>0.94950000000000001</c:v>
                </c:pt>
                <c:pt idx="89">
                  <c:v>0.89249999999999996</c:v>
                </c:pt>
                <c:pt idx="90">
                  <c:v>0.83050000000000002</c:v>
                </c:pt>
                <c:pt idx="91">
                  <c:v>0.76900000000000002</c:v>
                </c:pt>
                <c:pt idx="92">
                  <c:v>0.74729999999999996</c:v>
                </c:pt>
                <c:pt idx="93">
                  <c:v>0.73540000000000005</c:v>
                </c:pt>
                <c:pt idx="94">
                  <c:v>0.71609999999999996</c:v>
                </c:pt>
                <c:pt idx="95">
                  <c:v>0.69799999999999995</c:v>
                </c:pt>
                <c:pt idx="96">
                  <c:v>0.68259999999999998</c:v>
                </c:pt>
                <c:pt idx="97">
                  <c:v>0.68049999999999999</c:v>
                </c:pt>
                <c:pt idx="98">
                  <c:v>0.68030000000000002</c:v>
                </c:pt>
                <c:pt idx="99">
                  <c:v>0.66930000000000001</c:v>
                </c:pt>
                <c:pt idx="100">
                  <c:v>0.66469999999999996</c:v>
                </c:pt>
                <c:pt idx="101">
                  <c:v>0.6653</c:v>
                </c:pt>
                <c:pt idx="102">
                  <c:v>0.66010000000000002</c:v>
                </c:pt>
                <c:pt idx="103">
                  <c:v>0.65769999999999995</c:v>
                </c:pt>
                <c:pt idx="104">
                  <c:v>0.65880000000000005</c:v>
                </c:pt>
                <c:pt idx="105">
                  <c:v>0.65410000000000001</c:v>
                </c:pt>
                <c:pt idx="106">
                  <c:v>0.65159999999999996</c:v>
                </c:pt>
                <c:pt idx="107">
                  <c:v>0.65069999999999995</c:v>
                </c:pt>
                <c:pt idx="108">
                  <c:v>0.64880000000000004</c:v>
                </c:pt>
                <c:pt idx="109">
                  <c:v>0.64739999999999998</c:v>
                </c:pt>
                <c:pt idx="110">
                  <c:v>0.64639999999999997</c:v>
                </c:pt>
                <c:pt idx="111">
                  <c:v>0.64510000000000001</c:v>
                </c:pt>
                <c:pt idx="112">
                  <c:v>0.64370000000000005</c:v>
                </c:pt>
                <c:pt idx="113">
                  <c:v>0.64380000000000004</c:v>
                </c:pt>
                <c:pt idx="114">
                  <c:v>0.64410000000000001</c:v>
                </c:pt>
                <c:pt idx="115">
                  <c:v>0.64290000000000003</c:v>
                </c:pt>
                <c:pt idx="116">
                  <c:v>0.64029999999999998</c:v>
                </c:pt>
                <c:pt idx="117">
                  <c:v>0.63859999999999995</c:v>
                </c:pt>
                <c:pt idx="118">
                  <c:v>0.63790000000000002</c:v>
                </c:pt>
                <c:pt idx="119">
                  <c:v>0.63729999999999998</c:v>
                </c:pt>
              </c:numCache>
            </c:numRef>
          </c:yVal>
          <c:smooth val="0"/>
          <c:extLst>
            <c:ext xmlns:c16="http://schemas.microsoft.com/office/drawing/2014/chart" uri="{C3380CC4-5D6E-409C-BE32-E72D297353CC}">
              <c16:uniqueId val="{00000001-A057-443E-AA5B-8DA6456D49F4}"/>
            </c:ext>
          </c:extLst>
        </c:ser>
        <c:ser>
          <c:idx val="2"/>
          <c:order val="2"/>
          <c:tx>
            <c:strRef>
              <c:f>Sheet1!$D$1</c:f>
              <c:strCache>
                <c:ptCount val="1"/>
                <c:pt idx="0">
                  <c:v>Level 2</c:v>
                </c:pt>
              </c:strCache>
            </c:strRef>
          </c:tx>
          <c:spPr>
            <a:ln w="22225" cap="flat">
              <a:solidFill>
                <a:srgbClr val="5FA3BE"/>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Sheet1!$D$2:$D$121</c:f>
              <c:numCache>
                <c:formatCode>General</c:formatCode>
                <c:ptCount val="120"/>
                <c:pt idx="0">
                  <c:v>0.3266</c:v>
                </c:pt>
                <c:pt idx="1">
                  <c:v>0.33479999999999999</c:v>
                </c:pt>
                <c:pt idx="2">
                  <c:v>0.36430000000000001</c:v>
                </c:pt>
                <c:pt idx="3">
                  <c:v>0.35920000000000002</c:v>
                </c:pt>
                <c:pt idx="4">
                  <c:v>0.38600000000000001</c:v>
                </c:pt>
                <c:pt idx="5">
                  <c:v>0.4078</c:v>
                </c:pt>
                <c:pt idx="6">
                  <c:v>0.41949999999999998</c:v>
                </c:pt>
                <c:pt idx="7">
                  <c:v>0.40529999999999999</c:v>
                </c:pt>
                <c:pt idx="8">
                  <c:v>0.43190000000000001</c:v>
                </c:pt>
                <c:pt idx="9">
                  <c:v>0.50249999999999995</c:v>
                </c:pt>
                <c:pt idx="10">
                  <c:v>0.54069999999999996</c:v>
                </c:pt>
                <c:pt idx="11">
                  <c:v>0.56020000000000003</c:v>
                </c:pt>
                <c:pt idx="12">
                  <c:v>0.56859999999999999</c:v>
                </c:pt>
                <c:pt idx="13">
                  <c:v>0.58720000000000006</c:v>
                </c:pt>
                <c:pt idx="14">
                  <c:v>0.65259999999999996</c:v>
                </c:pt>
                <c:pt idx="15">
                  <c:v>0.70279999999999998</c:v>
                </c:pt>
                <c:pt idx="16">
                  <c:v>0.70960000000000001</c:v>
                </c:pt>
                <c:pt idx="17">
                  <c:v>0.72589999999999999</c:v>
                </c:pt>
                <c:pt idx="18">
                  <c:v>0.86919999999999997</c:v>
                </c:pt>
                <c:pt idx="19">
                  <c:v>0.92449999999999999</c:v>
                </c:pt>
                <c:pt idx="20">
                  <c:v>0.87780000000000002</c:v>
                </c:pt>
                <c:pt idx="21">
                  <c:v>0.94020000000000004</c:v>
                </c:pt>
                <c:pt idx="22">
                  <c:v>1.0278</c:v>
                </c:pt>
                <c:pt idx="23">
                  <c:v>1.0902000000000001</c:v>
                </c:pt>
                <c:pt idx="24">
                  <c:v>1.165</c:v>
                </c:pt>
                <c:pt idx="25">
                  <c:v>1.3378000000000001</c:v>
                </c:pt>
                <c:pt idx="26">
                  <c:v>1.4968999999999999</c:v>
                </c:pt>
                <c:pt idx="27">
                  <c:v>1.6915</c:v>
                </c:pt>
                <c:pt idx="28">
                  <c:v>1.9359</c:v>
                </c:pt>
                <c:pt idx="29">
                  <c:v>1.9825999999999999</c:v>
                </c:pt>
                <c:pt idx="30">
                  <c:v>2.3403</c:v>
                </c:pt>
                <c:pt idx="31">
                  <c:v>2.7675000000000001</c:v>
                </c:pt>
                <c:pt idx="32">
                  <c:v>3.1078999999999999</c:v>
                </c:pt>
                <c:pt idx="33">
                  <c:v>3.3797000000000001</c:v>
                </c:pt>
                <c:pt idx="34">
                  <c:v>3.4819</c:v>
                </c:pt>
                <c:pt idx="35">
                  <c:v>3.5529999999999999</c:v>
                </c:pt>
                <c:pt idx="36">
                  <c:v>3.4358</c:v>
                </c:pt>
                <c:pt idx="37">
                  <c:v>3.1206</c:v>
                </c:pt>
                <c:pt idx="38">
                  <c:v>2.7307000000000001</c:v>
                </c:pt>
                <c:pt idx="39">
                  <c:v>2.5280999999999998</c:v>
                </c:pt>
                <c:pt idx="40">
                  <c:v>2.2999000000000001</c:v>
                </c:pt>
                <c:pt idx="41">
                  <c:v>2.1004</c:v>
                </c:pt>
                <c:pt idx="42">
                  <c:v>1.8703000000000001</c:v>
                </c:pt>
                <c:pt idx="43">
                  <c:v>1.6197999999999999</c:v>
                </c:pt>
                <c:pt idx="44">
                  <c:v>1.4339</c:v>
                </c:pt>
                <c:pt idx="45">
                  <c:v>1.3565</c:v>
                </c:pt>
                <c:pt idx="46">
                  <c:v>1.3267</c:v>
                </c:pt>
                <c:pt idx="47">
                  <c:v>1.2729999999999999</c:v>
                </c:pt>
                <c:pt idx="48">
                  <c:v>1.1879999999999999</c:v>
                </c:pt>
                <c:pt idx="49">
                  <c:v>1.0945</c:v>
                </c:pt>
                <c:pt idx="50">
                  <c:v>1.002</c:v>
                </c:pt>
                <c:pt idx="51">
                  <c:v>0.96660000000000001</c:v>
                </c:pt>
                <c:pt idx="52">
                  <c:v>1.0536000000000001</c:v>
                </c:pt>
                <c:pt idx="53">
                  <c:v>1.1131</c:v>
                </c:pt>
                <c:pt idx="54">
                  <c:v>1.1156999999999999</c:v>
                </c:pt>
                <c:pt idx="55">
                  <c:v>1.0882000000000001</c:v>
                </c:pt>
                <c:pt idx="56">
                  <c:v>1.0722</c:v>
                </c:pt>
                <c:pt idx="57">
                  <c:v>1.1618999999999999</c:v>
                </c:pt>
                <c:pt idx="58">
                  <c:v>1.3237000000000001</c:v>
                </c:pt>
                <c:pt idx="59">
                  <c:v>1.5543</c:v>
                </c:pt>
                <c:pt idx="60">
                  <c:v>1.8210999999999999</c:v>
                </c:pt>
                <c:pt idx="61">
                  <c:v>2.1648000000000001</c:v>
                </c:pt>
                <c:pt idx="62">
                  <c:v>2.3963999999999999</c:v>
                </c:pt>
                <c:pt idx="63">
                  <c:v>2.5769000000000002</c:v>
                </c:pt>
                <c:pt idx="64">
                  <c:v>2.6051000000000002</c:v>
                </c:pt>
                <c:pt idx="65">
                  <c:v>2.1846000000000001</c:v>
                </c:pt>
                <c:pt idx="66">
                  <c:v>2.0045999999999999</c:v>
                </c:pt>
                <c:pt idx="67">
                  <c:v>1.8053999999999999</c:v>
                </c:pt>
                <c:pt idx="68">
                  <c:v>1.6217999999999999</c:v>
                </c:pt>
                <c:pt idx="69">
                  <c:v>1.4349000000000001</c:v>
                </c:pt>
                <c:pt idx="70">
                  <c:v>1.3129999999999999</c:v>
                </c:pt>
                <c:pt idx="71">
                  <c:v>1.2527999999999999</c:v>
                </c:pt>
                <c:pt idx="72">
                  <c:v>1.1988000000000001</c:v>
                </c:pt>
                <c:pt idx="73">
                  <c:v>1.2050000000000001</c:v>
                </c:pt>
                <c:pt idx="74">
                  <c:v>1.2674000000000001</c:v>
                </c:pt>
                <c:pt idx="75">
                  <c:v>1.2889999999999999</c:v>
                </c:pt>
                <c:pt idx="76">
                  <c:v>1.2791999999999999</c:v>
                </c:pt>
                <c:pt idx="77">
                  <c:v>1.3392999999999999</c:v>
                </c:pt>
                <c:pt idx="78">
                  <c:v>1.216</c:v>
                </c:pt>
                <c:pt idx="79">
                  <c:v>1.1135999999999999</c:v>
                </c:pt>
                <c:pt idx="80">
                  <c:v>1.0915999999999999</c:v>
                </c:pt>
                <c:pt idx="81">
                  <c:v>1.1777</c:v>
                </c:pt>
                <c:pt idx="82">
                  <c:v>1.0794999999999999</c:v>
                </c:pt>
                <c:pt idx="83">
                  <c:v>0.98670000000000002</c:v>
                </c:pt>
                <c:pt idx="84">
                  <c:v>0.996</c:v>
                </c:pt>
                <c:pt idx="85">
                  <c:v>0.99399999999999999</c:v>
                </c:pt>
                <c:pt idx="86">
                  <c:v>0.99390000000000001</c:v>
                </c:pt>
                <c:pt idx="87">
                  <c:v>1.0115000000000001</c:v>
                </c:pt>
                <c:pt idx="88">
                  <c:v>1.0039</c:v>
                </c:pt>
                <c:pt idx="89">
                  <c:v>0.97829999999999995</c:v>
                </c:pt>
                <c:pt idx="90">
                  <c:v>0.9556</c:v>
                </c:pt>
                <c:pt idx="91">
                  <c:v>0.94969999999999999</c:v>
                </c:pt>
                <c:pt idx="92">
                  <c:v>0.93859999999999999</c:v>
                </c:pt>
                <c:pt idx="93">
                  <c:v>0.92469999999999997</c:v>
                </c:pt>
                <c:pt idx="94">
                  <c:v>0.91710000000000003</c:v>
                </c:pt>
                <c:pt idx="95">
                  <c:v>0.91359999999999997</c:v>
                </c:pt>
                <c:pt idx="96">
                  <c:v>0.90900000000000003</c:v>
                </c:pt>
                <c:pt idx="97">
                  <c:v>0.9052</c:v>
                </c:pt>
                <c:pt idx="98">
                  <c:v>0.90259999999999996</c:v>
                </c:pt>
                <c:pt idx="99">
                  <c:v>0.89949999999999997</c:v>
                </c:pt>
                <c:pt idx="100">
                  <c:v>0.89549999999999996</c:v>
                </c:pt>
                <c:pt idx="101">
                  <c:v>0.89219999999999999</c:v>
                </c:pt>
                <c:pt idx="102">
                  <c:v>0.88949999999999996</c:v>
                </c:pt>
                <c:pt idx="103">
                  <c:v>0.88690000000000002</c:v>
                </c:pt>
                <c:pt idx="104">
                  <c:v>0.88470000000000004</c:v>
                </c:pt>
                <c:pt idx="105">
                  <c:v>0.88280000000000003</c:v>
                </c:pt>
                <c:pt idx="106">
                  <c:v>0.88149999999999995</c:v>
                </c:pt>
                <c:pt idx="107">
                  <c:v>0.88039999999999996</c:v>
                </c:pt>
                <c:pt idx="108">
                  <c:v>0.87970000000000004</c:v>
                </c:pt>
                <c:pt idx="109">
                  <c:v>0.87880000000000003</c:v>
                </c:pt>
                <c:pt idx="110">
                  <c:v>0.87790000000000001</c:v>
                </c:pt>
                <c:pt idx="111">
                  <c:v>0.877</c:v>
                </c:pt>
                <c:pt idx="112">
                  <c:v>0.876</c:v>
                </c:pt>
                <c:pt idx="113">
                  <c:v>0.87509999999999999</c:v>
                </c:pt>
                <c:pt idx="114">
                  <c:v>0.87429999999999997</c:v>
                </c:pt>
                <c:pt idx="115">
                  <c:v>0.87350000000000005</c:v>
                </c:pt>
                <c:pt idx="116">
                  <c:v>0.873</c:v>
                </c:pt>
                <c:pt idx="117">
                  <c:v>0.87260000000000004</c:v>
                </c:pt>
                <c:pt idx="118">
                  <c:v>0.87229999999999996</c:v>
                </c:pt>
                <c:pt idx="119">
                  <c:v>0.872</c:v>
                </c:pt>
              </c:numCache>
            </c:numRef>
          </c:yVal>
          <c:smooth val="0"/>
          <c:extLst>
            <c:ext xmlns:c16="http://schemas.microsoft.com/office/drawing/2014/chart" uri="{C3380CC4-5D6E-409C-BE32-E72D297353CC}">
              <c16:uniqueId val="{00000002-A057-443E-AA5B-8DA6456D49F4}"/>
            </c:ext>
          </c:extLst>
        </c:ser>
        <c:ser>
          <c:idx val="3"/>
          <c:order val="3"/>
          <c:tx>
            <c:strRef>
              <c:f>Sheet1!$E$1</c:f>
              <c:strCache>
                <c:ptCount val="1"/>
                <c:pt idx="0">
                  <c:v>Level 3</c:v>
                </c:pt>
              </c:strCache>
            </c:strRef>
          </c:tx>
          <c:spPr>
            <a:ln w="22225" cap="flat">
              <a:solidFill>
                <a:srgbClr val="1C7293"/>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Sheet1!$E$2:$E$121</c:f>
              <c:numCache>
                <c:formatCode>General</c:formatCode>
                <c:ptCount val="120"/>
                <c:pt idx="0">
                  <c:v>0.33300000000000002</c:v>
                </c:pt>
                <c:pt idx="1">
                  <c:v>0.34229999999999999</c:v>
                </c:pt>
                <c:pt idx="2">
                  <c:v>0.37240000000000001</c:v>
                </c:pt>
                <c:pt idx="3">
                  <c:v>0.36330000000000001</c:v>
                </c:pt>
                <c:pt idx="4">
                  <c:v>0.39950000000000002</c:v>
                </c:pt>
                <c:pt idx="5">
                  <c:v>0.42249999999999999</c:v>
                </c:pt>
                <c:pt idx="6">
                  <c:v>0.43109999999999998</c:v>
                </c:pt>
                <c:pt idx="7">
                  <c:v>0.41899999999999998</c:v>
                </c:pt>
                <c:pt idx="8">
                  <c:v>0.44890000000000002</c:v>
                </c:pt>
                <c:pt idx="9">
                  <c:v>0.52449999999999997</c:v>
                </c:pt>
                <c:pt idx="10">
                  <c:v>0.56720000000000004</c:v>
                </c:pt>
                <c:pt idx="11">
                  <c:v>0.59079999999999999</c:v>
                </c:pt>
                <c:pt idx="12">
                  <c:v>0.59319999999999995</c:v>
                </c:pt>
                <c:pt idx="13">
                  <c:v>0.62980000000000003</c:v>
                </c:pt>
                <c:pt idx="14">
                  <c:v>0.71050000000000002</c:v>
                </c:pt>
                <c:pt idx="15">
                  <c:v>0.7651</c:v>
                </c:pt>
                <c:pt idx="16">
                  <c:v>0.77359999999999995</c:v>
                </c:pt>
                <c:pt idx="17">
                  <c:v>0.79769999999999996</c:v>
                </c:pt>
                <c:pt idx="18">
                  <c:v>0.96789999999999998</c:v>
                </c:pt>
                <c:pt idx="19">
                  <c:v>1.0367999999999999</c:v>
                </c:pt>
                <c:pt idx="20">
                  <c:v>0.9778</c:v>
                </c:pt>
                <c:pt idx="21">
                  <c:v>1.0345</c:v>
                </c:pt>
                <c:pt idx="22">
                  <c:v>1.1448</c:v>
                </c:pt>
                <c:pt idx="23">
                  <c:v>1.2323999999999999</c:v>
                </c:pt>
                <c:pt idx="24">
                  <c:v>1.3311999999999999</c:v>
                </c:pt>
                <c:pt idx="25">
                  <c:v>1.5384</c:v>
                </c:pt>
                <c:pt idx="26">
                  <c:v>1.7724</c:v>
                </c:pt>
                <c:pt idx="27">
                  <c:v>2.04</c:v>
                </c:pt>
                <c:pt idx="28">
                  <c:v>2.3401999999999998</c:v>
                </c:pt>
                <c:pt idx="29">
                  <c:v>2.5179999999999998</c:v>
                </c:pt>
                <c:pt idx="30">
                  <c:v>2.9832000000000001</c:v>
                </c:pt>
                <c:pt idx="31">
                  <c:v>3.5590000000000002</c:v>
                </c:pt>
                <c:pt idx="32">
                  <c:v>4.0145</c:v>
                </c:pt>
                <c:pt idx="33">
                  <c:v>4.4444999999999997</c:v>
                </c:pt>
                <c:pt idx="34">
                  <c:v>4.6424000000000003</c:v>
                </c:pt>
                <c:pt idx="35">
                  <c:v>4.6738999999999997</c:v>
                </c:pt>
                <c:pt idx="36">
                  <c:v>4.5365000000000002</c:v>
                </c:pt>
                <c:pt idx="37">
                  <c:v>4.3414999999999999</c:v>
                </c:pt>
                <c:pt idx="38">
                  <c:v>3.8799000000000001</c:v>
                </c:pt>
                <c:pt idx="39">
                  <c:v>3.6888000000000001</c:v>
                </c:pt>
                <c:pt idx="40">
                  <c:v>3.4519000000000002</c:v>
                </c:pt>
                <c:pt idx="41">
                  <c:v>3.0865</c:v>
                </c:pt>
                <c:pt idx="42">
                  <c:v>2.6635</c:v>
                </c:pt>
                <c:pt idx="43">
                  <c:v>2.2414000000000001</c:v>
                </c:pt>
                <c:pt idx="44">
                  <c:v>1.9368000000000001</c:v>
                </c:pt>
                <c:pt idx="45">
                  <c:v>1.9309000000000001</c:v>
                </c:pt>
                <c:pt idx="46">
                  <c:v>1.9432</c:v>
                </c:pt>
                <c:pt idx="47">
                  <c:v>1.9874000000000001</c:v>
                </c:pt>
                <c:pt idx="48">
                  <c:v>1.9352</c:v>
                </c:pt>
                <c:pt idx="49">
                  <c:v>1.835</c:v>
                </c:pt>
                <c:pt idx="50">
                  <c:v>1.7238</c:v>
                </c:pt>
                <c:pt idx="51">
                  <c:v>1.587</c:v>
                </c:pt>
                <c:pt idx="52">
                  <c:v>1.4383999999999999</c:v>
                </c:pt>
                <c:pt idx="53">
                  <c:v>1.3612</c:v>
                </c:pt>
                <c:pt idx="54">
                  <c:v>1.3638999999999999</c:v>
                </c:pt>
                <c:pt idx="55">
                  <c:v>1.3554999999999999</c:v>
                </c:pt>
                <c:pt idx="56">
                  <c:v>1.3119000000000001</c:v>
                </c:pt>
                <c:pt idx="57">
                  <c:v>1.2422</c:v>
                </c:pt>
                <c:pt idx="58">
                  <c:v>1.1422000000000001</c:v>
                </c:pt>
                <c:pt idx="59">
                  <c:v>1.1376999999999999</c:v>
                </c:pt>
                <c:pt idx="60">
                  <c:v>1.2064999999999999</c:v>
                </c:pt>
                <c:pt idx="61">
                  <c:v>1.3704000000000001</c:v>
                </c:pt>
                <c:pt idx="62">
                  <c:v>1.5234000000000001</c:v>
                </c:pt>
                <c:pt idx="63">
                  <c:v>1.7968</c:v>
                </c:pt>
                <c:pt idx="64">
                  <c:v>1.7685</c:v>
                </c:pt>
                <c:pt idx="65">
                  <c:v>1.6026</c:v>
                </c:pt>
                <c:pt idx="66">
                  <c:v>1.5403</c:v>
                </c:pt>
                <c:pt idx="67">
                  <c:v>1.4888999999999999</c:v>
                </c:pt>
                <c:pt idx="68">
                  <c:v>1.5403</c:v>
                </c:pt>
                <c:pt idx="69">
                  <c:v>1.5357000000000001</c:v>
                </c:pt>
                <c:pt idx="70">
                  <c:v>1.4738</c:v>
                </c:pt>
                <c:pt idx="71">
                  <c:v>1.4737</c:v>
                </c:pt>
                <c:pt idx="72">
                  <c:v>1.5546</c:v>
                </c:pt>
                <c:pt idx="73">
                  <c:v>1.6464000000000001</c:v>
                </c:pt>
                <c:pt idx="74">
                  <c:v>1.7044999999999999</c:v>
                </c:pt>
                <c:pt idx="75">
                  <c:v>1.8038000000000001</c:v>
                </c:pt>
                <c:pt idx="76">
                  <c:v>1.7374000000000001</c:v>
                </c:pt>
                <c:pt idx="77">
                  <c:v>1.5802</c:v>
                </c:pt>
                <c:pt idx="78">
                  <c:v>1.3831</c:v>
                </c:pt>
                <c:pt idx="79">
                  <c:v>1.2633000000000001</c:v>
                </c:pt>
                <c:pt idx="80">
                  <c:v>1.226</c:v>
                </c:pt>
                <c:pt idx="81">
                  <c:v>1.1897</c:v>
                </c:pt>
                <c:pt idx="82">
                  <c:v>1.2141</c:v>
                </c:pt>
                <c:pt idx="83">
                  <c:v>1.2713000000000001</c:v>
                </c:pt>
                <c:pt idx="84">
                  <c:v>1.2443</c:v>
                </c:pt>
                <c:pt idx="85">
                  <c:v>1.155</c:v>
                </c:pt>
                <c:pt idx="86">
                  <c:v>1.1073999999999999</c:v>
                </c:pt>
                <c:pt idx="87">
                  <c:v>1.0972999999999999</c:v>
                </c:pt>
                <c:pt idx="88">
                  <c:v>1.0976999999999999</c:v>
                </c:pt>
                <c:pt idx="89">
                  <c:v>1.0857000000000001</c:v>
                </c:pt>
                <c:pt idx="90">
                  <c:v>1.071</c:v>
                </c:pt>
                <c:pt idx="91">
                  <c:v>1.0625</c:v>
                </c:pt>
                <c:pt idx="92">
                  <c:v>1.0531999999999999</c:v>
                </c:pt>
                <c:pt idx="93">
                  <c:v>1.0439000000000001</c:v>
                </c:pt>
                <c:pt idx="94">
                  <c:v>1.0373000000000001</c:v>
                </c:pt>
                <c:pt idx="95">
                  <c:v>1.0323</c:v>
                </c:pt>
                <c:pt idx="96">
                  <c:v>1.0273000000000001</c:v>
                </c:pt>
                <c:pt idx="97">
                  <c:v>1.0230999999999999</c:v>
                </c:pt>
                <c:pt idx="98">
                  <c:v>1.0189999999999999</c:v>
                </c:pt>
                <c:pt idx="99">
                  <c:v>1.0146999999999999</c:v>
                </c:pt>
                <c:pt idx="100">
                  <c:v>1.0114000000000001</c:v>
                </c:pt>
                <c:pt idx="101">
                  <c:v>1.0089999999999999</c:v>
                </c:pt>
                <c:pt idx="102">
                  <c:v>1.0068999999999999</c:v>
                </c:pt>
                <c:pt idx="103">
                  <c:v>1.0054000000000001</c:v>
                </c:pt>
                <c:pt idx="104">
                  <c:v>1.0041</c:v>
                </c:pt>
                <c:pt idx="105">
                  <c:v>1.0026999999999999</c:v>
                </c:pt>
                <c:pt idx="106">
                  <c:v>1.0012000000000001</c:v>
                </c:pt>
                <c:pt idx="107">
                  <c:v>0.99960000000000004</c:v>
                </c:pt>
                <c:pt idx="108">
                  <c:v>0.99790000000000001</c:v>
                </c:pt>
                <c:pt idx="109">
                  <c:v>0.99670000000000003</c:v>
                </c:pt>
                <c:pt idx="110">
                  <c:v>0.99550000000000005</c:v>
                </c:pt>
                <c:pt idx="111">
                  <c:v>0.99470000000000003</c:v>
                </c:pt>
                <c:pt idx="112">
                  <c:v>0.99380000000000002</c:v>
                </c:pt>
                <c:pt idx="113">
                  <c:v>0.9929</c:v>
                </c:pt>
                <c:pt idx="114">
                  <c:v>0.99209999999999998</c:v>
                </c:pt>
                <c:pt idx="115">
                  <c:v>0.99119999999999997</c:v>
                </c:pt>
                <c:pt idx="116">
                  <c:v>0.9909</c:v>
                </c:pt>
                <c:pt idx="117">
                  <c:v>0.99060000000000004</c:v>
                </c:pt>
                <c:pt idx="118">
                  <c:v>0.99009999999999998</c:v>
                </c:pt>
                <c:pt idx="119">
                  <c:v>0.98970000000000002</c:v>
                </c:pt>
              </c:numCache>
            </c:numRef>
          </c:yVal>
          <c:smooth val="0"/>
          <c:extLst>
            <c:ext xmlns:c16="http://schemas.microsoft.com/office/drawing/2014/chart" uri="{C3380CC4-5D6E-409C-BE32-E72D297353CC}">
              <c16:uniqueId val="{00000003-A057-443E-AA5B-8DA6456D49F4}"/>
            </c:ext>
          </c:extLst>
        </c:ser>
        <c:ser>
          <c:idx val="4"/>
          <c:order val="4"/>
          <c:tx>
            <c:strRef>
              <c:f>Sheet1!$F$1</c:f>
              <c:strCache>
                <c:ptCount val="1"/>
                <c:pt idx="0">
                  <c:v>Level 4</c:v>
                </c:pt>
              </c:strCache>
            </c:strRef>
          </c:tx>
          <c:spPr>
            <a:ln w="22225" cap="flat">
              <a:solidFill>
                <a:srgbClr val="1B4F8A"/>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Sheet1!$F$2:$F$121</c:f>
              <c:numCache>
                <c:formatCode>General</c:formatCode>
                <c:ptCount val="120"/>
                <c:pt idx="0">
                  <c:v>0.33879999999999999</c:v>
                </c:pt>
                <c:pt idx="1">
                  <c:v>0.34739999999999999</c:v>
                </c:pt>
                <c:pt idx="2">
                  <c:v>0.378</c:v>
                </c:pt>
                <c:pt idx="3">
                  <c:v>0.36609999999999998</c:v>
                </c:pt>
                <c:pt idx="4">
                  <c:v>0.4083</c:v>
                </c:pt>
                <c:pt idx="5">
                  <c:v>0.43369999999999997</c:v>
                </c:pt>
                <c:pt idx="6">
                  <c:v>0.43959999999999999</c:v>
                </c:pt>
                <c:pt idx="7">
                  <c:v>0.42749999999999999</c:v>
                </c:pt>
                <c:pt idx="8">
                  <c:v>0.45879999999999999</c:v>
                </c:pt>
                <c:pt idx="9">
                  <c:v>0.5383</c:v>
                </c:pt>
                <c:pt idx="10">
                  <c:v>0.58819999999999995</c:v>
                </c:pt>
                <c:pt idx="11">
                  <c:v>0.61219999999999997</c:v>
                </c:pt>
                <c:pt idx="12">
                  <c:v>0.6099</c:v>
                </c:pt>
                <c:pt idx="13">
                  <c:v>0.65820000000000001</c:v>
                </c:pt>
                <c:pt idx="14">
                  <c:v>0.74970000000000003</c:v>
                </c:pt>
                <c:pt idx="15">
                  <c:v>0.80889999999999995</c:v>
                </c:pt>
                <c:pt idx="16">
                  <c:v>0.81830000000000003</c:v>
                </c:pt>
                <c:pt idx="17">
                  <c:v>0.8528</c:v>
                </c:pt>
                <c:pt idx="18">
                  <c:v>1.0408999999999999</c:v>
                </c:pt>
                <c:pt idx="19">
                  <c:v>1.1126</c:v>
                </c:pt>
                <c:pt idx="20">
                  <c:v>1.0456000000000001</c:v>
                </c:pt>
                <c:pt idx="21">
                  <c:v>1.1020000000000001</c:v>
                </c:pt>
                <c:pt idx="22">
                  <c:v>1.2301</c:v>
                </c:pt>
                <c:pt idx="23">
                  <c:v>1.333</c:v>
                </c:pt>
                <c:pt idx="24">
                  <c:v>1.4475</c:v>
                </c:pt>
                <c:pt idx="25">
                  <c:v>1.6786000000000001</c:v>
                </c:pt>
                <c:pt idx="26">
                  <c:v>1.9750000000000001</c:v>
                </c:pt>
                <c:pt idx="27">
                  <c:v>2.2799999999999998</c:v>
                </c:pt>
                <c:pt idx="28">
                  <c:v>2.6162000000000001</c:v>
                </c:pt>
                <c:pt idx="29">
                  <c:v>2.9226000000000001</c:v>
                </c:pt>
                <c:pt idx="30">
                  <c:v>3.4310999999999998</c:v>
                </c:pt>
                <c:pt idx="31">
                  <c:v>4.1148999999999996</c:v>
                </c:pt>
                <c:pt idx="32">
                  <c:v>4.6708999999999996</c:v>
                </c:pt>
                <c:pt idx="33">
                  <c:v>5.21</c:v>
                </c:pt>
                <c:pt idx="34">
                  <c:v>5.4654999999999996</c:v>
                </c:pt>
                <c:pt idx="35">
                  <c:v>5.4701000000000004</c:v>
                </c:pt>
                <c:pt idx="36">
                  <c:v>5.3137999999999996</c:v>
                </c:pt>
                <c:pt idx="37">
                  <c:v>5.2461000000000002</c:v>
                </c:pt>
                <c:pt idx="38">
                  <c:v>4.7131999999999996</c:v>
                </c:pt>
                <c:pt idx="39">
                  <c:v>4.5309999999999997</c:v>
                </c:pt>
                <c:pt idx="40">
                  <c:v>4.2881999999999998</c:v>
                </c:pt>
                <c:pt idx="41">
                  <c:v>3.8744000000000001</c:v>
                </c:pt>
                <c:pt idx="42">
                  <c:v>3.294</c:v>
                </c:pt>
                <c:pt idx="43">
                  <c:v>2.7326999999999999</c:v>
                </c:pt>
                <c:pt idx="44">
                  <c:v>2.4828999999999999</c:v>
                </c:pt>
                <c:pt idx="45">
                  <c:v>2.5501999999999998</c:v>
                </c:pt>
                <c:pt idx="46">
                  <c:v>2.6109</c:v>
                </c:pt>
                <c:pt idx="47">
                  <c:v>2.5924999999999998</c:v>
                </c:pt>
                <c:pt idx="48">
                  <c:v>2.5478999999999998</c:v>
                </c:pt>
                <c:pt idx="49">
                  <c:v>2.4251999999999998</c:v>
                </c:pt>
                <c:pt idx="50">
                  <c:v>2.2778999999999998</c:v>
                </c:pt>
                <c:pt idx="51">
                  <c:v>2.0566</c:v>
                </c:pt>
                <c:pt idx="52">
                  <c:v>1.8875</c:v>
                </c:pt>
                <c:pt idx="53">
                  <c:v>1.8407</c:v>
                </c:pt>
                <c:pt idx="54">
                  <c:v>1.7029000000000001</c:v>
                </c:pt>
                <c:pt idx="55">
                  <c:v>1.8461000000000001</c:v>
                </c:pt>
                <c:pt idx="56">
                  <c:v>1.8989</c:v>
                </c:pt>
                <c:pt idx="57">
                  <c:v>1.9417</c:v>
                </c:pt>
                <c:pt idx="58">
                  <c:v>1.9478</c:v>
                </c:pt>
                <c:pt idx="59">
                  <c:v>1.845</c:v>
                </c:pt>
                <c:pt idx="60">
                  <c:v>1.6576</c:v>
                </c:pt>
                <c:pt idx="61">
                  <c:v>1.4666999999999999</c:v>
                </c:pt>
                <c:pt idx="62">
                  <c:v>1.4212</c:v>
                </c:pt>
                <c:pt idx="63">
                  <c:v>1.4901</c:v>
                </c:pt>
                <c:pt idx="64">
                  <c:v>1.5043</c:v>
                </c:pt>
                <c:pt idx="65">
                  <c:v>1.4540999999999999</c:v>
                </c:pt>
                <c:pt idx="66">
                  <c:v>1.391</c:v>
                </c:pt>
                <c:pt idx="67">
                  <c:v>1.3714</c:v>
                </c:pt>
                <c:pt idx="68">
                  <c:v>1.3888</c:v>
                </c:pt>
                <c:pt idx="69">
                  <c:v>1.4155</c:v>
                </c:pt>
                <c:pt idx="70">
                  <c:v>1.4351</c:v>
                </c:pt>
                <c:pt idx="71">
                  <c:v>1.4614</c:v>
                </c:pt>
                <c:pt idx="72">
                  <c:v>1.4975000000000001</c:v>
                </c:pt>
                <c:pt idx="73">
                  <c:v>1.5517000000000001</c:v>
                </c:pt>
                <c:pt idx="74">
                  <c:v>1.6252</c:v>
                </c:pt>
                <c:pt idx="75">
                  <c:v>1.6830000000000001</c:v>
                </c:pt>
                <c:pt idx="76">
                  <c:v>1.6445000000000001</c:v>
                </c:pt>
                <c:pt idx="77">
                  <c:v>1.5478000000000001</c:v>
                </c:pt>
                <c:pt idx="78">
                  <c:v>1.3940999999999999</c:v>
                </c:pt>
                <c:pt idx="79">
                  <c:v>1.3169999999999999</c:v>
                </c:pt>
                <c:pt idx="80">
                  <c:v>1.3324</c:v>
                </c:pt>
                <c:pt idx="81">
                  <c:v>1.3552</c:v>
                </c:pt>
                <c:pt idx="82">
                  <c:v>1.3052999999999999</c:v>
                </c:pt>
                <c:pt idx="83">
                  <c:v>1.3043</c:v>
                </c:pt>
                <c:pt idx="84">
                  <c:v>1.3442000000000001</c:v>
                </c:pt>
                <c:pt idx="85">
                  <c:v>1.343</c:v>
                </c:pt>
                <c:pt idx="86">
                  <c:v>1.3067</c:v>
                </c:pt>
                <c:pt idx="87">
                  <c:v>1.2983</c:v>
                </c:pt>
                <c:pt idx="88">
                  <c:v>1.2853000000000001</c:v>
                </c:pt>
                <c:pt idx="89">
                  <c:v>1.2726999999999999</c:v>
                </c:pt>
                <c:pt idx="90">
                  <c:v>1.2639</c:v>
                </c:pt>
                <c:pt idx="91">
                  <c:v>1.2579</c:v>
                </c:pt>
                <c:pt idx="92">
                  <c:v>1.2527999999999999</c:v>
                </c:pt>
                <c:pt idx="93">
                  <c:v>1.2485999999999999</c:v>
                </c:pt>
                <c:pt idx="94">
                  <c:v>1.2446999999999999</c:v>
                </c:pt>
                <c:pt idx="95">
                  <c:v>1.2414000000000001</c:v>
                </c:pt>
                <c:pt idx="96">
                  <c:v>1.2386999999999999</c:v>
                </c:pt>
                <c:pt idx="97">
                  <c:v>1.2362</c:v>
                </c:pt>
                <c:pt idx="98">
                  <c:v>1.2339</c:v>
                </c:pt>
                <c:pt idx="99">
                  <c:v>1.2313000000000001</c:v>
                </c:pt>
                <c:pt idx="100">
                  <c:v>1.2290000000000001</c:v>
                </c:pt>
                <c:pt idx="101">
                  <c:v>1.2274</c:v>
                </c:pt>
                <c:pt idx="102">
                  <c:v>1.2262</c:v>
                </c:pt>
                <c:pt idx="103">
                  <c:v>1.2249000000000001</c:v>
                </c:pt>
                <c:pt idx="104">
                  <c:v>1.2235</c:v>
                </c:pt>
                <c:pt idx="105">
                  <c:v>1.2223999999999999</c:v>
                </c:pt>
                <c:pt idx="106">
                  <c:v>1.2215</c:v>
                </c:pt>
                <c:pt idx="107">
                  <c:v>1.2206999999999999</c:v>
                </c:pt>
                <c:pt idx="108">
                  <c:v>1.22</c:v>
                </c:pt>
                <c:pt idx="109">
                  <c:v>1.2195</c:v>
                </c:pt>
                <c:pt idx="110">
                  <c:v>1.2185999999999999</c:v>
                </c:pt>
                <c:pt idx="111">
                  <c:v>1.2176</c:v>
                </c:pt>
                <c:pt idx="112">
                  <c:v>1.2170000000000001</c:v>
                </c:pt>
                <c:pt idx="113">
                  <c:v>1.2165999999999999</c:v>
                </c:pt>
                <c:pt idx="114">
                  <c:v>1.2161999999999999</c:v>
                </c:pt>
                <c:pt idx="115">
                  <c:v>1.2157</c:v>
                </c:pt>
                <c:pt idx="116">
                  <c:v>1.2153</c:v>
                </c:pt>
                <c:pt idx="117">
                  <c:v>1.2150000000000001</c:v>
                </c:pt>
                <c:pt idx="118">
                  <c:v>1.2145999999999999</c:v>
                </c:pt>
                <c:pt idx="119">
                  <c:v>1.2142999999999999</c:v>
                </c:pt>
              </c:numCache>
            </c:numRef>
          </c:yVal>
          <c:smooth val="0"/>
          <c:extLst>
            <c:ext xmlns:c16="http://schemas.microsoft.com/office/drawing/2014/chart" uri="{C3380CC4-5D6E-409C-BE32-E72D297353CC}">
              <c16:uniqueId val="{00000004-A057-443E-AA5B-8DA6456D49F4}"/>
            </c:ext>
          </c:extLst>
        </c:ser>
        <c:ser>
          <c:idx val="5"/>
          <c:order val="5"/>
          <c:tx>
            <c:strRef>
              <c:f>Sheet1!$G$1</c:f>
              <c:strCache>
                <c:ptCount val="1"/>
                <c:pt idx="0">
                  <c:v>Roof</c:v>
                </c:pt>
              </c:strCache>
            </c:strRef>
          </c:tx>
          <c:spPr>
            <a:ln w="22225" cap="flat">
              <a:solidFill>
                <a:srgbClr val="A62B1F"/>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Sheet1!$G$2:$G$121</c:f>
              <c:numCache>
                <c:formatCode>General</c:formatCode>
                <c:ptCount val="120"/>
                <c:pt idx="0">
                  <c:v>0.34289999999999998</c:v>
                </c:pt>
                <c:pt idx="1">
                  <c:v>0.34989999999999999</c:v>
                </c:pt>
                <c:pt idx="2">
                  <c:v>0.38069999999999998</c:v>
                </c:pt>
                <c:pt idx="3">
                  <c:v>0.36749999999999999</c:v>
                </c:pt>
                <c:pt idx="4">
                  <c:v>0.41649999999999998</c:v>
                </c:pt>
                <c:pt idx="5">
                  <c:v>0.4405</c:v>
                </c:pt>
                <c:pt idx="6">
                  <c:v>0.44479999999999997</c:v>
                </c:pt>
                <c:pt idx="7">
                  <c:v>0.43080000000000002</c:v>
                </c:pt>
                <c:pt idx="8">
                  <c:v>0.46200000000000002</c:v>
                </c:pt>
                <c:pt idx="9">
                  <c:v>0.5464</c:v>
                </c:pt>
                <c:pt idx="10">
                  <c:v>0.5998</c:v>
                </c:pt>
                <c:pt idx="11">
                  <c:v>0.62280000000000002</c:v>
                </c:pt>
                <c:pt idx="12">
                  <c:v>0.61880000000000002</c:v>
                </c:pt>
                <c:pt idx="13">
                  <c:v>0.68130000000000002</c:v>
                </c:pt>
                <c:pt idx="14">
                  <c:v>0.76870000000000005</c:v>
                </c:pt>
                <c:pt idx="15">
                  <c:v>0.83199999999999996</c:v>
                </c:pt>
                <c:pt idx="16">
                  <c:v>0.84250000000000003</c:v>
                </c:pt>
                <c:pt idx="17">
                  <c:v>0.88390000000000002</c:v>
                </c:pt>
                <c:pt idx="18">
                  <c:v>1.0798000000000001</c:v>
                </c:pt>
                <c:pt idx="19">
                  <c:v>1.1511</c:v>
                </c:pt>
                <c:pt idx="20">
                  <c:v>1.0795999999999999</c:v>
                </c:pt>
                <c:pt idx="21">
                  <c:v>1.1388</c:v>
                </c:pt>
                <c:pt idx="22">
                  <c:v>1.2764</c:v>
                </c:pt>
                <c:pt idx="23">
                  <c:v>1.3853</c:v>
                </c:pt>
                <c:pt idx="24">
                  <c:v>1.5061</c:v>
                </c:pt>
                <c:pt idx="25">
                  <c:v>1.7483</c:v>
                </c:pt>
                <c:pt idx="26">
                  <c:v>2.0849000000000002</c:v>
                </c:pt>
                <c:pt idx="27">
                  <c:v>2.4024000000000001</c:v>
                </c:pt>
                <c:pt idx="28">
                  <c:v>2.7542</c:v>
                </c:pt>
                <c:pt idx="29">
                  <c:v>3.1309</c:v>
                </c:pt>
                <c:pt idx="30">
                  <c:v>3.6720999999999999</c:v>
                </c:pt>
                <c:pt idx="31">
                  <c:v>4.4020999999999999</c:v>
                </c:pt>
                <c:pt idx="32">
                  <c:v>5.0195999999999996</c:v>
                </c:pt>
                <c:pt idx="33">
                  <c:v>5.61</c:v>
                </c:pt>
                <c:pt idx="34">
                  <c:v>5.8893000000000004</c:v>
                </c:pt>
                <c:pt idx="35">
                  <c:v>5.8802000000000003</c:v>
                </c:pt>
                <c:pt idx="36">
                  <c:v>5.7632000000000003</c:v>
                </c:pt>
                <c:pt idx="37">
                  <c:v>5.7251000000000003</c:v>
                </c:pt>
                <c:pt idx="38">
                  <c:v>5.1535000000000002</c:v>
                </c:pt>
                <c:pt idx="39">
                  <c:v>4.9706999999999999</c:v>
                </c:pt>
                <c:pt idx="40">
                  <c:v>4.7218999999999998</c:v>
                </c:pt>
                <c:pt idx="41">
                  <c:v>4.2861000000000002</c:v>
                </c:pt>
                <c:pt idx="42">
                  <c:v>3.6606999999999998</c:v>
                </c:pt>
                <c:pt idx="43">
                  <c:v>3.0442</c:v>
                </c:pt>
                <c:pt idx="44">
                  <c:v>2.7778999999999998</c:v>
                </c:pt>
                <c:pt idx="45">
                  <c:v>2.8881000000000001</c:v>
                </c:pt>
                <c:pt idx="46">
                  <c:v>3.0019</c:v>
                </c:pt>
                <c:pt idx="47">
                  <c:v>2.9310999999999998</c:v>
                </c:pt>
                <c:pt idx="48">
                  <c:v>2.8767999999999998</c:v>
                </c:pt>
                <c:pt idx="49">
                  <c:v>2.7311999999999999</c:v>
                </c:pt>
                <c:pt idx="50">
                  <c:v>2.5577999999999999</c:v>
                </c:pt>
                <c:pt idx="51">
                  <c:v>2.2913999999999999</c:v>
                </c:pt>
                <c:pt idx="52">
                  <c:v>2.2179000000000002</c:v>
                </c:pt>
                <c:pt idx="53">
                  <c:v>2.1808000000000001</c:v>
                </c:pt>
                <c:pt idx="54">
                  <c:v>2.0002</c:v>
                </c:pt>
                <c:pt idx="55">
                  <c:v>2.1474000000000002</c:v>
                </c:pt>
                <c:pt idx="56">
                  <c:v>2.2376999999999998</c:v>
                </c:pt>
                <c:pt idx="57">
                  <c:v>2.3334999999999999</c:v>
                </c:pt>
                <c:pt idx="58">
                  <c:v>2.3994</c:v>
                </c:pt>
                <c:pt idx="59">
                  <c:v>2.3224999999999998</c:v>
                </c:pt>
                <c:pt idx="60">
                  <c:v>2.1052</c:v>
                </c:pt>
                <c:pt idx="61">
                  <c:v>2.4822000000000002</c:v>
                </c:pt>
                <c:pt idx="62">
                  <c:v>2.6917</c:v>
                </c:pt>
                <c:pt idx="63">
                  <c:v>2.7595999999999998</c:v>
                </c:pt>
                <c:pt idx="64">
                  <c:v>2.6459000000000001</c:v>
                </c:pt>
                <c:pt idx="65">
                  <c:v>2.2883</c:v>
                </c:pt>
                <c:pt idx="66">
                  <c:v>1.9585999999999999</c:v>
                </c:pt>
                <c:pt idx="67">
                  <c:v>1.7841</c:v>
                </c:pt>
                <c:pt idx="68">
                  <c:v>1.6719999999999999</c:v>
                </c:pt>
                <c:pt idx="69">
                  <c:v>1.7324999999999999</c:v>
                </c:pt>
                <c:pt idx="70">
                  <c:v>1.6686000000000001</c:v>
                </c:pt>
                <c:pt idx="71">
                  <c:v>1.6457999999999999</c:v>
                </c:pt>
                <c:pt idx="72">
                  <c:v>1.6385000000000001</c:v>
                </c:pt>
                <c:pt idx="73">
                  <c:v>1.6012</c:v>
                </c:pt>
                <c:pt idx="74">
                  <c:v>1.7392000000000001</c:v>
                </c:pt>
                <c:pt idx="75">
                  <c:v>1.8873</c:v>
                </c:pt>
                <c:pt idx="76">
                  <c:v>1.9106000000000001</c:v>
                </c:pt>
                <c:pt idx="77">
                  <c:v>1.8371</c:v>
                </c:pt>
                <c:pt idx="78">
                  <c:v>1.7023999999999999</c:v>
                </c:pt>
                <c:pt idx="79">
                  <c:v>1.5969</c:v>
                </c:pt>
                <c:pt idx="80">
                  <c:v>1.5744</c:v>
                </c:pt>
                <c:pt idx="81">
                  <c:v>1.5769</c:v>
                </c:pt>
                <c:pt idx="82">
                  <c:v>1.5532999999999999</c:v>
                </c:pt>
                <c:pt idx="83">
                  <c:v>1.4722</c:v>
                </c:pt>
                <c:pt idx="84">
                  <c:v>1.4723999999999999</c:v>
                </c:pt>
                <c:pt idx="85">
                  <c:v>1.4963</c:v>
                </c:pt>
                <c:pt idx="86">
                  <c:v>1.4849000000000001</c:v>
                </c:pt>
                <c:pt idx="87">
                  <c:v>1.4772000000000001</c:v>
                </c:pt>
                <c:pt idx="88">
                  <c:v>1.4677</c:v>
                </c:pt>
                <c:pt idx="89">
                  <c:v>1.4581999999999999</c:v>
                </c:pt>
                <c:pt idx="90">
                  <c:v>1.452</c:v>
                </c:pt>
                <c:pt idx="91">
                  <c:v>1.4477</c:v>
                </c:pt>
                <c:pt idx="92">
                  <c:v>1.4433</c:v>
                </c:pt>
                <c:pt idx="93">
                  <c:v>1.4388000000000001</c:v>
                </c:pt>
                <c:pt idx="94">
                  <c:v>1.4346000000000001</c:v>
                </c:pt>
                <c:pt idx="95">
                  <c:v>1.4308000000000001</c:v>
                </c:pt>
                <c:pt idx="96">
                  <c:v>1.4271</c:v>
                </c:pt>
                <c:pt idx="97">
                  <c:v>1.4240999999999999</c:v>
                </c:pt>
                <c:pt idx="98">
                  <c:v>1.4215</c:v>
                </c:pt>
                <c:pt idx="99">
                  <c:v>1.4195</c:v>
                </c:pt>
                <c:pt idx="100">
                  <c:v>1.4174</c:v>
                </c:pt>
                <c:pt idx="101">
                  <c:v>1.415</c:v>
                </c:pt>
                <c:pt idx="102">
                  <c:v>1.4129</c:v>
                </c:pt>
                <c:pt idx="103">
                  <c:v>1.4114</c:v>
                </c:pt>
                <c:pt idx="104">
                  <c:v>1.4097999999999999</c:v>
                </c:pt>
                <c:pt idx="105">
                  <c:v>1.4083000000000001</c:v>
                </c:pt>
                <c:pt idx="106">
                  <c:v>1.4069</c:v>
                </c:pt>
                <c:pt idx="107">
                  <c:v>1.4057999999999999</c:v>
                </c:pt>
                <c:pt idx="108">
                  <c:v>1.4048</c:v>
                </c:pt>
                <c:pt idx="109">
                  <c:v>1.4040999999999999</c:v>
                </c:pt>
                <c:pt idx="110">
                  <c:v>1.4033</c:v>
                </c:pt>
                <c:pt idx="111">
                  <c:v>1.4024000000000001</c:v>
                </c:pt>
                <c:pt idx="112">
                  <c:v>1.4015</c:v>
                </c:pt>
                <c:pt idx="113">
                  <c:v>1.4009</c:v>
                </c:pt>
                <c:pt idx="114">
                  <c:v>1.4004000000000001</c:v>
                </c:pt>
                <c:pt idx="115">
                  <c:v>1.3998999999999999</c:v>
                </c:pt>
                <c:pt idx="116">
                  <c:v>1.3993</c:v>
                </c:pt>
                <c:pt idx="117">
                  <c:v>1.3989</c:v>
                </c:pt>
                <c:pt idx="118">
                  <c:v>1.3984000000000001</c:v>
                </c:pt>
                <c:pt idx="119">
                  <c:v>1.3979999999999999</c:v>
                </c:pt>
              </c:numCache>
            </c:numRef>
          </c:yVal>
          <c:smooth val="0"/>
          <c:extLst>
            <c:ext xmlns:c16="http://schemas.microsoft.com/office/drawing/2014/chart" uri="{C3380CC4-5D6E-409C-BE32-E72D297353CC}">
              <c16:uniqueId val="{00000005-A057-443E-AA5B-8DA6456D49F4}"/>
            </c:ext>
          </c:extLst>
        </c:ser>
        <c:dLbls>
          <c:showLegendKey val="0"/>
          <c:showVal val="0"/>
          <c:showCatName val="0"/>
          <c:showSerName val="0"/>
          <c:showPercent val="0"/>
          <c:showBubbleSize val="0"/>
        </c:dLbls>
        <c:axId val="2094734554"/>
        <c:axId val="2094734552"/>
      </c:scatterChart>
      <c:valAx>
        <c:axId val="2094734554"/>
        <c:scaling>
          <c:logBase val="10"/>
          <c:orientation val="minMax"/>
          <c:max val="50"/>
          <c:min val="0.5"/>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Natural frequency (Hz)</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6"/>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Peak 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min"/>
        <c:crossBetween val="midCat"/>
        <c:majorUnit val="1"/>
      </c:valAx>
      <c:spPr>
        <a:noFill/>
        <a:ln>
          <a:noFill/>
        </a:ln>
        <a:effectLst/>
      </c:spPr>
    </c:plotArea>
    <c:legend>
      <c:legendPos val="t"/>
      <c:overlay val="0"/>
      <c:txPr>
        <a:bodyPr/>
        <a:lstStyle/>
        <a:p>
          <a:pPr>
            <a:defRPr sz="13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2314A"/>
                </a:solidFill>
                <a:latin typeface="Calibri"/>
              </a:defRPr>
            </a:pPr>
            <a:r>
              <a:rPr lang="en-US" sz="1400" b="0" i="0" u="none" strike="noStrike">
                <a:solidFill>
                  <a:srgbClr val="12314A"/>
                </a:solidFill>
                <a:latin typeface="Calibri"/>
              </a:rPr>
              <a:t>Roof spectra at 2% and 5% damping</a:t>
            </a:r>
          </a:p>
        </c:rich>
      </c:tx>
      <c:overlay val="0"/>
    </c:title>
    <c:autoTitleDeleted val="0"/>
    <c:plotArea>
      <c:layout/>
      <c:scatterChart>
        <c:scatterStyle val="lineMarker"/>
        <c:varyColors val="0"/>
        <c:ser>
          <c:idx val="0"/>
          <c:order val="0"/>
          <c:tx>
            <c:strRef>
              <c:f>Sheet1!$B$1</c:f>
              <c:strCache>
                <c:ptCount val="1"/>
                <c:pt idx="0">
                  <c:v>Roof, 2%</c:v>
                </c:pt>
              </c:strCache>
            </c:strRef>
          </c:tx>
          <c:spPr>
            <a:ln w="22225" cap="flat">
              <a:solidFill>
                <a:srgbClr val="A62B1F"/>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Sheet1!$B$2:$B$121</c:f>
              <c:numCache>
                <c:formatCode>General</c:formatCode>
                <c:ptCount val="120"/>
                <c:pt idx="0">
                  <c:v>0.53720000000000001</c:v>
                </c:pt>
                <c:pt idx="1">
                  <c:v>0.54210000000000003</c:v>
                </c:pt>
                <c:pt idx="2">
                  <c:v>0.58140000000000003</c:v>
                </c:pt>
                <c:pt idx="3">
                  <c:v>0.60019999999999996</c:v>
                </c:pt>
                <c:pt idx="4">
                  <c:v>0.5887</c:v>
                </c:pt>
                <c:pt idx="5">
                  <c:v>0.62570000000000003</c:v>
                </c:pt>
                <c:pt idx="6">
                  <c:v>0.58919999999999995</c:v>
                </c:pt>
                <c:pt idx="7">
                  <c:v>0.57289999999999996</c:v>
                </c:pt>
                <c:pt idx="8">
                  <c:v>0.5363</c:v>
                </c:pt>
                <c:pt idx="9">
                  <c:v>0.6744</c:v>
                </c:pt>
                <c:pt idx="10">
                  <c:v>0.71989999999999998</c:v>
                </c:pt>
                <c:pt idx="11">
                  <c:v>0.73709999999999998</c:v>
                </c:pt>
                <c:pt idx="12">
                  <c:v>0.86040000000000005</c:v>
                </c:pt>
                <c:pt idx="13">
                  <c:v>0.97750000000000004</c:v>
                </c:pt>
                <c:pt idx="14">
                  <c:v>1.0529999999999999</c:v>
                </c:pt>
                <c:pt idx="15">
                  <c:v>1.0334000000000001</c:v>
                </c:pt>
                <c:pt idx="16">
                  <c:v>0.98329999999999995</c:v>
                </c:pt>
                <c:pt idx="17">
                  <c:v>1.1044</c:v>
                </c:pt>
                <c:pt idx="18">
                  <c:v>1.4075</c:v>
                </c:pt>
                <c:pt idx="19">
                  <c:v>1.5571999999999999</c:v>
                </c:pt>
                <c:pt idx="20">
                  <c:v>1.3915</c:v>
                </c:pt>
                <c:pt idx="21">
                  <c:v>1.2914000000000001</c:v>
                </c:pt>
                <c:pt idx="22">
                  <c:v>1.5130999999999999</c:v>
                </c:pt>
                <c:pt idx="23">
                  <c:v>1.6191</c:v>
                </c:pt>
                <c:pt idx="24">
                  <c:v>1.5998000000000001</c:v>
                </c:pt>
                <c:pt idx="25">
                  <c:v>2.35</c:v>
                </c:pt>
                <c:pt idx="26">
                  <c:v>3.0379999999999998</c:v>
                </c:pt>
                <c:pt idx="27">
                  <c:v>3.2402000000000002</c:v>
                </c:pt>
                <c:pt idx="28">
                  <c:v>3.7705000000000002</c:v>
                </c:pt>
                <c:pt idx="29">
                  <c:v>3.7385000000000002</c:v>
                </c:pt>
                <c:pt idx="30">
                  <c:v>5.476</c:v>
                </c:pt>
                <c:pt idx="31">
                  <c:v>6.2759</c:v>
                </c:pt>
                <c:pt idx="32">
                  <c:v>6.6018999999999997</c:v>
                </c:pt>
                <c:pt idx="33">
                  <c:v>7.3318000000000003</c:v>
                </c:pt>
                <c:pt idx="34">
                  <c:v>8.3460999999999999</c:v>
                </c:pt>
                <c:pt idx="35">
                  <c:v>8.8228000000000009</c:v>
                </c:pt>
                <c:pt idx="36">
                  <c:v>9.8574999999999999</c:v>
                </c:pt>
                <c:pt idx="37">
                  <c:v>9.7114999999999991</c:v>
                </c:pt>
                <c:pt idx="38">
                  <c:v>9.0677000000000003</c:v>
                </c:pt>
                <c:pt idx="39">
                  <c:v>6.9917999999999996</c:v>
                </c:pt>
                <c:pt idx="40">
                  <c:v>6.1238999999999999</c:v>
                </c:pt>
                <c:pt idx="41">
                  <c:v>5.1557000000000004</c:v>
                </c:pt>
                <c:pt idx="42">
                  <c:v>4.1425999999999998</c:v>
                </c:pt>
                <c:pt idx="43">
                  <c:v>3.6413000000000002</c:v>
                </c:pt>
                <c:pt idx="44">
                  <c:v>2.9266000000000001</c:v>
                </c:pt>
                <c:pt idx="45">
                  <c:v>3.5425</c:v>
                </c:pt>
                <c:pt idx="46">
                  <c:v>3.5939000000000001</c:v>
                </c:pt>
                <c:pt idx="47">
                  <c:v>3.4641000000000002</c:v>
                </c:pt>
                <c:pt idx="48">
                  <c:v>3.1865000000000001</c:v>
                </c:pt>
                <c:pt idx="49">
                  <c:v>2.9483999999999999</c:v>
                </c:pt>
                <c:pt idx="50">
                  <c:v>2.8329</c:v>
                </c:pt>
                <c:pt idx="51">
                  <c:v>2.6074000000000002</c:v>
                </c:pt>
                <c:pt idx="52">
                  <c:v>2.6591</c:v>
                </c:pt>
                <c:pt idx="53">
                  <c:v>2.6444999999999999</c:v>
                </c:pt>
                <c:pt idx="54">
                  <c:v>2.3151000000000002</c:v>
                </c:pt>
                <c:pt idx="55">
                  <c:v>2.3959999999999999</c:v>
                </c:pt>
                <c:pt idx="56">
                  <c:v>2.3618000000000001</c:v>
                </c:pt>
                <c:pt idx="57">
                  <c:v>2.5891999999999999</c:v>
                </c:pt>
                <c:pt idx="58">
                  <c:v>2.8557999999999999</c:v>
                </c:pt>
                <c:pt idx="59">
                  <c:v>2.7776999999999998</c:v>
                </c:pt>
                <c:pt idx="60">
                  <c:v>2.8105000000000002</c:v>
                </c:pt>
                <c:pt idx="61">
                  <c:v>3.5287000000000002</c:v>
                </c:pt>
                <c:pt idx="62">
                  <c:v>3.7928999999999999</c:v>
                </c:pt>
                <c:pt idx="63">
                  <c:v>4.5959000000000003</c:v>
                </c:pt>
                <c:pt idx="64">
                  <c:v>4.2992999999999997</c:v>
                </c:pt>
                <c:pt idx="65">
                  <c:v>3.0769000000000002</c:v>
                </c:pt>
                <c:pt idx="66">
                  <c:v>2.532</c:v>
                </c:pt>
                <c:pt idx="67">
                  <c:v>2.0318000000000001</c:v>
                </c:pt>
                <c:pt idx="68">
                  <c:v>2.1122000000000001</c:v>
                </c:pt>
                <c:pt idx="69">
                  <c:v>2.0541</c:v>
                </c:pt>
                <c:pt idx="70">
                  <c:v>1.8089999999999999</c:v>
                </c:pt>
                <c:pt idx="71">
                  <c:v>1.7478</c:v>
                </c:pt>
                <c:pt idx="72">
                  <c:v>1.9035</c:v>
                </c:pt>
                <c:pt idx="73">
                  <c:v>2.1073</c:v>
                </c:pt>
                <c:pt idx="74">
                  <c:v>1.8814</c:v>
                </c:pt>
                <c:pt idx="75">
                  <c:v>2.2715000000000001</c:v>
                </c:pt>
                <c:pt idx="76">
                  <c:v>2.1956000000000002</c:v>
                </c:pt>
                <c:pt idx="77">
                  <c:v>2.0752000000000002</c:v>
                </c:pt>
                <c:pt idx="78">
                  <c:v>1.8180000000000001</c:v>
                </c:pt>
                <c:pt idx="79">
                  <c:v>1.5361</c:v>
                </c:pt>
                <c:pt idx="80">
                  <c:v>1.5589</c:v>
                </c:pt>
                <c:pt idx="81">
                  <c:v>1.6464000000000001</c:v>
                </c:pt>
                <c:pt idx="82">
                  <c:v>1.6617999999999999</c:v>
                </c:pt>
                <c:pt idx="83">
                  <c:v>1.4892000000000001</c:v>
                </c:pt>
                <c:pt idx="84">
                  <c:v>1.5041</c:v>
                </c:pt>
                <c:pt idx="85">
                  <c:v>1.5428999999999999</c:v>
                </c:pt>
                <c:pt idx="86">
                  <c:v>1.4806999999999999</c:v>
                </c:pt>
                <c:pt idx="87">
                  <c:v>1.4877</c:v>
                </c:pt>
                <c:pt idx="88">
                  <c:v>1.4712000000000001</c:v>
                </c:pt>
                <c:pt idx="89">
                  <c:v>1.4584999999999999</c:v>
                </c:pt>
                <c:pt idx="90">
                  <c:v>1.4517</c:v>
                </c:pt>
                <c:pt idx="91">
                  <c:v>1.4496</c:v>
                </c:pt>
                <c:pt idx="92">
                  <c:v>1.4450000000000001</c:v>
                </c:pt>
                <c:pt idx="93">
                  <c:v>1.4396</c:v>
                </c:pt>
                <c:pt idx="94">
                  <c:v>1.4356</c:v>
                </c:pt>
                <c:pt idx="95">
                  <c:v>1.4315</c:v>
                </c:pt>
                <c:pt idx="96">
                  <c:v>1.4271</c:v>
                </c:pt>
                <c:pt idx="97">
                  <c:v>1.4241999999999999</c:v>
                </c:pt>
                <c:pt idx="98">
                  <c:v>1.4212</c:v>
                </c:pt>
                <c:pt idx="99">
                  <c:v>1.4198999999999999</c:v>
                </c:pt>
                <c:pt idx="100">
                  <c:v>1.4179999999999999</c:v>
                </c:pt>
                <c:pt idx="101">
                  <c:v>1.4154</c:v>
                </c:pt>
                <c:pt idx="102">
                  <c:v>1.4126000000000001</c:v>
                </c:pt>
                <c:pt idx="103">
                  <c:v>1.4118999999999999</c:v>
                </c:pt>
                <c:pt idx="104">
                  <c:v>1.4101999999999999</c:v>
                </c:pt>
                <c:pt idx="105">
                  <c:v>1.4083000000000001</c:v>
                </c:pt>
                <c:pt idx="106">
                  <c:v>1.4065000000000001</c:v>
                </c:pt>
                <c:pt idx="107">
                  <c:v>1.4059999999999999</c:v>
                </c:pt>
                <c:pt idx="108">
                  <c:v>1.4045000000000001</c:v>
                </c:pt>
                <c:pt idx="109">
                  <c:v>1.4045000000000001</c:v>
                </c:pt>
                <c:pt idx="110">
                  <c:v>1.4037999999999999</c:v>
                </c:pt>
                <c:pt idx="111">
                  <c:v>1.4024000000000001</c:v>
                </c:pt>
                <c:pt idx="112">
                  <c:v>1.4012</c:v>
                </c:pt>
                <c:pt idx="113">
                  <c:v>1.401</c:v>
                </c:pt>
                <c:pt idx="114">
                  <c:v>1.4005000000000001</c:v>
                </c:pt>
                <c:pt idx="115">
                  <c:v>1.3998999999999999</c:v>
                </c:pt>
                <c:pt idx="116">
                  <c:v>1.3993</c:v>
                </c:pt>
                <c:pt idx="117">
                  <c:v>1.399</c:v>
                </c:pt>
                <c:pt idx="118">
                  <c:v>1.3985000000000001</c:v>
                </c:pt>
                <c:pt idx="119">
                  <c:v>1.3979999999999999</c:v>
                </c:pt>
              </c:numCache>
            </c:numRef>
          </c:yVal>
          <c:smooth val="0"/>
          <c:extLst>
            <c:ext xmlns:c16="http://schemas.microsoft.com/office/drawing/2014/chart" uri="{C3380CC4-5D6E-409C-BE32-E72D297353CC}">
              <c16:uniqueId val="{00000000-ABF6-4EBE-8464-C43F67BDE9D7}"/>
            </c:ext>
          </c:extLst>
        </c:ser>
        <c:ser>
          <c:idx val="1"/>
          <c:order val="1"/>
          <c:tx>
            <c:strRef>
              <c:f>Sheet1!$C$1</c:f>
              <c:strCache>
                <c:ptCount val="1"/>
                <c:pt idx="0">
                  <c:v>Roof, 5%</c:v>
                </c:pt>
              </c:strCache>
            </c:strRef>
          </c:tx>
          <c:spPr>
            <a:ln w="22225" cap="flat">
              <a:solidFill>
                <a:srgbClr val="1B4F8A"/>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Sheet1!$C$2:$C$121</c:f>
              <c:numCache>
                <c:formatCode>General</c:formatCode>
                <c:ptCount val="120"/>
                <c:pt idx="0">
                  <c:v>0.34289999999999998</c:v>
                </c:pt>
                <c:pt idx="1">
                  <c:v>0.34989999999999999</c:v>
                </c:pt>
                <c:pt idx="2">
                  <c:v>0.38069999999999998</c:v>
                </c:pt>
                <c:pt idx="3">
                  <c:v>0.36749999999999999</c:v>
                </c:pt>
                <c:pt idx="4">
                  <c:v>0.41649999999999998</c:v>
                </c:pt>
                <c:pt idx="5">
                  <c:v>0.4405</c:v>
                </c:pt>
                <c:pt idx="6">
                  <c:v>0.44479999999999997</c:v>
                </c:pt>
                <c:pt idx="7">
                  <c:v>0.43080000000000002</c:v>
                </c:pt>
                <c:pt idx="8">
                  <c:v>0.46200000000000002</c:v>
                </c:pt>
                <c:pt idx="9">
                  <c:v>0.5464</c:v>
                </c:pt>
                <c:pt idx="10">
                  <c:v>0.5998</c:v>
                </c:pt>
                <c:pt idx="11">
                  <c:v>0.62280000000000002</c:v>
                </c:pt>
                <c:pt idx="12">
                  <c:v>0.61880000000000002</c:v>
                </c:pt>
                <c:pt idx="13">
                  <c:v>0.68130000000000002</c:v>
                </c:pt>
                <c:pt idx="14">
                  <c:v>0.76870000000000005</c:v>
                </c:pt>
                <c:pt idx="15">
                  <c:v>0.83199999999999996</c:v>
                </c:pt>
                <c:pt idx="16">
                  <c:v>0.84250000000000003</c:v>
                </c:pt>
                <c:pt idx="17">
                  <c:v>0.88390000000000002</c:v>
                </c:pt>
                <c:pt idx="18">
                  <c:v>1.0798000000000001</c:v>
                </c:pt>
                <c:pt idx="19">
                  <c:v>1.1511</c:v>
                </c:pt>
                <c:pt idx="20">
                  <c:v>1.0795999999999999</c:v>
                </c:pt>
                <c:pt idx="21">
                  <c:v>1.1388</c:v>
                </c:pt>
                <c:pt idx="22">
                  <c:v>1.2764</c:v>
                </c:pt>
                <c:pt idx="23">
                  <c:v>1.3853</c:v>
                </c:pt>
                <c:pt idx="24">
                  <c:v>1.5061</c:v>
                </c:pt>
                <c:pt idx="25">
                  <c:v>1.7483</c:v>
                </c:pt>
                <c:pt idx="26">
                  <c:v>2.0849000000000002</c:v>
                </c:pt>
                <c:pt idx="27">
                  <c:v>2.4024000000000001</c:v>
                </c:pt>
                <c:pt idx="28">
                  <c:v>2.7542</c:v>
                </c:pt>
                <c:pt idx="29">
                  <c:v>3.1309</c:v>
                </c:pt>
                <c:pt idx="30">
                  <c:v>3.6720999999999999</c:v>
                </c:pt>
                <c:pt idx="31">
                  <c:v>4.4020999999999999</c:v>
                </c:pt>
                <c:pt idx="32">
                  <c:v>5.0195999999999996</c:v>
                </c:pt>
                <c:pt idx="33">
                  <c:v>5.61</c:v>
                </c:pt>
                <c:pt idx="34">
                  <c:v>5.8893000000000004</c:v>
                </c:pt>
                <c:pt idx="35">
                  <c:v>5.8802000000000003</c:v>
                </c:pt>
                <c:pt idx="36">
                  <c:v>5.7632000000000003</c:v>
                </c:pt>
                <c:pt idx="37">
                  <c:v>5.7251000000000003</c:v>
                </c:pt>
                <c:pt idx="38">
                  <c:v>5.1535000000000002</c:v>
                </c:pt>
                <c:pt idx="39">
                  <c:v>4.9706999999999999</c:v>
                </c:pt>
                <c:pt idx="40">
                  <c:v>4.7218999999999998</c:v>
                </c:pt>
                <c:pt idx="41">
                  <c:v>4.2861000000000002</c:v>
                </c:pt>
                <c:pt idx="42">
                  <c:v>3.6606999999999998</c:v>
                </c:pt>
                <c:pt idx="43">
                  <c:v>3.0442</c:v>
                </c:pt>
                <c:pt idx="44">
                  <c:v>2.7778999999999998</c:v>
                </c:pt>
                <c:pt idx="45">
                  <c:v>2.8881000000000001</c:v>
                </c:pt>
                <c:pt idx="46">
                  <c:v>3.0019</c:v>
                </c:pt>
                <c:pt idx="47">
                  <c:v>2.9310999999999998</c:v>
                </c:pt>
                <c:pt idx="48">
                  <c:v>2.8767999999999998</c:v>
                </c:pt>
                <c:pt idx="49">
                  <c:v>2.7311999999999999</c:v>
                </c:pt>
                <c:pt idx="50">
                  <c:v>2.5577999999999999</c:v>
                </c:pt>
                <c:pt idx="51">
                  <c:v>2.2913999999999999</c:v>
                </c:pt>
                <c:pt idx="52">
                  <c:v>2.2179000000000002</c:v>
                </c:pt>
                <c:pt idx="53">
                  <c:v>2.1808000000000001</c:v>
                </c:pt>
                <c:pt idx="54">
                  <c:v>2.0002</c:v>
                </c:pt>
                <c:pt idx="55">
                  <c:v>2.1474000000000002</c:v>
                </c:pt>
                <c:pt idx="56">
                  <c:v>2.2376999999999998</c:v>
                </c:pt>
                <c:pt idx="57">
                  <c:v>2.3334999999999999</c:v>
                </c:pt>
                <c:pt idx="58">
                  <c:v>2.3994</c:v>
                </c:pt>
                <c:pt idx="59">
                  <c:v>2.3224999999999998</c:v>
                </c:pt>
                <c:pt idx="60">
                  <c:v>2.1052</c:v>
                </c:pt>
                <c:pt idx="61">
                  <c:v>2.4822000000000002</c:v>
                </c:pt>
                <c:pt idx="62">
                  <c:v>2.6917</c:v>
                </c:pt>
                <c:pt idx="63">
                  <c:v>2.7595999999999998</c:v>
                </c:pt>
                <c:pt idx="64">
                  <c:v>2.6459000000000001</c:v>
                </c:pt>
                <c:pt idx="65">
                  <c:v>2.2883</c:v>
                </c:pt>
                <c:pt idx="66">
                  <c:v>1.9585999999999999</c:v>
                </c:pt>
                <c:pt idx="67">
                  <c:v>1.7841</c:v>
                </c:pt>
                <c:pt idx="68">
                  <c:v>1.6719999999999999</c:v>
                </c:pt>
                <c:pt idx="69">
                  <c:v>1.7324999999999999</c:v>
                </c:pt>
                <c:pt idx="70">
                  <c:v>1.6686000000000001</c:v>
                </c:pt>
                <c:pt idx="71">
                  <c:v>1.6457999999999999</c:v>
                </c:pt>
                <c:pt idx="72">
                  <c:v>1.6385000000000001</c:v>
                </c:pt>
                <c:pt idx="73">
                  <c:v>1.6012</c:v>
                </c:pt>
                <c:pt idx="74">
                  <c:v>1.7392000000000001</c:v>
                </c:pt>
                <c:pt idx="75">
                  <c:v>1.8873</c:v>
                </c:pt>
                <c:pt idx="76">
                  <c:v>1.9106000000000001</c:v>
                </c:pt>
                <c:pt idx="77">
                  <c:v>1.8371</c:v>
                </c:pt>
                <c:pt idx="78">
                  <c:v>1.7023999999999999</c:v>
                </c:pt>
                <c:pt idx="79">
                  <c:v>1.5969</c:v>
                </c:pt>
                <c:pt idx="80">
                  <c:v>1.5744</c:v>
                </c:pt>
                <c:pt idx="81">
                  <c:v>1.5769</c:v>
                </c:pt>
                <c:pt idx="82">
                  <c:v>1.5532999999999999</c:v>
                </c:pt>
                <c:pt idx="83">
                  <c:v>1.4722</c:v>
                </c:pt>
                <c:pt idx="84">
                  <c:v>1.4723999999999999</c:v>
                </c:pt>
                <c:pt idx="85">
                  <c:v>1.4963</c:v>
                </c:pt>
                <c:pt idx="86">
                  <c:v>1.4849000000000001</c:v>
                </c:pt>
                <c:pt idx="87">
                  <c:v>1.4772000000000001</c:v>
                </c:pt>
                <c:pt idx="88">
                  <c:v>1.4677</c:v>
                </c:pt>
                <c:pt idx="89">
                  <c:v>1.4581999999999999</c:v>
                </c:pt>
                <c:pt idx="90">
                  <c:v>1.452</c:v>
                </c:pt>
                <c:pt idx="91">
                  <c:v>1.4477</c:v>
                </c:pt>
                <c:pt idx="92">
                  <c:v>1.4433</c:v>
                </c:pt>
                <c:pt idx="93">
                  <c:v>1.4388000000000001</c:v>
                </c:pt>
                <c:pt idx="94">
                  <c:v>1.4346000000000001</c:v>
                </c:pt>
                <c:pt idx="95">
                  <c:v>1.4308000000000001</c:v>
                </c:pt>
                <c:pt idx="96">
                  <c:v>1.4271</c:v>
                </c:pt>
                <c:pt idx="97">
                  <c:v>1.4240999999999999</c:v>
                </c:pt>
                <c:pt idx="98">
                  <c:v>1.4215</c:v>
                </c:pt>
                <c:pt idx="99">
                  <c:v>1.4195</c:v>
                </c:pt>
                <c:pt idx="100">
                  <c:v>1.4174</c:v>
                </c:pt>
                <c:pt idx="101">
                  <c:v>1.415</c:v>
                </c:pt>
                <c:pt idx="102">
                  <c:v>1.4129</c:v>
                </c:pt>
                <c:pt idx="103">
                  <c:v>1.4114</c:v>
                </c:pt>
                <c:pt idx="104">
                  <c:v>1.4097999999999999</c:v>
                </c:pt>
                <c:pt idx="105">
                  <c:v>1.4083000000000001</c:v>
                </c:pt>
                <c:pt idx="106">
                  <c:v>1.4069</c:v>
                </c:pt>
                <c:pt idx="107">
                  <c:v>1.4057999999999999</c:v>
                </c:pt>
                <c:pt idx="108">
                  <c:v>1.4048</c:v>
                </c:pt>
                <c:pt idx="109">
                  <c:v>1.4040999999999999</c:v>
                </c:pt>
                <c:pt idx="110">
                  <c:v>1.4033</c:v>
                </c:pt>
                <c:pt idx="111">
                  <c:v>1.4024000000000001</c:v>
                </c:pt>
                <c:pt idx="112">
                  <c:v>1.4015</c:v>
                </c:pt>
                <c:pt idx="113">
                  <c:v>1.4009</c:v>
                </c:pt>
                <c:pt idx="114">
                  <c:v>1.4004000000000001</c:v>
                </c:pt>
                <c:pt idx="115">
                  <c:v>1.3998999999999999</c:v>
                </c:pt>
                <c:pt idx="116">
                  <c:v>1.3993</c:v>
                </c:pt>
                <c:pt idx="117">
                  <c:v>1.3989</c:v>
                </c:pt>
                <c:pt idx="118">
                  <c:v>1.3984000000000001</c:v>
                </c:pt>
                <c:pt idx="119">
                  <c:v>1.3979999999999999</c:v>
                </c:pt>
              </c:numCache>
            </c:numRef>
          </c:yVal>
          <c:smooth val="0"/>
          <c:extLst>
            <c:ext xmlns:c16="http://schemas.microsoft.com/office/drawing/2014/chart" uri="{C3380CC4-5D6E-409C-BE32-E72D297353CC}">
              <c16:uniqueId val="{00000001-ABF6-4EBE-8464-C43F67BDE9D7}"/>
            </c:ext>
          </c:extLst>
        </c:ser>
        <c:ser>
          <c:idx val="2"/>
          <c:order val="2"/>
          <c:tx>
            <c:strRef>
              <c:f>Sheet1!$D$1</c:f>
              <c:strCache>
                <c:ptCount val="1"/>
                <c:pt idx="0">
                  <c:v>Ground, 2%</c:v>
                </c:pt>
              </c:strCache>
            </c:strRef>
          </c:tx>
          <c:spPr>
            <a:ln w="22225" cap="flat">
              <a:solidFill>
                <a:srgbClr val="8A93A0"/>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Sheet1!$D$2:$D$121</c:f>
              <c:numCache>
                <c:formatCode>General</c:formatCode>
                <c:ptCount val="120"/>
                <c:pt idx="0">
                  <c:v>0.4914</c:v>
                </c:pt>
                <c:pt idx="1">
                  <c:v>0.49009999999999998</c:v>
                </c:pt>
                <c:pt idx="2">
                  <c:v>0.52180000000000004</c:v>
                </c:pt>
                <c:pt idx="3">
                  <c:v>0.55889999999999995</c:v>
                </c:pt>
                <c:pt idx="4">
                  <c:v>0.52229999999999999</c:v>
                </c:pt>
                <c:pt idx="5">
                  <c:v>0.56830000000000003</c:v>
                </c:pt>
                <c:pt idx="6">
                  <c:v>0.51280000000000003</c:v>
                </c:pt>
                <c:pt idx="7">
                  <c:v>0.48580000000000001</c:v>
                </c:pt>
                <c:pt idx="8">
                  <c:v>0.45700000000000002</c:v>
                </c:pt>
                <c:pt idx="9">
                  <c:v>0.55369999999999997</c:v>
                </c:pt>
                <c:pt idx="10">
                  <c:v>0.56999999999999995</c:v>
                </c:pt>
                <c:pt idx="11">
                  <c:v>0.57550000000000001</c:v>
                </c:pt>
                <c:pt idx="12">
                  <c:v>0.68369999999999997</c:v>
                </c:pt>
                <c:pt idx="13">
                  <c:v>0.7117</c:v>
                </c:pt>
                <c:pt idx="14">
                  <c:v>0.73080000000000001</c:v>
                </c:pt>
                <c:pt idx="15">
                  <c:v>0.68579999999999997</c:v>
                </c:pt>
                <c:pt idx="16">
                  <c:v>0.63660000000000005</c:v>
                </c:pt>
                <c:pt idx="17">
                  <c:v>0.73080000000000001</c:v>
                </c:pt>
                <c:pt idx="18">
                  <c:v>0.87490000000000001</c:v>
                </c:pt>
                <c:pt idx="19">
                  <c:v>0.90610000000000002</c:v>
                </c:pt>
                <c:pt idx="20">
                  <c:v>0.82989999999999997</c:v>
                </c:pt>
                <c:pt idx="21">
                  <c:v>0.78259999999999996</c:v>
                </c:pt>
                <c:pt idx="22">
                  <c:v>0.88980000000000004</c:v>
                </c:pt>
                <c:pt idx="23">
                  <c:v>0.86660000000000004</c:v>
                </c:pt>
                <c:pt idx="24">
                  <c:v>0.80759999999999998</c:v>
                </c:pt>
                <c:pt idx="25">
                  <c:v>1.0542</c:v>
                </c:pt>
                <c:pt idx="26">
                  <c:v>1.2558</c:v>
                </c:pt>
                <c:pt idx="27">
                  <c:v>1.1422000000000001</c:v>
                </c:pt>
                <c:pt idx="28">
                  <c:v>1.3090999999999999</c:v>
                </c:pt>
                <c:pt idx="29">
                  <c:v>1.129</c:v>
                </c:pt>
                <c:pt idx="30">
                  <c:v>1.7451000000000001</c:v>
                </c:pt>
                <c:pt idx="31">
                  <c:v>1.7614000000000001</c:v>
                </c:pt>
                <c:pt idx="32">
                  <c:v>1.3934</c:v>
                </c:pt>
                <c:pt idx="33">
                  <c:v>1.2930999999999999</c:v>
                </c:pt>
                <c:pt idx="34">
                  <c:v>1.3545</c:v>
                </c:pt>
                <c:pt idx="35">
                  <c:v>1.3011999999999999</c:v>
                </c:pt>
                <c:pt idx="36">
                  <c:v>1.2498</c:v>
                </c:pt>
                <c:pt idx="37">
                  <c:v>1.2050000000000001</c:v>
                </c:pt>
                <c:pt idx="38">
                  <c:v>1.6116999999999999</c:v>
                </c:pt>
                <c:pt idx="39">
                  <c:v>1.5261</c:v>
                </c:pt>
                <c:pt idx="40">
                  <c:v>1.4966999999999999</c:v>
                </c:pt>
                <c:pt idx="41">
                  <c:v>1.4832000000000001</c:v>
                </c:pt>
                <c:pt idx="42">
                  <c:v>1.3956999999999999</c:v>
                </c:pt>
                <c:pt idx="43">
                  <c:v>1.2054</c:v>
                </c:pt>
                <c:pt idx="44">
                  <c:v>1.2909999999999999</c:v>
                </c:pt>
                <c:pt idx="45">
                  <c:v>1.6294</c:v>
                </c:pt>
                <c:pt idx="46">
                  <c:v>1.5014000000000001</c:v>
                </c:pt>
                <c:pt idx="47">
                  <c:v>1.4762</c:v>
                </c:pt>
                <c:pt idx="48">
                  <c:v>1.3464</c:v>
                </c:pt>
                <c:pt idx="49">
                  <c:v>1.3208</c:v>
                </c:pt>
                <c:pt idx="50">
                  <c:v>1.6878</c:v>
                </c:pt>
                <c:pt idx="51">
                  <c:v>1.4984</c:v>
                </c:pt>
                <c:pt idx="52">
                  <c:v>1.4812000000000001</c:v>
                </c:pt>
                <c:pt idx="53">
                  <c:v>1.5242</c:v>
                </c:pt>
                <c:pt idx="54">
                  <c:v>1.6971000000000001</c:v>
                </c:pt>
                <c:pt idx="55">
                  <c:v>1.5761000000000001</c:v>
                </c:pt>
                <c:pt idx="56">
                  <c:v>1.5258</c:v>
                </c:pt>
                <c:pt idx="57">
                  <c:v>1.5509999999999999</c:v>
                </c:pt>
                <c:pt idx="58">
                  <c:v>1.3210999999999999</c:v>
                </c:pt>
                <c:pt idx="59">
                  <c:v>1.5976999999999999</c:v>
                </c:pt>
                <c:pt idx="60">
                  <c:v>1.6751</c:v>
                </c:pt>
                <c:pt idx="61">
                  <c:v>1.6278999999999999</c:v>
                </c:pt>
                <c:pt idx="62">
                  <c:v>1.5019</c:v>
                </c:pt>
                <c:pt idx="63">
                  <c:v>1.4834000000000001</c:v>
                </c:pt>
                <c:pt idx="64">
                  <c:v>1.546</c:v>
                </c:pt>
                <c:pt idx="65">
                  <c:v>1.1067</c:v>
                </c:pt>
                <c:pt idx="66">
                  <c:v>1.3491</c:v>
                </c:pt>
                <c:pt idx="67">
                  <c:v>1.1255999999999999</c:v>
                </c:pt>
                <c:pt idx="68">
                  <c:v>1.4355</c:v>
                </c:pt>
                <c:pt idx="69">
                  <c:v>1.2746999999999999</c:v>
                </c:pt>
                <c:pt idx="70">
                  <c:v>1.2504999999999999</c:v>
                </c:pt>
                <c:pt idx="71">
                  <c:v>1.3241000000000001</c:v>
                </c:pt>
                <c:pt idx="72">
                  <c:v>1.3937999999999999</c:v>
                </c:pt>
                <c:pt idx="73">
                  <c:v>1.5665</c:v>
                </c:pt>
                <c:pt idx="74">
                  <c:v>1.4735</c:v>
                </c:pt>
                <c:pt idx="75">
                  <c:v>1.3904000000000001</c:v>
                </c:pt>
                <c:pt idx="76">
                  <c:v>1.2726</c:v>
                </c:pt>
                <c:pt idx="77">
                  <c:v>1.4083000000000001</c:v>
                </c:pt>
                <c:pt idx="78">
                  <c:v>1.6247</c:v>
                </c:pt>
                <c:pt idx="79">
                  <c:v>1.1775</c:v>
                </c:pt>
                <c:pt idx="80">
                  <c:v>1.1173</c:v>
                </c:pt>
                <c:pt idx="81">
                  <c:v>1.2694000000000001</c:v>
                </c:pt>
                <c:pt idx="82">
                  <c:v>1.0166999999999999</c:v>
                </c:pt>
                <c:pt idx="83">
                  <c:v>1.1024</c:v>
                </c:pt>
                <c:pt idx="84">
                  <c:v>1.1231</c:v>
                </c:pt>
                <c:pt idx="85">
                  <c:v>1.0669</c:v>
                </c:pt>
                <c:pt idx="86">
                  <c:v>1.0410999999999999</c:v>
                </c:pt>
                <c:pt idx="87">
                  <c:v>1.0385</c:v>
                </c:pt>
                <c:pt idx="88">
                  <c:v>1.1895</c:v>
                </c:pt>
                <c:pt idx="89">
                  <c:v>0.92290000000000005</c:v>
                </c:pt>
                <c:pt idx="90">
                  <c:v>1.0415000000000001</c:v>
                </c:pt>
                <c:pt idx="91">
                  <c:v>0.79190000000000005</c:v>
                </c:pt>
                <c:pt idx="92">
                  <c:v>0.83940000000000003</c:v>
                </c:pt>
                <c:pt idx="93">
                  <c:v>0.72609999999999997</c:v>
                </c:pt>
                <c:pt idx="94">
                  <c:v>0.77810000000000001</c:v>
                </c:pt>
                <c:pt idx="95">
                  <c:v>0.73899999999999999</c:v>
                </c:pt>
                <c:pt idx="96">
                  <c:v>0.72389999999999999</c:v>
                </c:pt>
                <c:pt idx="97">
                  <c:v>0.70989999999999998</c:v>
                </c:pt>
                <c:pt idx="98">
                  <c:v>0.71360000000000001</c:v>
                </c:pt>
                <c:pt idx="99">
                  <c:v>0.81710000000000005</c:v>
                </c:pt>
                <c:pt idx="100">
                  <c:v>0.7248</c:v>
                </c:pt>
                <c:pt idx="101">
                  <c:v>0.78400000000000003</c:v>
                </c:pt>
                <c:pt idx="102">
                  <c:v>0.80130000000000001</c:v>
                </c:pt>
                <c:pt idx="103">
                  <c:v>0.74399999999999999</c:v>
                </c:pt>
                <c:pt idx="104">
                  <c:v>0.74480000000000002</c:v>
                </c:pt>
                <c:pt idx="105">
                  <c:v>0.63700000000000001</c:v>
                </c:pt>
                <c:pt idx="106">
                  <c:v>0.62570000000000003</c:v>
                </c:pt>
                <c:pt idx="107">
                  <c:v>0.63160000000000005</c:v>
                </c:pt>
                <c:pt idx="108">
                  <c:v>0.67220000000000002</c:v>
                </c:pt>
                <c:pt idx="109">
                  <c:v>0.62860000000000005</c:v>
                </c:pt>
                <c:pt idx="110">
                  <c:v>0.63329999999999997</c:v>
                </c:pt>
                <c:pt idx="111">
                  <c:v>0.59040000000000004</c:v>
                </c:pt>
                <c:pt idx="112">
                  <c:v>0.57799999999999996</c:v>
                </c:pt>
                <c:pt idx="113">
                  <c:v>0.59019999999999995</c:v>
                </c:pt>
                <c:pt idx="114">
                  <c:v>0.56100000000000005</c:v>
                </c:pt>
                <c:pt idx="115">
                  <c:v>0.56269999999999998</c:v>
                </c:pt>
                <c:pt idx="116">
                  <c:v>0.61609999999999998</c:v>
                </c:pt>
                <c:pt idx="117">
                  <c:v>0.55110000000000003</c:v>
                </c:pt>
                <c:pt idx="118">
                  <c:v>0.51439999999999997</c:v>
                </c:pt>
                <c:pt idx="119">
                  <c:v>0.49340000000000001</c:v>
                </c:pt>
              </c:numCache>
            </c:numRef>
          </c:yVal>
          <c:smooth val="0"/>
          <c:extLst>
            <c:ext xmlns:c16="http://schemas.microsoft.com/office/drawing/2014/chart" uri="{C3380CC4-5D6E-409C-BE32-E72D297353CC}">
              <c16:uniqueId val="{00000002-ABF6-4EBE-8464-C43F67BDE9D7}"/>
            </c:ext>
          </c:extLst>
        </c:ser>
        <c:ser>
          <c:idx val="3"/>
          <c:order val="3"/>
          <c:tx>
            <c:strRef>
              <c:f>Sheet1!$E$1</c:f>
              <c:strCache>
                <c:ptCount val="1"/>
                <c:pt idx="0">
                  <c:v>Ground, 5%</c:v>
                </c:pt>
              </c:strCache>
            </c:strRef>
          </c:tx>
          <c:spPr>
            <a:ln w="22225" cap="flat">
              <a:solidFill>
                <a:srgbClr val="C3C8CF"/>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Sheet1!$E$2:$E$121</c:f>
              <c:numCache>
                <c:formatCode>General</c:formatCode>
                <c:ptCount val="120"/>
                <c:pt idx="0">
                  <c:v>0.30769999999999997</c:v>
                </c:pt>
                <c:pt idx="1">
                  <c:v>0.31259999999999999</c:v>
                </c:pt>
                <c:pt idx="2">
                  <c:v>0.34110000000000001</c:v>
                </c:pt>
                <c:pt idx="3">
                  <c:v>0.34670000000000001</c:v>
                </c:pt>
                <c:pt idx="4">
                  <c:v>0.34560000000000002</c:v>
                </c:pt>
                <c:pt idx="5">
                  <c:v>0.38669999999999999</c:v>
                </c:pt>
                <c:pt idx="6">
                  <c:v>0.38940000000000002</c:v>
                </c:pt>
                <c:pt idx="7">
                  <c:v>0.3644</c:v>
                </c:pt>
                <c:pt idx="8">
                  <c:v>0.38229999999999997</c:v>
                </c:pt>
                <c:pt idx="9">
                  <c:v>0.43880000000000002</c:v>
                </c:pt>
                <c:pt idx="10">
                  <c:v>0.46750000000000003</c:v>
                </c:pt>
                <c:pt idx="11">
                  <c:v>0.48159999999999997</c:v>
                </c:pt>
                <c:pt idx="12">
                  <c:v>0.48620000000000002</c:v>
                </c:pt>
                <c:pt idx="13">
                  <c:v>0.47949999999999998</c:v>
                </c:pt>
                <c:pt idx="14">
                  <c:v>0.53659999999999997</c:v>
                </c:pt>
                <c:pt idx="15">
                  <c:v>0.54730000000000001</c:v>
                </c:pt>
                <c:pt idx="16">
                  <c:v>0.55059999999999998</c:v>
                </c:pt>
                <c:pt idx="17">
                  <c:v>0.58450000000000002</c:v>
                </c:pt>
                <c:pt idx="18">
                  <c:v>0.62209999999999999</c:v>
                </c:pt>
                <c:pt idx="19">
                  <c:v>0.62</c:v>
                </c:pt>
                <c:pt idx="20">
                  <c:v>0.64959999999999996</c:v>
                </c:pt>
                <c:pt idx="21">
                  <c:v>0.66720000000000002</c:v>
                </c:pt>
                <c:pt idx="22">
                  <c:v>0.70430000000000004</c:v>
                </c:pt>
                <c:pt idx="23">
                  <c:v>0.71899999999999997</c:v>
                </c:pt>
                <c:pt idx="24">
                  <c:v>0.73699999999999999</c:v>
                </c:pt>
                <c:pt idx="25">
                  <c:v>0.80779999999999996</c:v>
                </c:pt>
                <c:pt idx="26">
                  <c:v>0.84340000000000004</c:v>
                </c:pt>
                <c:pt idx="27">
                  <c:v>0.8508</c:v>
                </c:pt>
                <c:pt idx="28">
                  <c:v>0.86499999999999999</c:v>
                </c:pt>
                <c:pt idx="29">
                  <c:v>0.90429999999999999</c:v>
                </c:pt>
                <c:pt idx="30">
                  <c:v>0.97040000000000004</c:v>
                </c:pt>
                <c:pt idx="31">
                  <c:v>0.99619999999999997</c:v>
                </c:pt>
                <c:pt idx="32">
                  <c:v>0.97250000000000003</c:v>
                </c:pt>
                <c:pt idx="33">
                  <c:v>1.0224</c:v>
                </c:pt>
                <c:pt idx="34">
                  <c:v>1.0236000000000001</c:v>
                </c:pt>
                <c:pt idx="35">
                  <c:v>1.0212000000000001</c:v>
                </c:pt>
                <c:pt idx="36">
                  <c:v>1.0263</c:v>
                </c:pt>
                <c:pt idx="37">
                  <c:v>1.0143</c:v>
                </c:pt>
                <c:pt idx="38">
                  <c:v>0.99880000000000002</c:v>
                </c:pt>
                <c:pt idx="39">
                  <c:v>0.99550000000000005</c:v>
                </c:pt>
                <c:pt idx="40">
                  <c:v>0.99909999999999999</c:v>
                </c:pt>
                <c:pt idx="41">
                  <c:v>0.9637</c:v>
                </c:pt>
                <c:pt idx="42">
                  <c:v>1.0251999999999999</c:v>
                </c:pt>
                <c:pt idx="43">
                  <c:v>1.0134000000000001</c:v>
                </c:pt>
                <c:pt idx="44">
                  <c:v>1.0279</c:v>
                </c:pt>
                <c:pt idx="45">
                  <c:v>1.0006999999999999</c:v>
                </c:pt>
                <c:pt idx="46">
                  <c:v>0.95899999999999996</c:v>
                </c:pt>
                <c:pt idx="47">
                  <c:v>1.0287999999999999</c:v>
                </c:pt>
                <c:pt idx="48">
                  <c:v>1.0107999999999999</c:v>
                </c:pt>
                <c:pt idx="49">
                  <c:v>0.98280000000000001</c:v>
                </c:pt>
                <c:pt idx="50">
                  <c:v>0.97009999999999996</c:v>
                </c:pt>
                <c:pt idx="51">
                  <c:v>0.95089999999999997</c:v>
                </c:pt>
                <c:pt idx="52">
                  <c:v>1.0644</c:v>
                </c:pt>
                <c:pt idx="53">
                  <c:v>1.0864</c:v>
                </c:pt>
                <c:pt idx="54">
                  <c:v>1.0153000000000001</c:v>
                </c:pt>
                <c:pt idx="55">
                  <c:v>1.0580000000000001</c:v>
                </c:pt>
                <c:pt idx="56">
                  <c:v>1.1183000000000001</c:v>
                </c:pt>
                <c:pt idx="57">
                  <c:v>1.0759000000000001</c:v>
                </c:pt>
                <c:pt idx="58">
                  <c:v>0.88800000000000001</c:v>
                </c:pt>
                <c:pt idx="59">
                  <c:v>1.0024</c:v>
                </c:pt>
                <c:pt idx="60">
                  <c:v>1.0417000000000001</c:v>
                </c:pt>
                <c:pt idx="61">
                  <c:v>1.0135000000000001</c:v>
                </c:pt>
                <c:pt idx="62">
                  <c:v>1.0066999999999999</c:v>
                </c:pt>
                <c:pt idx="63">
                  <c:v>0.9627</c:v>
                </c:pt>
                <c:pt idx="64">
                  <c:v>1.0112000000000001</c:v>
                </c:pt>
                <c:pt idx="65">
                  <c:v>1.0156000000000001</c:v>
                </c:pt>
                <c:pt idx="66">
                  <c:v>1.0305</c:v>
                </c:pt>
                <c:pt idx="67">
                  <c:v>0.99109999999999998</c:v>
                </c:pt>
                <c:pt idx="68">
                  <c:v>1.0024</c:v>
                </c:pt>
                <c:pt idx="69">
                  <c:v>0.9869</c:v>
                </c:pt>
                <c:pt idx="70">
                  <c:v>1.0130999999999999</c:v>
                </c:pt>
                <c:pt idx="71">
                  <c:v>1.0507</c:v>
                </c:pt>
                <c:pt idx="72">
                  <c:v>1.0427</c:v>
                </c:pt>
                <c:pt idx="73">
                  <c:v>0.95750000000000002</c:v>
                </c:pt>
                <c:pt idx="74">
                  <c:v>0.9839</c:v>
                </c:pt>
                <c:pt idx="75">
                  <c:v>0.97050000000000003</c:v>
                </c:pt>
                <c:pt idx="76">
                  <c:v>0.9425</c:v>
                </c:pt>
                <c:pt idx="77">
                  <c:v>0.86180000000000001</c:v>
                </c:pt>
                <c:pt idx="78">
                  <c:v>0.9264</c:v>
                </c:pt>
                <c:pt idx="79">
                  <c:v>0.90449999999999997</c:v>
                </c:pt>
                <c:pt idx="80">
                  <c:v>0.83799999999999997</c:v>
                </c:pt>
                <c:pt idx="81">
                  <c:v>0.87319999999999998</c:v>
                </c:pt>
                <c:pt idx="82">
                  <c:v>0.83950000000000002</c:v>
                </c:pt>
                <c:pt idx="83">
                  <c:v>0.80259999999999998</c:v>
                </c:pt>
                <c:pt idx="84">
                  <c:v>0.7893</c:v>
                </c:pt>
                <c:pt idx="85">
                  <c:v>0.80259999999999998</c:v>
                </c:pt>
                <c:pt idx="86">
                  <c:v>0.7591</c:v>
                </c:pt>
                <c:pt idx="87">
                  <c:v>0.75549999999999995</c:v>
                </c:pt>
                <c:pt idx="88">
                  <c:v>0.74070000000000003</c:v>
                </c:pt>
                <c:pt idx="89">
                  <c:v>0.72240000000000004</c:v>
                </c:pt>
                <c:pt idx="90">
                  <c:v>0.71289999999999998</c:v>
                </c:pt>
                <c:pt idx="91">
                  <c:v>0.6996</c:v>
                </c:pt>
                <c:pt idx="92">
                  <c:v>0.69879999999999998</c:v>
                </c:pt>
                <c:pt idx="93">
                  <c:v>0.68010000000000004</c:v>
                </c:pt>
                <c:pt idx="94">
                  <c:v>0.66649999999999998</c:v>
                </c:pt>
                <c:pt idx="95">
                  <c:v>0.64239999999999997</c:v>
                </c:pt>
                <c:pt idx="96">
                  <c:v>0.63670000000000004</c:v>
                </c:pt>
                <c:pt idx="97">
                  <c:v>0.63759999999999994</c:v>
                </c:pt>
                <c:pt idx="98">
                  <c:v>0.62690000000000001</c:v>
                </c:pt>
                <c:pt idx="99">
                  <c:v>0.60219999999999996</c:v>
                </c:pt>
                <c:pt idx="100">
                  <c:v>0.6109</c:v>
                </c:pt>
                <c:pt idx="101">
                  <c:v>0.62219999999999998</c:v>
                </c:pt>
                <c:pt idx="102">
                  <c:v>0.59060000000000001</c:v>
                </c:pt>
                <c:pt idx="103">
                  <c:v>0.57599999999999996</c:v>
                </c:pt>
                <c:pt idx="104">
                  <c:v>0.58789999999999998</c:v>
                </c:pt>
                <c:pt idx="105">
                  <c:v>0.5867</c:v>
                </c:pt>
                <c:pt idx="106">
                  <c:v>0.57179999999999997</c:v>
                </c:pt>
                <c:pt idx="107">
                  <c:v>0.57709999999999995</c:v>
                </c:pt>
                <c:pt idx="108">
                  <c:v>0.56710000000000005</c:v>
                </c:pt>
                <c:pt idx="109">
                  <c:v>0.54390000000000005</c:v>
                </c:pt>
                <c:pt idx="110">
                  <c:v>0.54459999999999997</c:v>
                </c:pt>
                <c:pt idx="111">
                  <c:v>0.53720000000000001</c:v>
                </c:pt>
                <c:pt idx="112">
                  <c:v>0.52729999999999999</c:v>
                </c:pt>
                <c:pt idx="113">
                  <c:v>0.51349999999999996</c:v>
                </c:pt>
                <c:pt idx="114">
                  <c:v>0.49419999999999997</c:v>
                </c:pt>
                <c:pt idx="115">
                  <c:v>0.4864</c:v>
                </c:pt>
                <c:pt idx="116">
                  <c:v>0.49159999999999998</c:v>
                </c:pt>
                <c:pt idx="117">
                  <c:v>0.49769999999999998</c:v>
                </c:pt>
                <c:pt idx="118">
                  <c:v>0.49109999999999998</c:v>
                </c:pt>
                <c:pt idx="119">
                  <c:v>0.48409999999999997</c:v>
                </c:pt>
              </c:numCache>
            </c:numRef>
          </c:yVal>
          <c:smooth val="0"/>
          <c:extLst>
            <c:ext xmlns:c16="http://schemas.microsoft.com/office/drawing/2014/chart" uri="{C3380CC4-5D6E-409C-BE32-E72D297353CC}">
              <c16:uniqueId val="{00000003-ABF6-4EBE-8464-C43F67BDE9D7}"/>
            </c:ext>
          </c:extLst>
        </c:ser>
        <c:dLbls>
          <c:showLegendKey val="0"/>
          <c:showVal val="0"/>
          <c:showCatName val="0"/>
          <c:showSerName val="0"/>
          <c:showPercent val="0"/>
          <c:showBubbleSize val="0"/>
        </c:dLbls>
        <c:axId val="2094734554"/>
        <c:axId val="2094734552"/>
      </c:scatterChart>
      <c:valAx>
        <c:axId val="2094734554"/>
        <c:scaling>
          <c:logBase val="10"/>
          <c:orientation val="minMax"/>
          <c:max val="50"/>
          <c:min val="0.5"/>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Natural frequency (Hz)</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10"/>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Peak 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min"/>
        <c:crossBetween val="midCat"/>
        <c:majorUnit val="2"/>
      </c:valAx>
      <c:spPr>
        <a:noFill/>
        <a:ln>
          <a:noFill/>
        </a:ln>
        <a:effectLst/>
      </c:spPr>
    </c:plotArea>
    <c:legend>
      <c:legendPos val="t"/>
      <c:overlay val="0"/>
      <c:txPr>
        <a:bodyPr/>
        <a:lstStyle/>
        <a:p>
          <a:pPr>
            <a:defRPr sz="13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2314A"/>
                </a:solidFill>
                <a:latin typeface="Calibri"/>
              </a:defRPr>
            </a:pPr>
            <a:r>
              <a:rPr lang="en-US" sz="1400" b="0" i="0" u="none" strike="noStrike" dirty="0">
                <a:solidFill>
                  <a:srgbClr val="12314A"/>
                </a:solidFill>
                <a:latin typeface="Calibri"/>
              </a:rPr>
              <a:t>Raw vs broadened roof spectrum, 2% damping</a:t>
            </a:r>
          </a:p>
        </c:rich>
      </c:tx>
      <c:overlay val="0"/>
    </c:title>
    <c:autoTitleDeleted val="0"/>
    <c:plotArea>
      <c:layout/>
      <c:scatterChart>
        <c:scatterStyle val="lineMarker"/>
        <c:varyColors val="0"/>
        <c:ser>
          <c:idx val="0"/>
          <c:order val="0"/>
          <c:tx>
            <c:strRef>
              <c:f>Sheet1!$B$1</c:f>
              <c:strCache>
                <c:ptCount val="1"/>
                <c:pt idx="0">
                  <c:v>Roof 2%, computed</c:v>
                </c:pt>
              </c:strCache>
            </c:strRef>
          </c:tx>
          <c:spPr>
            <a:ln w="25400" cap="flat">
              <a:solidFill>
                <a:srgbClr val="1B4F8A"/>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Sheet1!$B$2:$B$121</c:f>
              <c:numCache>
                <c:formatCode>General</c:formatCode>
                <c:ptCount val="120"/>
                <c:pt idx="0">
                  <c:v>0.53720000000000001</c:v>
                </c:pt>
                <c:pt idx="1">
                  <c:v>0.54210000000000003</c:v>
                </c:pt>
                <c:pt idx="2">
                  <c:v>0.58140000000000003</c:v>
                </c:pt>
                <c:pt idx="3">
                  <c:v>0.60019999999999996</c:v>
                </c:pt>
                <c:pt idx="4">
                  <c:v>0.5887</c:v>
                </c:pt>
                <c:pt idx="5">
                  <c:v>0.62570000000000003</c:v>
                </c:pt>
                <c:pt idx="6">
                  <c:v>0.58919999999999995</c:v>
                </c:pt>
                <c:pt idx="7">
                  <c:v>0.57289999999999996</c:v>
                </c:pt>
                <c:pt idx="8">
                  <c:v>0.5363</c:v>
                </c:pt>
                <c:pt idx="9">
                  <c:v>0.6744</c:v>
                </c:pt>
                <c:pt idx="10">
                  <c:v>0.71989999999999998</c:v>
                </c:pt>
                <c:pt idx="11">
                  <c:v>0.73709999999999998</c:v>
                </c:pt>
                <c:pt idx="12">
                  <c:v>0.86040000000000005</c:v>
                </c:pt>
                <c:pt idx="13">
                  <c:v>0.97750000000000004</c:v>
                </c:pt>
                <c:pt idx="14">
                  <c:v>1.0529999999999999</c:v>
                </c:pt>
                <c:pt idx="15">
                  <c:v>1.0334000000000001</c:v>
                </c:pt>
                <c:pt idx="16">
                  <c:v>0.98329999999999995</c:v>
                </c:pt>
                <c:pt idx="17">
                  <c:v>1.1044</c:v>
                </c:pt>
                <c:pt idx="18">
                  <c:v>1.4075</c:v>
                </c:pt>
                <c:pt idx="19">
                  <c:v>1.5571999999999999</c:v>
                </c:pt>
                <c:pt idx="20">
                  <c:v>1.3915</c:v>
                </c:pt>
                <c:pt idx="21">
                  <c:v>1.2914000000000001</c:v>
                </c:pt>
                <c:pt idx="22">
                  <c:v>1.5130999999999999</c:v>
                </c:pt>
                <c:pt idx="23">
                  <c:v>1.6191</c:v>
                </c:pt>
                <c:pt idx="24">
                  <c:v>1.5998000000000001</c:v>
                </c:pt>
                <c:pt idx="25">
                  <c:v>2.35</c:v>
                </c:pt>
                <c:pt idx="26">
                  <c:v>3.0379999999999998</c:v>
                </c:pt>
                <c:pt idx="27">
                  <c:v>3.2402000000000002</c:v>
                </c:pt>
                <c:pt idx="28">
                  <c:v>3.7705000000000002</c:v>
                </c:pt>
                <c:pt idx="29">
                  <c:v>3.7385000000000002</c:v>
                </c:pt>
                <c:pt idx="30">
                  <c:v>5.476</c:v>
                </c:pt>
                <c:pt idx="31">
                  <c:v>6.2759</c:v>
                </c:pt>
                <c:pt idx="32">
                  <c:v>6.6018999999999997</c:v>
                </c:pt>
                <c:pt idx="33">
                  <c:v>7.3318000000000003</c:v>
                </c:pt>
                <c:pt idx="34">
                  <c:v>8.3460999999999999</c:v>
                </c:pt>
                <c:pt idx="35">
                  <c:v>8.8228000000000009</c:v>
                </c:pt>
                <c:pt idx="36">
                  <c:v>9.8574999999999999</c:v>
                </c:pt>
                <c:pt idx="37">
                  <c:v>9.7114999999999991</c:v>
                </c:pt>
                <c:pt idx="38">
                  <c:v>9.0677000000000003</c:v>
                </c:pt>
                <c:pt idx="39">
                  <c:v>6.9917999999999996</c:v>
                </c:pt>
                <c:pt idx="40">
                  <c:v>6.1238999999999999</c:v>
                </c:pt>
                <c:pt idx="41">
                  <c:v>5.1557000000000004</c:v>
                </c:pt>
                <c:pt idx="42">
                  <c:v>4.1425999999999998</c:v>
                </c:pt>
                <c:pt idx="43">
                  <c:v>3.6413000000000002</c:v>
                </c:pt>
                <c:pt idx="44">
                  <c:v>2.9266000000000001</c:v>
                </c:pt>
                <c:pt idx="45">
                  <c:v>3.5425</c:v>
                </c:pt>
                <c:pt idx="46">
                  <c:v>3.5939000000000001</c:v>
                </c:pt>
                <c:pt idx="47">
                  <c:v>3.4641000000000002</c:v>
                </c:pt>
                <c:pt idx="48">
                  <c:v>3.1865000000000001</c:v>
                </c:pt>
                <c:pt idx="49">
                  <c:v>2.9483999999999999</c:v>
                </c:pt>
                <c:pt idx="50">
                  <c:v>2.8329</c:v>
                </c:pt>
                <c:pt idx="51">
                  <c:v>2.6074000000000002</c:v>
                </c:pt>
                <c:pt idx="52">
                  <c:v>2.6591</c:v>
                </c:pt>
                <c:pt idx="53">
                  <c:v>2.6444999999999999</c:v>
                </c:pt>
                <c:pt idx="54">
                  <c:v>2.3151000000000002</c:v>
                </c:pt>
                <c:pt idx="55">
                  <c:v>2.3959999999999999</c:v>
                </c:pt>
                <c:pt idx="56">
                  <c:v>2.3618000000000001</c:v>
                </c:pt>
                <c:pt idx="57">
                  <c:v>2.5891999999999999</c:v>
                </c:pt>
                <c:pt idx="58">
                  <c:v>2.8557999999999999</c:v>
                </c:pt>
                <c:pt idx="59">
                  <c:v>2.7776999999999998</c:v>
                </c:pt>
                <c:pt idx="60">
                  <c:v>2.8105000000000002</c:v>
                </c:pt>
                <c:pt idx="61">
                  <c:v>3.5287000000000002</c:v>
                </c:pt>
                <c:pt idx="62">
                  <c:v>3.7928999999999999</c:v>
                </c:pt>
                <c:pt idx="63">
                  <c:v>4.5959000000000003</c:v>
                </c:pt>
                <c:pt idx="64">
                  <c:v>4.2992999999999997</c:v>
                </c:pt>
                <c:pt idx="65">
                  <c:v>3.0769000000000002</c:v>
                </c:pt>
                <c:pt idx="66">
                  <c:v>2.532</c:v>
                </c:pt>
                <c:pt idx="67">
                  <c:v>2.0318000000000001</c:v>
                </c:pt>
                <c:pt idx="68">
                  <c:v>2.1122000000000001</c:v>
                </c:pt>
                <c:pt idx="69">
                  <c:v>2.0541</c:v>
                </c:pt>
                <c:pt idx="70">
                  <c:v>1.8089999999999999</c:v>
                </c:pt>
                <c:pt idx="71">
                  <c:v>1.7478</c:v>
                </c:pt>
                <c:pt idx="72">
                  <c:v>1.9035</c:v>
                </c:pt>
                <c:pt idx="73">
                  <c:v>2.1073</c:v>
                </c:pt>
                <c:pt idx="74">
                  <c:v>1.8814</c:v>
                </c:pt>
                <c:pt idx="75">
                  <c:v>2.2715000000000001</c:v>
                </c:pt>
                <c:pt idx="76">
                  <c:v>2.1956000000000002</c:v>
                </c:pt>
                <c:pt idx="77">
                  <c:v>2.0752000000000002</c:v>
                </c:pt>
                <c:pt idx="78">
                  <c:v>1.8180000000000001</c:v>
                </c:pt>
                <c:pt idx="79">
                  <c:v>1.5361</c:v>
                </c:pt>
                <c:pt idx="80">
                  <c:v>1.5589</c:v>
                </c:pt>
                <c:pt idx="81">
                  <c:v>1.6464000000000001</c:v>
                </c:pt>
                <c:pt idx="82">
                  <c:v>1.6617999999999999</c:v>
                </c:pt>
                <c:pt idx="83">
                  <c:v>1.4892000000000001</c:v>
                </c:pt>
                <c:pt idx="84">
                  <c:v>1.5041</c:v>
                </c:pt>
                <c:pt idx="85">
                  <c:v>1.5428999999999999</c:v>
                </c:pt>
                <c:pt idx="86">
                  <c:v>1.4806999999999999</c:v>
                </c:pt>
                <c:pt idx="87">
                  <c:v>1.4877</c:v>
                </c:pt>
                <c:pt idx="88">
                  <c:v>1.4712000000000001</c:v>
                </c:pt>
                <c:pt idx="89">
                  <c:v>1.4584999999999999</c:v>
                </c:pt>
                <c:pt idx="90">
                  <c:v>1.4517</c:v>
                </c:pt>
                <c:pt idx="91">
                  <c:v>1.4496</c:v>
                </c:pt>
                <c:pt idx="92">
                  <c:v>1.4450000000000001</c:v>
                </c:pt>
                <c:pt idx="93">
                  <c:v>1.4396</c:v>
                </c:pt>
                <c:pt idx="94">
                  <c:v>1.4356</c:v>
                </c:pt>
                <c:pt idx="95">
                  <c:v>1.4315</c:v>
                </c:pt>
                <c:pt idx="96">
                  <c:v>1.4271</c:v>
                </c:pt>
                <c:pt idx="97">
                  <c:v>1.4241999999999999</c:v>
                </c:pt>
                <c:pt idx="98">
                  <c:v>1.4212</c:v>
                </c:pt>
                <c:pt idx="99">
                  <c:v>1.4198999999999999</c:v>
                </c:pt>
                <c:pt idx="100">
                  <c:v>1.4179999999999999</c:v>
                </c:pt>
                <c:pt idx="101">
                  <c:v>1.4154</c:v>
                </c:pt>
                <c:pt idx="102">
                  <c:v>1.4126000000000001</c:v>
                </c:pt>
                <c:pt idx="103">
                  <c:v>1.4118999999999999</c:v>
                </c:pt>
                <c:pt idx="104">
                  <c:v>1.4101999999999999</c:v>
                </c:pt>
                <c:pt idx="105">
                  <c:v>1.4083000000000001</c:v>
                </c:pt>
                <c:pt idx="106">
                  <c:v>1.4065000000000001</c:v>
                </c:pt>
                <c:pt idx="107">
                  <c:v>1.4059999999999999</c:v>
                </c:pt>
                <c:pt idx="108">
                  <c:v>1.4045000000000001</c:v>
                </c:pt>
                <c:pt idx="109">
                  <c:v>1.4045000000000001</c:v>
                </c:pt>
                <c:pt idx="110">
                  <c:v>1.4037999999999999</c:v>
                </c:pt>
                <c:pt idx="111">
                  <c:v>1.4024000000000001</c:v>
                </c:pt>
                <c:pt idx="112">
                  <c:v>1.4012</c:v>
                </c:pt>
                <c:pt idx="113">
                  <c:v>1.401</c:v>
                </c:pt>
                <c:pt idx="114">
                  <c:v>1.4005000000000001</c:v>
                </c:pt>
                <c:pt idx="115">
                  <c:v>1.3998999999999999</c:v>
                </c:pt>
                <c:pt idx="116">
                  <c:v>1.3993</c:v>
                </c:pt>
                <c:pt idx="117">
                  <c:v>1.399</c:v>
                </c:pt>
                <c:pt idx="118">
                  <c:v>1.3985000000000001</c:v>
                </c:pt>
                <c:pt idx="119">
                  <c:v>1.3979999999999999</c:v>
                </c:pt>
              </c:numCache>
            </c:numRef>
          </c:yVal>
          <c:smooth val="0"/>
          <c:extLst>
            <c:ext xmlns:c16="http://schemas.microsoft.com/office/drawing/2014/chart" uri="{C3380CC4-5D6E-409C-BE32-E72D297353CC}">
              <c16:uniqueId val="{00000000-C52A-4875-9657-CAA423C92F4F}"/>
            </c:ext>
          </c:extLst>
        </c:ser>
        <c:ser>
          <c:idx val="1"/>
          <c:order val="1"/>
          <c:tx>
            <c:strRef>
              <c:f>Sheet1!$C$1</c:f>
              <c:strCache>
                <c:ptCount val="1"/>
                <c:pt idx="0">
                  <c:v>Roof 2%, ±15% broadened</c:v>
                </c:pt>
              </c:strCache>
            </c:strRef>
          </c:tx>
          <c:spPr>
            <a:ln w="25400" cap="flat">
              <a:solidFill>
                <a:srgbClr val="A62B1F"/>
              </a:solidFill>
              <a:prstDash val="solid"/>
              <a:round/>
            </a:ln>
            <a:effectLst/>
          </c:spPr>
          <c:marker>
            <c:symbol val="none"/>
          </c:marker>
          <c:xVal>
            <c:numRef>
              <c:f>Sheet1!$A$2:$A$121</c:f>
              <c:numCache>
                <c:formatCode>General</c:formatCode>
                <c:ptCount val="120"/>
                <c:pt idx="0">
                  <c:v>0.5</c:v>
                </c:pt>
                <c:pt idx="1">
                  <c:v>0.51970000000000005</c:v>
                </c:pt>
                <c:pt idx="2">
                  <c:v>0.54020000000000001</c:v>
                </c:pt>
                <c:pt idx="3">
                  <c:v>0.56159999999999999</c:v>
                </c:pt>
                <c:pt idx="4">
                  <c:v>0.5837</c:v>
                </c:pt>
                <c:pt idx="5">
                  <c:v>0.60670000000000002</c:v>
                </c:pt>
                <c:pt idx="6">
                  <c:v>0.63070000000000004</c:v>
                </c:pt>
                <c:pt idx="7">
                  <c:v>0.65559999999999996</c:v>
                </c:pt>
                <c:pt idx="8">
                  <c:v>0.68140000000000001</c:v>
                </c:pt>
                <c:pt idx="9">
                  <c:v>0.70830000000000004</c:v>
                </c:pt>
                <c:pt idx="10">
                  <c:v>0.73629999999999995</c:v>
                </c:pt>
                <c:pt idx="11">
                  <c:v>0.76529999999999998</c:v>
                </c:pt>
                <c:pt idx="12">
                  <c:v>0.79549999999999998</c:v>
                </c:pt>
                <c:pt idx="13">
                  <c:v>0.82689999999999997</c:v>
                </c:pt>
                <c:pt idx="14">
                  <c:v>0.85950000000000004</c:v>
                </c:pt>
                <c:pt idx="15">
                  <c:v>0.89349999999999996</c:v>
                </c:pt>
                <c:pt idx="16">
                  <c:v>0.92869999999999997</c:v>
                </c:pt>
                <c:pt idx="17">
                  <c:v>0.96530000000000005</c:v>
                </c:pt>
                <c:pt idx="18">
                  <c:v>1.0034000000000001</c:v>
                </c:pt>
                <c:pt idx="19">
                  <c:v>1.0429999999999999</c:v>
                </c:pt>
                <c:pt idx="20">
                  <c:v>1.0842000000000001</c:v>
                </c:pt>
                <c:pt idx="21">
                  <c:v>1.127</c:v>
                </c:pt>
                <c:pt idx="22">
                  <c:v>1.1714</c:v>
                </c:pt>
                <c:pt idx="23">
                  <c:v>1.2177</c:v>
                </c:pt>
                <c:pt idx="24">
                  <c:v>1.2657</c:v>
                </c:pt>
                <c:pt idx="25">
                  <c:v>1.3156000000000001</c:v>
                </c:pt>
                <c:pt idx="26">
                  <c:v>1.3675999999999999</c:v>
                </c:pt>
                <c:pt idx="27">
                  <c:v>1.4215</c:v>
                </c:pt>
                <c:pt idx="28">
                  <c:v>1.4776</c:v>
                </c:pt>
                <c:pt idx="29">
                  <c:v>1.5359</c:v>
                </c:pt>
                <c:pt idx="30">
                  <c:v>1.5965</c:v>
                </c:pt>
                <c:pt idx="31">
                  <c:v>1.6595</c:v>
                </c:pt>
                <c:pt idx="32">
                  <c:v>1.7250000000000001</c:v>
                </c:pt>
                <c:pt idx="33">
                  <c:v>1.7929999999999999</c:v>
                </c:pt>
                <c:pt idx="34">
                  <c:v>1.8637999999999999</c:v>
                </c:pt>
                <c:pt idx="35">
                  <c:v>1.9373</c:v>
                </c:pt>
                <c:pt idx="36">
                  <c:v>2.0137999999999998</c:v>
                </c:pt>
                <c:pt idx="37">
                  <c:v>2.0931999999999999</c:v>
                </c:pt>
                <c:pt idx="38">
                  <c:v>2.1758000000000002</c:v>
                </c:pt>
                <c:pt idx="39">
                  <c:v>2.2616999999999998</c:v>
                </c:pt>
                <c:pt idx="40">
                  <c:v>2.3509000000000002</c:v>
                </c:pt>
                <c:pt idx="41">
                  <c:v>2.4437000000000002</c:v>
                </c:pt>
                <c:pt idx="42">
                  <c:v>2.5400999999999998</c:v>
                </c:pt>
                <c:pt idx="43">
                  <c:v>2.6402999999999999</c:v>
                </c:pt>
                <c:pt idx="44">
                  <c:v>2.7444999999999999</c:v>
                </c:pt>
                <c:pt idx="45">
                  <c:v>2.8527999999999998</c:v>
                </c:pt>
                <c:pt idx="46">
                  <c:v>2.9653999999999998</c:v>
                </c:pt>
                <c:pt idx="47">
                  <c:v>3.0823999999999998</c:v>
                </c:pt>
                <c:pt idx="48">
                  <c:v>3.2040000000000002</c:v>
                </c:pt>
                <c:pt idx="49">
                  <c:v>3.3304</c:v>
                </c:pt>
                <c:pt idx="50">
                  <c:v>3.4618000000000002</c:v>
                </c:pt>
                <c:pt idx="51">
                  <c:v>3.5983999999999998</c:v>
                </c:pt>
                <c:pt idx="52">
                  <c:v>3.7404000000000002</c:v>
                </c:pt>
                <c:pt idx="53">
                  <c:v>3.8879999999999999</c:v>
                </c:pt>
                <c:pt idx="54">
                  <c:v>4.0414000000000003</c:v>
                </c:pt>
                <c:pt idx="55">
                  <c:v>4.2008999999999999</c:v>
                </c:pt>
                <c:pt idx="56">
                  <c:v>4.3666</c:v>
                </c:pt>
                <c:pt idx="57">
                  <c:v>4.5388999999999999</c:v>
                </c:pt>
                <c:pt idx="58">
                  <c:v>4.718</c:v>
                </c:pt>
                <c:pt idx="59">
                  <c:v>4.9042000000000003</c:v>
                </c:pt>
                <c:pt idx="60">
                  <c:v>5.0976999999999997</c:v>
                </c:pt>
                <c:pt idx="61">
                  <c:v>5.2988</c:v>
                </c:pt>
                <c:pt idx="62">
                  <c:v>5.5079000000000002</c:v>
                </c:pt>
                <c:pt idx="63">
                  <c:v>5.7252000000000001</c:v>
                </c:pt>
                <c:pt idx="64">
                  <c:v>5.9511000000000003</c:v>
                </c:pt>
                <c:pt idx="65">
                  <c:v>6.1859999999999999</c:v>
                </c:pt>
                <c:pt idx="66">
                  <c:v>6.43</c:v>
                </c:pt>
                <c:pt idx="67">
                  <c:v>6.6837999999999997</c:v>
                </c:pt>
                <c:pt idx="68">
                  <c:v>6.9474999999999998</c:v>
                </c:pt>
                <c:pt idx="69">
                  <c:v>7.2215999999999996</c:v>
                </c:pt>
                <c:pt idx="70">
                  <c:v>7.5065999999999997</c:v>
                </c:pt>
                <c:pt idx="71">
                  <c:v>7.8026999999999997</c:v>
                </c:pt>
                <c:pt idx="72">
                  <c:v>8.1105999999999998</c:v>
                </c:pt>
                <c:pt idx="73">
                  <c:v>8.4306000000000001</c:v>
                </c:pt>
                <c:pt idx="74">
                  <c:v>8.7632999999999992</c:v>
                </c:pt>
                <c:pt idx="75">
                  <c:v>9.1090999999999998</c:v>
                </c:pt>
                <c:pt idx="76">
                  <c:v>9.4685000000000006</c:v>
                </c:pt>
                <c:pt idx="77">
                  <c:v>9.8421000000000003</c:v>
                </c:pt>
                <c:pt idx="78">
                  <c:v>10.230399999999999</c:v>
                </c:pt>
                <c:pt idx="79">
                  <c:v>10.6341</c:v>
                </c:pt>
                <c:pt idx="80">
                  <c:v>11.053699999999999</c:v>
                </c:pt>
                <c:pt idx="81">
                  <c:v>11.4899</c:v>
                </c:pt>
                <c:pt idx="82">
                  <c:v>11.943199999999999</c:v>
                </c:pt>
                <c:pt idx="83">
                  <c:v>12.4145</c:v>
                </c:pt>
                <c:pt idx="84">
                  <c:v>12.904299999999999</c:v>
                </c:pt>
                <c:pt idx="85">
                  <c:v>13.413500000000001</c:v>
                </c:pt>
                <c:pt idx="86">
                  <c:v>13.9427</c:v>
                </c:pt>
                <c:pt idx="87">
                  <c:v>14.492900000000001</c:v>
                </c:pt>
                <c:pt idx="88">
                  <c:v>15.0647</c:v>
                </c:pt>
                <c:pt idx="89">
                  <c:v>15.6592</c:v>
                </c:pt>
                <c:pt idx="90">
                  <c:v>16.277000000000001</c:v>
                </c:pt>
                <c:pt idx="91">
                  <c:v>16.9193</c:v>
                </c:pt>
                <c:pt idx="92">
                  <c:v>17.5869</c:v>
                </c:pt>
                <c:pt idx="93">
                  <c:v>18.280799999999999</c:v>
                </c:pt>
                <c:pt idx="94">
                  <c:v>19.002099999999999</c:v>
                </c:pt>
                <c:pt idx="95">
                  <c:v>19.751899999999999</c:v>
                </c:pt>
                <c:pt idx="96">
                  <c:v>20.531199999999998</c:v>
                </c:pt>
                <c:pt idx="97">
                  <c:v>21.3414</c:v>
                </c:pt>
                <c:pt idx="98">
                  <c:v>22.183399999999999</c:v>
                </c:pt>
                <c:pt idx="99">
                  <c:v>23.058700000000002</c:v>
                </c:pt>
                <c:pt idx="100">
                  <c:v>23.968599999999999</c:v>
                </c:pt>
                <c:pt idx="101">
                  <c:v>24.914300000000001</c:v>
                </c:pt>
                <c:pt idx="102">
                  <c:v>25.897400000000001</c:v>
                </c:pt>
                <c:pt idx="103">
                  <c:v>26.9192</c:v>
                </c:pt>
                <c:pt idx="104">
                  <c:v>27.981400000000001</c:v>
                </c:pt>
                <c:pt idx="105">
                  <c:v>29.0855</c:v>
                </c:pt>
                <c:pt idx="106">
                  <c:v>30.2331</c:v>
                </c:pt>
                <c:pt idx="107">
                  <c:v>31.425999999999998</c:v>
                </c:pt>
                <c:pt idx="108">
                  <c:v>32.665999999999997</c:v>
                </c:pt>
                <c:pt idx="109">
                  <c:v>33.954900000000002</c:v>
                </c:pt>
                <c:pt idx="110">
                  <c:v>35.294699999999999</c:v>
                </c:pt>
                <c:pt idx="111">
                  <c:v>36.6873</c:v>
                </c:pt>
                <c:pt idx="112">
                  <c:v>38.134900000000002</c:v>
                </c:pt>
                <c:pt idx="113">
                  <c:v>39.639600000000002</c:v>
                </c:pt>
                <c:pt idx="114">
                  <c:v>41.203699999999998</c:v>
                </c:pt>
                <c:pt idx="115">
                  <c:v>42.829500000000003</c:v>
                </c:pt>
                <c:pt idx="116">
                  <c:v>44.519500000000001</c:v>
                </c:pt>
                <c:pt idx="117">
                  <c:v>46.2761</c:v>
                </c:pt>
                <c:pt idx="118">
                  <c:v>48.101999999999997</c:v>
                </c:pt>
                <c:pt idx="119">
                  <c:v>50</c:v>
                </c:pt>
              </c:numCache>
            </c:numRef>
          </c:xVal>
          <c:yVal>
            <c:numRef>
              <c:f>Sheet1!$C$2:$C$121</c:f>
              <c:numCache>
                <c:formatCode>General</c:formatCode>
                <c:ptCount val="120"/>
                <c:pt idx="0">
                  <c:v>0.60009999999999997</c:v>
                </c:pt>
                <c:pt idx="1">
                  <c:v>0.62190000000000001</c:v>
                </c:pt>
                <c:pt idx="2">
                  <c:v>0.62529999999999997</c:v>
                </c:pt>
                <c:pt idx="3">
                  <c:v>0.62109999999999999</c:v>
                </c:pt>
                <c:pt idx="4">
                  <c:v>0.62370000000000003</c:v>
                </c:pt>
                <c:pt idx="5">
                  <c:v>0.6835</c:v>
                </c:pt>
                <c:pt idx="6">
                  <c:v>0.72330000000000005</c:v>
                </c:pt>
                <c:pt idx="7">
                  <c:v>0.76170000000000004</c:v>
                </c:pt>
                <c:pt idx="8">
                  <c:v>0.88380000000000003</c:v>
                </c:pt>
                <c:pt idx="9">
                  <c:v>0.99250000000000005</c:v>
                </c:pt>
                <c:pt idx="10">
                  <c:v>1.0490999999999999</c:v>
                </c:pt>
                <c:pt idx="11">
                  <c:v>1.0528</c:v>
                </c:pt>
                <c:pt idx="12">
                  <c:v>1.05</c:v>
                </c:pt>
                <c:pt idx="13">
                  <c:v>1.1649</c:v>
                </c:pt>
                <c:pt idx="14">
                  <c:v>1.4374</c:v>
                </c:pt>
                <c:pt idx="15">
                  <c:v>1.5418000000000001</c:v>
                </c:pt>
                <c:pt idx="16">
                  <c:v>1.5552999999999999</c:v>
                </c:pt>
                <c:pt idx="17">
                  <c:v>1.5385</c:v>
                </c:pt>
                <c:pt idx="18">
                  <c:v>1.5481</c:v>
                </c:pt>
                <c:pt idx="19">
                  <c:v>1.6152</c:v>
                </c:pt>
                <c:pt idx="20">
                  <c:v>1.7496</c:v>
                </c:pt>
                <c:pt idx="21">
                  <c:v>2.4872999999999998</c:v>
                </c:pt>
                <c:pt idx="22">
                  <c:v>3.0783999999999998</c:v>
                </c:pt>
                <c:pt idx="23">
                  <c:v>3.3460999999999999</c:v>
                </c:pt>
                <c:pt idx="24">
                  <c:v>3.7641</c:v>
                </c:pt>
                <c:pt idx="25">
                  <c:v>4.0853000000000002</c:v>
                </c:pt>
                <c:pt idx="26">
                  <c:v>5.6356000000000002</c:v>
                </c:pt>
                <c:pt idx="27">
                  <c:v>6.3409000000000004</c:v>
                </c:pt>
                <c:pt idx="28">
                  <c:v>6.7476000000000003</c:v>
                </c:pt>
                <c:pt idx="29">
                  <c:v>7.5343</c:v>
                </c:pt>
                <c:pt idx="30">
                  <c:v>8.4412000000000003</c:v>
                </c:pt>
                <c:pt idx="31">
                  <c:v>9.0292999999999992</c:v>
                </c:pt>
                <c:pt idx="32">
                  <c:v>9.8284000000000002</c:v>
                </c:pt>
                <c:pt idx="33">
                  <c:v>9.8559000000000001</c:v>
                </c:pt>
                <c:pt idx="34">
                  <c:v>9.8348999999999993</c:v>
                </c:pt>
                <c:pt idx="35">
                  <c:v>9.8495000000000008</c:v>
                </c:pt>
                <c:pt idx="36">
                  <c:v>9.8574999999999999</c:v>
                </c:pt>
                <c:pt idx="37">
                  <c:v>9.8436000000000003</c:v>
                </c:pt>
                <c:pt idx="38">
                  <c:v>9.8559000000000001</c:v>
                </c:pt>
                <c:pt idx="39">
                  <c:v>9.8470999999999993</c:v>
                </c:pt>
                <c:pt idx="40">
                  <c:v>9.8008000000000006</c:v>
                </c:pt>
                <c:pt idx="41">
                  <c:v>9.4613999999999994</c:v>
                </c:pt>
                <c:pt idx="42">
                  <c:v>8.2612000000000005</c:v>
                </c:pt>
                <c:pt idx="43">
                  <c:v>6.6546000000000003</c:v>
                </c:pt>
                <c:pt idx="44">
                  <c:v>5.7477999999999998</c:v>
                </c:pt>
                <c:pt idx="45">
                  <c:v>4.7621000000000002</c:v>
                </c:pt>
                <c:pt idx="46">
                  <c:v>3.9479000000000002</c:v>
                </c:pt>
                <c:pt idx="47">
                  <c:v>3.5931999999999999</c:v>
                </c:pt>
                <c:pt idx="48">
                  <c:v>3.5924</c:v>
                </c:pt>
                <c:pt idx="49">
                  <c:v>3.5857999999999999</c:v>
                </c:pt>
                <c:pt idx="50">
                  <c:v>3.5434999999999999</c:v>
                </c:pt>
                <c:pt idx="51">
                  <c:v>3.3563000000000001</c:v>
                </c:pt>
                <c:pt idx="52">
                  <c:v>3.0939999999999999</c:v>
                </c:pt>
                <c:pt idx="53">
                  <c:v>2.9035000000000002</c:v>
                </c:pt>
                <c:pt idx="54">
                  <c:v>2.8401999999999998</c:v>
                </c:pt>
                <c:pt idx="55">
                  <c:v>2.8549000000000002</c:v>
                </c:pt>
                <c:pt idx="56">
                  <c:v>2.9538000000000002</c:v>
                </c:pt>
                <c:pt idx="57">
                  <c:v>3.5813999999999999</c:v>
                </c:pt>
                <c:pt idx="58">
                  <c:v>3.9531000000000001</c:v>
                </c:pt>
                <c:pt idx="59">
                  <c:v>4.5366999999999997</c:v>
                </c:pt>
                <c:pt idx="60">
                  <c:v>4.5926</c:v>
                </c:pt>
                <c:pt idx="61">
                  <c:v>4.5500999999999996</c:v>
                </c:pt>
                <c:pt idx="62">
                  <c:v>4.5796999999999999</c:v>
                </c:pt>
                <c:pt idx="63">
                  <c:v>4.5959000000000003</c:v>
                </c:pt>
                <c:pt idx="64">
                  <c:v>4.5850999999999997</c:v>
                </c:pt>
                <c:pt idx="65">
                  <c:v>4.5926</c:v>
                </c:pt>
                <c:pt idx="66">
                  <c:v>4.5747</c:v>
                </c:pt>
                <c:pt idx="67">
                  <c:v>4.4806999999999997</c:v>
                </c:pt>
                <c:pt idx="68">
                  <c:v>3.8243999999999998</c:v>
                </c:pt>
                <c:pt idx="69">
                  <c:v>2.8652000000000002</c:v>
                </c:pt>
                <c:pt idx="70">
                  <c:v>2.3376999999999999</c:v>
                </c:pt>
                <c:pt idx="71">
                  <c:v>2.2564000000000002</c:v>
                </c:pt>
                <c:pt idx="72">
                  <c:v>2.2707000000000002</c:v>
                </c:pt>
                <c:pt idx="73">
                  <c:v>2.2597999999999998</c:v>
                </c:pt>
                <c:pt idx="74">
                  <c:v>2.2673000000000001</c:v>
                </c:pt>
                <c:pt idx="75">
                  <c:v>2.2715000000000001</c:v>
                </c:pt>
                <c:pt idx="76">
                  <c:v>2.2662</c:v>
                </c:pt>
                <c:pt idx="77">
                  <c:v>2.2707000000000002</c:v>
                </c:pt>
                <c:pt idx="78">
                  <c:v>2.2660999999999998</c:v>
                </c:pt>
                <c:pt idx="79">
                  <c:v>2.242</c:v>
                </c:pt>
                <c:pt idx="80">
                  <c:v>2.1488999999999998</c:v>
                </c:pt>
                <c:pt idx="81">
                  <c:v>1.9753000000000001</c:v>
                </c:pt>
                <c:pt idx="82">
                  <c:v>1.7084999999999999</c:v>
                </c:pt>
                <c:pt idx="83">
                  <c:v>1.6616</c:v>
                </c:pt>
                <c:pt idx="84">
                  <c:v>1.6597999999999999</c:v>
                </c:pt>
                <c:pt idx="85">
                  <c:v>1.6593</c:v>
                </c:pt>
                <c:pt idx="86">
                  <c:v>1.5947</c:v>
                </c:pt>
                <c:pt idx="87">
                  <c:v>1.5422</c:v>
                </c:pt>
                <c:pt idx="88">
                  <c:v>1.5385</c:v>
                </c:pt>
                <c:pt idx="89">
                  <c:v>1.5186999999999999</c:v>
                </c:pt>
                <c:pt idx="90">
                  <c:v>1.4865999999999999</c:v>
                </c:pt>
                <c:pt idx="91">
                  <c:v>1.4813000000000001</c:v>
                </c:pt>
                <c:pt idx="92">
                  <c:v>1.4661999999999999</c:v>
                </c:pt>
                <c:pt idx="93">
                  <c:v>1.4559</c:v>
                </c:pt>
                <c:pt idx="94">
                  <c:v>1.4509000000000001</c:v>
                </c:pt>
                <c:pt idx="95">
                  <c:v>1.4478</c:v>
                </c:pt>
                <c:pt idx="96">
                  <c:v>1.4429000000000001</c:v>
                </c:pt>
                <c:pt idx="97">
                  <c:v>1.4380999999999999</c:v>
                </c:pt>
                <c:pt idx="98">
                  <c:v>1.4339999999999999</c:v>
                </c:pt>
                <c:pt idx="99">
                  <c:v>1.4298</c:v>
                </c:pt>
                <c:pt idx="100">
                  <c:v>1.4259999999999999</c:v>
                </c:pt>
                <c:pt idx="101">
                  <c:v>1.4231</c:v>
                </c:pt>
                <c:pt idx="102">
                  <c:v>1.4207000000000001</c:v>
                </c:pt>
                <c:pt idx="103">
                  <c:v>1.4192</c:v>
                </c:pt>
                <c:pt idx="104">
                  <c:v>1.417</c:v>
                </c:pt>
                <c:pt idx="105">
                  <c:v>1.4142999999999999</c:v>
                </c:pt>
                <c:pt idx="106">
                  <c:v>1.4123000000000001</c:v>
                </c:pt>
                <c:pt idx="107">
                  <c:v>1.4112</c:v>
                </c:pt>
                <c:pt idx="108">
                  <c:v>1.4095</c:v>
                </c:pt>
                <c:pt idx="109">
                  <c:v>1.4076</c:v>
                </c:pt>
                <c:pt idx="110">
                  <c:v>1.4063000000000001</c:v>
                </c:pt>
                <c:pt idx="111">
                  <c:v>1.4054</c:v>
                </c:pt>
                <c:pt idx="112">
                  <c:v>1.4045000000000001</c:v>
                </c:pt>
                <c:pt idx="113">
                  <c:v>1.4041999999999999</c:v>
                </c:pt>
                <c:pt idx="114">
                  <c:v>1.4032</c:v>
                </c:pt>
                <c:pt idx="115">
                  <c:v>1.4018999999999999</c:v>
                </c:pt>
                <c:pt idx="116">
                  <c:v>1.4011</c:v>
                </c:pt>
                <c:pt idx="117">
                  <c:v>1.4008</c:v>
                </c:pt>
                <c:pt idx="118">
                  <c:v>1.4003000000000001</c:v>
                </c:pt>
                <c:pt idx="119">
                  <c:v>1.3996999999999999</c:v>
                </c:pt>
              </c:numCache>
            </c:numRef>
          </c:yVal>
          <c:smooth val="0"/>
          <c:extLst>
            <c:ext xmlns:c16="http://schemas.microsoft.com/office/drawing/2014/chart" uri="{C3380CC4-5D6E-409C-BE32-E72D297353CC}">
              <c16:uniqueId val="{00000001-C52A-4875-9657-CAA423C92F4F}"/>
            </c:ext>
          </c:extLst>
        </c:ser>
        <c:dLbls>
          <c:showLegendKey val="0"/>
          <c:showVal val="0"/>
          <c:showCatName val="0"/>
          <c:showSerName val="0"/>
          <c:showPercent val="0"/>
          <c:showBubbleSize val="0"/>
        </c:dLbls>
        <c:axId val="2094734554"/>
        <c:axId val="2094734552"/>
      </c:scatterChart>
      <c:valAx>
        <c:axId val="2094734554"/>
        <c:scaling>
          <c:logBase val="10"/>
          <c:orientation val="minMax"/>
          <c:max val="50"/>
          <c:min val="0.5"/>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Natural frequency (Hz)</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10"/>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Peak 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min"/>
        <c:crossBetween val="midCat"/>
        <c:majorUnit val="2"/>
      </c:valAx>
      <c:spPr>
        <a:noFill/>
        <a:ln>
          <a:noFill/>
        </a:ln>
        <a:effectLst/>
      </c:spPr>
    </c:plotArea>
    <c:legend>
      <c:legendPos val="t"/>
      <c:overlay val="0"/>
      <c:txPr>
        <a:bodyPr/>
        <a:lstStyle/>
        <a:p>
          <a:pPr>
            <a:defRPr sz="13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2B2B2B"/>
                </a:solidFill>
                <a:latin typeface="Arial"/>
              </a:defRPr>
            </a:pPr>
            <a:r>
              <a:rPr lang="en-US" sz="1200" b="0" i="0" u="none" strike="noStrike">
                <a:solidFill>
                  <a:srgbClr val="2B2B2B"/>
                </a:solidFill>
                <a:latin typeface="Arial"/>
              </a:rPr>
              <a:t>Ground acceleration (g)</a:t>
            </a:r>
          </a:p>
        </c:rich>
      </c:tx>
      <c:overlay val="0"/>
    </c:title>
    <c:autoTitleDeleted val="0"/>
    <c:plotArea>
      <c:layout/>
      <c:scatterChart>
        <c:scatterStyle val="lineMarker"/>
        <c:varyColors val="0"/>
        <c:ser>
          <c:idx val="0"/>
          <c:order val="0"/>
          <c:tx>
            <c:strRef>
              <c:f>Sheet1!$B$1</c:f>
              <c:strCache>
                <c:ptCount val="1"/>
                <c:pt idx="0">
                  <c:v>El Centro NS</c:v>
                </c:pt>
              </c:strCache>
            </c:strRef>
          </c:tx>
          <c:spPr>
            <a:ln w="22225" cap="flat">
              <a:solidFill>
                <a:srgbClr val="1B4F8A"/>
              </a:solidFill>
              <a:prstDash val="solid"/>
              <a:round/>
            </a:ln>
            <a:effectLst/>
          </c:spPr>
          <c:marker>
            <c:symbol val="none"/>
          </c:marker>
          <c:xVal>
            <c:numRef>
              <c:f>Sheet1!$A$2:$A$5376</c:f>
              <c:numCache>
                <c:formatCode>General</c:formatCode>
                <c:ptCount val="5375"/>
                <c:pt idx="0">
                  <c:v>0</c:v>
                </c:pt>
                <c:pt idx="1">
                  <c:v>0.01</c:v>
                </c:pt>
                <c:pt idx="2">
                  <c:v>0.02</c:v>
                </c:pt>
                <c:pt idx="3">
                  <c:v>0.03</c:v>
                </c:pt>
                <c:pt idx="4">
                  <c:v>0.04</c:v>
                </c:pt>
                <c:pt idx="5">
                  <c:v>0.05</c:v>
                </c:pt>
                <c:pt idx="6">
                  <c:v>0.06</c:v>
                </c:pt>
                <c:pt idx="7">
                  <c:v>7.0000000000000007E-2</c:v>
                </c:pt>
                <c:pt idx="8">
                  <c:v>0.08</c:v>
                </c:pt>
                <c:pt idx="9">
                  <c:v>0.09</c:v>
                </c:pt>
                <c:pt idx="10">
                  <c:v>0.1</c:v>
                </c:pt>
                <c:pt idx="11">
                  <c:v>0.11</c:v>
                </c:pt>
                <c:pt idx="12">
                  <c:v>0.12</c:v>
                </c:pt>
                <c:pt idx="13">
                  <c:v>0.13</c:v>
                </c:pt>
                <c:pt idx="14">
                  <c:v>0.14000000000000001</c:v>
                </c:pt>
                <c:pt idx="15">
                  <c:v>0.15</c:v>
                </c:pt>
                <c:pt idx="16">
                  <c:v>0.16</c:v>
                </c:pt>
                <c:pt idx="17">
                  <c:v>0.17</c:v>
                </c:pt>
                <c:pt idx="18">
                  <c:v>0.18</c:v>
                </c:pt>
                <c:pt idx="19">
                  <c:v>0.19</c:v>
                </c:pt>
                <c:pt idx="20">
                  <c:v>0.2</c:v>
                </c:pt>
                <c:pt idx="21">
                  <c:v>0.21</c:v>
                </c:pt>
                <c:pt idx="22">
                  <c:v>0.22</c:v>
                </c:pt>
                <c:pt idx="23">
                  <c:v>0.23</c:v>
                </c:pt>
                <c:pt idx="24">
                  <c:v>0.24</c:v>
                </c:pt>
                <c:pt idx="25">
                  <c:v>0.25</c:v>
                </c:pt>
                <c:pt idx="26">
                  <c:v>0.26</c:v>
                </c:pt>
                <c:pt idx="27">
                  <c:v>0.27</c:v>
                </c:pt>
                <c:pt idx="28">
                  <c:v>0.28000000000000003</c:v>
                </c:pt>
                <c:pt idx="29">
                  <c:v>0.28999999999999998</c:v>
                </c:pt>
                <c:pt idx="30">
                  <c:v>0.3</c:v>
                </c:pt>
                <c:pt idx="31">
                  <c:v>0.31</c:v>
                </c:pt>
                <c:pt idx="32">
                  <c:v>0.32</c:v>
                </c:pt>
                <c:pt idx="33">
                  <c:v>0.33</c:v>
                </c:pt>
                <c:pt idx="34">
                  <c:v>0.34</c:v>
                </c:pt>
                <c:pt idx="35">
                  <c:v>0.35</c:v>
                </c:pt>
                <c:pt idx="36">
                  <c:v>0.36</c:v>
                </c:pt>
                <c:pt idx="37">
                  <c:v>0.37</c:v>
                </c:pt>
                <c:pt idx="38">
                  <c:v>0.38</c:v>
                </c:pt>
                <c:pt idx="39">
                  <c:v>0.39</c:v>
                </c:pt>
                <c:pt idx="40">
                  <c:v>0.4</c:v>
                </c:pt>
                <c:pt idx="41">
                  <c:v>0.41</c:v>
                </c:pt>
                <c:pt idx="42">
                  <c:v>0.42</c:v>
                </c:pt>
                <c:pt idx="43">
                  <c:v>0.43</c:v>
                </c:pt>
                <c:pt idx="44">
                  <c:v>0.44</c:v>
                </c:pt>
                <c:pt idx="45">
                  <c:v>0.45</c:v>
                </c:pt>
                <c:pt idx="46">
                  <c:v>0.46</c:v>
                </c:pt>
                <c:pt idx="47">
                  <c:v>0.47</c:v>
                </c:pt>
                <c:pt idx="48">
                  <c:v>0.48</c:v>
                </c:pt>
                <c:pt idx="49">
                  <c:v>0.49</c:v>
                </c:pt>
                <c:pt idx="50">
                  <c:v>0.5</c:v>
                </c:pt>
                <c:pt idx="51">
                  <c:v>0.51</c:v>
                </c:pt>
                <c:pt idx="52">
                  <c:v>0.52</c:v>
                </c:pt>
                <c:pt idx="53">
                  <c:v>0.53</c:v>
                </c:pt>
                <c:pt idx="54">
                  <c:v>0.54</c:v>
                </c:pt>
                <c:pt idx="55">
                  <c:v>0.55000000000000004</c:v>
                </c:pt>
                <c:pt idx="56">
                  <c:v>0.56000000000000005</c:v>
                </c:pt>
                <c:pt idx="57">
                  <c:v>0.56999999999999995</c:v>
                </c:pt>
                <c:pt idx="58">
                  <c:v>0.57999999999999996</c:v>
                </c:pt>
                <c:pt idx="59">
                  <c:v>0.59</c:v>
                </c:pt>
                <c:pt idx="60">
                  <c:v>0.6</c:v>
                </c:pt>
                <c:pt idx="61">
                  <c:v>0.61</c:v>
                </c:pt>
                <c:pt idx="62">
                  <c:v>0.62</c:v>
                </c:pt>
                <c:pt idx="63">
                  <c:v>0.63</c:v>
                </c:pt>
                <c:pt idx="64">
                  <c:v>0.64</c:v>
                </c:pt>
                <c:pt idx="65">
                  <c:v>0.65</c:v>
                </c:pt>
                <c:pt idx="66">
                  <c:v>0.66</c:v>
                </c:pt>
                <c:pt idx="67">
                  <c:v>0.67</c:v>
                </c:pt>
                <c:pt idx="68">
                  <c:v>0.68</c:v>
                </c:pt>
                <c:pt idx="69">
                  <c:v>0.69</c:v>
                </c:pt>
                <c:pt idx="70">
                  <c:v>0.7</c:v>
                </c:pt>
                <c:pt idx="71">
                  <c:v>0.71</c:v>
                </c:pt>
                <c:pt idx="72">
                  <c:v>0.72</c:v>
                </c:pt>
                <c:pt idx="73">
                  <c:v>0.73</c:v>
                </c:pt>
                <c:pt idx="74">
                  <c:v>0.74</c:v>
                </c:pt>
                <c:pt idx="75">
                  <c:v>0.75</c:v>
                </c:pt>
                <c:pt idx="76">
                  <c:v>0.76</c:v>
                </c:pt>
                <c:pt idx="77">
                  <c:v>0.77</c:v>
                </c:pt>
                <c:pt idx="78">
                  <c:v>0.78</c:v>
                </c:pt>
                <c:pt idx="79">
                  <c:v>0.79</c:v>
                </c:pt>
                <c:pt idx="80">
                  <c:v>0.8</c:v>
                </c:pt>
                <c:pt idx="81">
                  <c:v>0.81</c:v>
                </c:pt>
                <c:pt idx="82">
                  <c:v>0.82</c:v>
                </c:pt>
                <c:pt idx="83">
                  <c:v>0.83</c:v>
                </c:pt>
                <c:pt idx="84">
                  <c:v>0.84</c:v>
                </c:pt>
                <c:pt idx="85">
                  <c:v>0.85</c:v>
                </c:pt>
                <c:pt idx="86">
                  <c:v>0.86</c:v>
                </c:pt>
                <c:pt idx="87">
                  <c:v>0.87</c:v>
                </c:pt>
                <c:pt idx="88">
                  <c:v>0.88</c:v>
                </c:pt>
                <c:pt idx="89">
                  <c:v>0.89</c:v>
                </c:pt>
                <c:pt idx="90">
                  <c:v>0.9</c:v>
                </c:pt>
                <c:pt idx="91">
                  <c:v>0.91</c:v>
                </c:pt>
                <c:pt idx="92">
                  <c:v>0.92</c:v>
                </c:pt>
                <c:pt idx="93">
                  <c:v>0.93</c:v>
                </c:pt>
                <c:pt idx="94">
                  <c:v>0.94</c:v>
                </c:pt>
                <c:pt idx="95">
                  <c:v>0.95</c:v>
                </c:pt>
                <c:pt idx="96">
                  <c:v>0.96</c:v>
                </c:pt>
                <c:pt idx="97">
                  <c:v>0.97</c:v>
                </c:pt>
                <c:pt idx="98">
                  <c:v>0.98</c:v>
                </c:pt>
                <c:pt idx="99">
                  <c:v>0.99</c:v>
                </c:pt>
                <c:pt idx="100">
                  <c:v>1</c:v>
                </c:pt>
                <c:pt idx="101">
                  <c:v>1.01</c:v>
                </c:pt>
                <c:pt idx="102">
                  <c:v>1.02</c:v>
                </c:pt>
                <c:pt idx="103">
                  <c:v>1.03</c:v>
                </c:pt>
                <c:pt idx="104">
                  <c:v>1.04</c:v>
                </c:pt>
                <c:pt idx="105">
                  <c:v>1.05</c:v>
                </c:pt>
                <c:pt idx="106">
                  <c:v>1.06</c:v>
                </c:pt>
                <c:pt idx="107">
                  <c:v>1.07</c:v>
                </c:pt>
                <c:pt idx="108">
                  <c:v>1.08</c:v>
                </c:pt>
                <c:pt idx="109">
                  <c:v>1.0900000000000001</c:v>
                </c:pt>
                <c:pt idx="110">
                  <c:v>1.1000000000000001</c:v>
                </c:pt>
                <c:pt idx="111">
                  <c:v>1.1100000000000001</c:v>
                </c:pt>
                <c:pt idx="112">
                  <c:v>1.1200000000000001</c:v>
                </c:pt>
                <c:pt idx="113">
                  <c:v>1.1299999999999999</c:v>
                </c:pt>
                <c:pt idx="114">
                  <c:v>1.1399999999999999</c:v>
                </c:pt>
                <c:pt idx="115">
                  <c:v>1.1499999999999999</c:v>
                </c:pt>
                <c:pt idx="116">
                  <c:v>1.1599999999999999</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c:v>
                </c:pt>
                <c:pt idx="162">
                  <c:v>1.62</c:v>
                </c:pt>
                <c:pt idx="163">
                  <c:v>1.63</c:v>
                </c:pt>
                <c:pt idx="164">
                  <c:v>1.64</c:v>
                </c:pt>
                <c:pt idx="165">
                  <c:v>1.65</c:v>
                </c:pt>
                <c:pt idx="166">
                  <c:v>1.66</c:v>
                </c:pt>
                <c:pt idx="167">
                  <c:v>1.67</c:v>
                </c:pt>
                <c:pt idx="168">
                  <c:v>1.68</c:v>
                </c:pt>
                <c:pt idx="169">
                  <c:v>1.69</c:v>
                </c:pt>
                <c:pt idx="170">
                  <c:v>1.7</c:v>
                </c:pt>
                <c:pt idx="171">
                  <c:v>1.71</c:v>
                </c:pt>
                <c:pt idx="172">
                  <c:v>1.72</c:v>
                </c:pt>
                <c:pt idx="173">
                  <c:v>1.73</c:v>
                </c:pt>
                <c:pt idx="174">
                  <c:v>1.74</c:v>
                </c:pt>
                <c:pt idx="175">
                  <c:v>1.75</c:v>
                </c:pt>
                <c:pt idx="176">
                  <c:v>1.76</c:v>
                </c:pt>
                <c:pt idx="177">
                  <c:v>1.77</c:v>
                </c:pt>
                <c:pt idx="178">
                  <c:v>1.78</c:v>
                </c:pt>
                <c:pt idx="179">
                  <c:v>1.79</c:v>
                </c:pt>
                <c:pt idx="180">
                  <c:v>1.8</c:v>
                </c:pt>
                <c:pt idx="181">
                  <c:v>1.81</c:v>
                </c:pt>
                <c:pt idx="182">
                  <c:v>1.82</c:v>
                </c:pt>
                <c:pt idx="183">
                  <c:v>1.83</c:v>
                </c:pt>
                <c:pt idx="184">
                  <c:v>1.84</c:v>
                </c:pt>
                <c:pt idx="185">
                  <c:v>1.85</c:v>
                </c:pt>
                <c:pt idx="186">
                  <c:v>1.86</c:v>
                </c:pt>
                <c:pt idx="187">
                  <c:v>1.87</c:v>
                </c:pt>
                <c:pt idx="188">
                  <c:v>1.88</c:v>
                </c:pt>
                <c:pt idx="189">
                  <c:v>1.89</c:v>
                </c:pt>
                <c:pt idx="190">
                  <c:v>1.9</c:v>
                </c:pt>
                <c:pt idx="191">
                  <c:v>1.91</c:v>
                </c:pt>
                <c:pt idx="192">
                  <c:v>1.92</c:v>
                </c:pt>
                <c:pt idx="193">
                  <c:v>1.93</c:v>
                </c:pt>
                <c:pt idx="194">
                  <c:v>1.94</c:v>
                </c:pt>
                <c:pt idx="195">
                  <c:v>1.95</c:v>
                </c:pt>
                <c:pt idx="196">
                  <c:v>1.96</c:v>
                </c:pt>
                <c:pt idx="197">
                  <c:v>1.97</c:v>
                </c:pt>
                <c:pt idx="198">
                  <c:v>1.98</c:v>
                </c:pt>
                <c:pt idx="199">
                  <c:v>1.99</c:v>
                </c:pt>
                <c:pt idx="200">
                  <c:v>2</c:v>
                </c:pt>
                <c:pt idx="201">
                  <c:v>2.0099999999999998</c:v>
                </c:pt>
                <c:pt idx="202">
                  <c:v>2.02</c:v>
                </c:pt>
                <c:pt idx="203">
                  <c:v>2.0299999999999998</c:v>
                </c:pt>
                <c:pt idx="204">
                  <c:v>2.04</c:v>
                </c:pt>
                <c:pt idx="205">
                  <c:v>2.0499999999999998</c:v>
                </c:pt>
                <c:pt idx="206">
                  <c:v>2.06</c:v>
                </c:pt>
                <c:pt idx="207">
                  <c:v>2.0699999999999998</c:v>
                </c:pt>
                <c:pt idx="208">
                  <c:v>2.08</c:v>
                </c:pt>
                <c:pt idx="209">
                  <c:v>2.09</c:v>
                </c:pt>
                <c:pt idx="210">
                  <c:v>2.1</c:v>
                </c:pt>
                <c:pt idx="211">
                  <c:v>2.11</c:v>
                </c:pt>
                <c:pt idx="212">
                  <c:v>2.12</c:v>
                </c:pt>
                <c:pt idx="213">
                  <c:v>2.13</c:v>
                </c:pt>
                <c:pt idx="214">
                  <c:v>2.14</c:v>
                </c:pt>
                <c:pt idx="215">
                  <c:v>2.15</c:v>
                </c:pt>
                <c:pt idx="216">
                  <c:v>2.16</c:v>
                </c:pt>
                <c:pt idx="217">
                  <c:v>2.17</c:v>
                </c:pt>
                <c:pt idx="218">
                  <c:v>2.1800000000000002</c:v>
                </c:pt>
                <c:pt idx="219">
                  <c:v>2.19</c:v>
                </c:pt>
                <c:pt idx="220">
                  <c:v>2.2000000000000002</c:v>
                </c:pt>
                <c:pt idx="221">
                  <c:v>2.21</c:v>
                </c:pt>
                <c:pt idx="222">
                  <c:v>2.2200000000000002</c:v>
                </c:pt>
                <c:pt idx="223">
                  <c:v>2.23</c:v>
                </c:pt>
                <c:pt idx="224">
                  <c:v>2.2400000000000002</c:v>
                </c:pt>
                <c:pt idx="225">
                  <c:v>2.25</c:v>
                </c:pt>
                <c:pt idx="226">
                  <c:v>2.2599999999999998</c:v>
                </c:pt>
                <c:pt idx="227">
                  <c:v>2.27</c:v>
                </c:pt>
                <c:pt idx="228">
                  <c:v>2.2799999999999998</c:v>
                </c:pt>
                <c:pt idx="229">
                  <c:v>2.29</c:v>
                </c:pt>
                <c:pt idx="230">
                  <c:v>2.2999999999999998</c:v>
                </c:pt>
                <c:pt idx="231">
                  <c:v>2.31</c:v>
                </c:pt>
                <c:pt idx="232">
                  <c:v>2.3199999999999998</c:v>
                </c:pt>
                <c:pt idx="233">
                  <c:v>2.33</c:v>
                </c:pt>
                <c:pt idx="234">
                  <c:v>2.34</c:v>
                </c:pt>
                <c:pt idx="235">
                  <c:v>2.35</c:v>
                </c:pt>
                <c:pt idx="236">
                  <c:v>2.36</c:v>
                </c:pt>
                <c:pt idx="237">
                  <c:v>2.37</c:v>
                </c:pt>
                <c:pt idx="238">
                  <c:v>2.38</c:v>
                </c:pt>
                <c:pt idx="239">
                  <c:v>2.39</c:v>
                </c:pt>
                <c:pt idx="240">
                  <c:v>2.4</c:v>
                </c:pt>
                <c:pt idx="241">
                  <c:v>2.41</c:v>
                </c:pt>
                <c:pt idx="242">
                  <c:v>2.42</c:v>
                </c:pt>
                <c:pt idx="243">
                  <c:v>2.4300000000000002</c:v>
                </c:pt>
                <c:pt idx="244">
                  <c:v>2.44</c:v>
                </c:pt>
                <c:pt idx="245">
                  <c:v>2.4500000000000002</c:v>
                </c:pt>
                <c:pt idx="246">
                  <c:v>2.46</c:v>
                </c:pt>
                <c:pt idx="247">
                  <c:v>2.4700000000000002</c:v>
                </c:pt>
                <c:pt idx="248">
                  <c:v>2.48</c:v>
                </c:pt>
                <c:pt idx="249">
                  <c:v>2.4900000000000002</c:v>
                </c:pt>
                <c:pt idx="250">
                  <c:v>2.5</c:v>
                </c:pt>
                <c:pt idx="251">
                  <c:v>2.5099999999999998</c:v>
                </c:pt>
                <c:pt idx="252">
                  <c:v>2.52</c:v>
                </c:pt>
                <c:pt idx="253">
                  <c:v>2.5299999999999998</c:v>
                </c:pt>
                <c:pt idx="254">
                  <c:v>2.54</c:v>
                </c:pt>
                <c:pt idx="255">
                  <c:v>2.5499999999999998</c:v>
                </c:pt>
                <c:pt idx="256">
                  <c:v>2.56</c:v>
                </c:pt>
                <c:pt idx="257">
                  <c:v>2.57</c:v>
                </c:pt>
                <c:pt idx="258">
                  <c:v>2.58</c:v>
                </c:pt>
                <c:pt idx="259">
                  <c:v>2.59</c:v>
                </c:pt>
                <c:pt idx="260">
                  <c:v>2.6</c:v>
                </c:pt>
                <c:pt idx="261">
                  <c:v>2.61</c:v>
                </c:pt>
                <c:pt idx="262">
                  <c:v>2.62</c:v>
                </c:pt>
                <c:pt idx="263">
                  <c:v>2.63</c:v>
                </c:pt>
                <c:pt idx="264">
                  <c:v>2.64</c:v>
                </c:pt>
                <c:pt idx="265">
                  <c:v>2.65</c:v>
                </c:pt>
                <c:pt idx="266">
                  <c:v>2.66</c:v>
                </c:pt>
                <c:pt idx="267">
                  <c:v>2.67</c:v>
                </c:pt>
                <c:pt idx="268">
                  <c:v>2.68</c:v>
                </c:pt>
                <c:pt idx="269">
                  <c:v>2.69</c:v>
                </c:pt>
                <c:pt idx="270">
                  <c:v>2.7</c:v>
                </c:pt>
                <c:pt idx="271">
                  <c:v>2.71</c:v>
                </c:pt>
                <c:pt idx="272">
                  <c:v>2.72</c:v>
                </c:pt>
                <c:pt idx="273">
                  <c:v>2.73</c:v>
                </c:pt>
                <c:pt idx="274">
                  <c:v>2.74</c:v>
                </c:pt>
                <c:pt idx="275">
                  <c:v>2.75</c:v>
                </c:pt>
                <c:pt idx="276">
                  <c:v>2.76</c:v>
                </c:pt>
                <c:pt idx="277">
                  <c:v>2.77</c:v>
                </c:pt>
                <c:pt idx="278">
                  <c:v>2.78</c:v>
                </c:pt>
                <c:pt idx="279">
                  <c:v>2.79</c:v>
                </c:pt>
                <c:pt idx="280">
                  <c:v>2.8</c:v>
                </c:pt>
                <c:pt idx="281">
                  <c:v>2.81</c:v>
                </c:pt>
                <c:pt idx="282">
                  <c:v>2.82</c:v>
                </c:pt>
                <c:pt idx="283">
                  <c:v>2.83</c:v>
                </c:pt>
                <c:pt idx="284">
                  <c:v>2.84</c:v>
                </c:pt>
                <c:pt idx="285">
                  <c:v>2.85</c:v>
                </c:pt>
                <c:pt idx="286">
                  <c:v>2.86</c:v>
                </c:pt>
                <c:pt idx="287">
                  <c:v>2.87</c:v>
                </c:pt>
                <c:pt idx="288">
                  <c:v>2.88</c:v>
                </c:pt>
                <c:pt idx="289">
                  <c:v>2.89</c:v>
                </c:pt>
                <c:pt idx="290">
                  <c:v>2.9</c:v>
                </c:pt>
                <c:pt idx="291">
                  <c:v>2.91</c:v>
                </c:pt>
                <c:pt idx="292">
                  <c:v>2.92</c:v>
                </c:pt>
                <c:pt idx="293">
                  <c:v>2.93</c:v>
                </c:pt>
                <c:pt idx="294">
                  <c:v>2.94</c:v>
                </c:pt>
                <c:pt idx="295">
                  <c:v>2.95</c:v>
                </c:pt>
                <c:pt idx="296">
                  <c:v>2.96</c:v>
                </c:pt>
                <c:pt idx="297">
                  <c:v>2.97</c:v>
                </c:pt>
                <c:pt idx="298">
                  <c:v>2.98</c:v>
                </c:pt>
                <c:pt idx="299">
                  <c:v>2.99</c:v>
                </c:pt>
                <c:pt idx="300">
                  <c:v>3</c:v>
                </c:pt>
                <c:pt idx="301">
                  <c:v>3.01</c:v>
                </c:pt>
                <c:pt idx="302">
                  <c:v>3.02</c:v>
                </c:pt>
                <c:pt idx="303">
                  <c:v>3.03</c:v>
                </c:pt>
                <c:pt idx="304">
                  <c:v>3.04</c:v>
                </c:pt>
                <c:pt idx="305">
                  <c:v>3.05</c:v>
                </c:pt>
                <c:pt idx="306">
                  <c:v>3.06</c:v>
                </c:pt>
                <c:pt idx="307">
                  <c:v>3.07</c:v>
                </c:pt>
                <c:pt idx="308">
                  <c:v>3.08</c:v>
                </c:pt>
                <c:pt idx="309">
                  <c:v>3.09</c:v>
                </c:pt>
                <c:pt idx="310">
                  <c:v>3.1</c:v>
                </c:pt>
                <c:pt idx="311">
                  <c:v>3.11</c:v>
                </c:pt>
                <c:pt idx="312">
                  <c:v>3.12</c:v>
                </c:pt>
                <c:pt idx="313">
                  <c:v>3.13</c:v>
                </c:pt>
                <c:pt idx="314">
                  <c:v>3.14</c:v>
                </c:pt>
                <c:pt idx="315">
                  <c:v>3.15</c:v>
                </c:pt>
                <c:pt idx="316">
                  <c:v>3.16</c:v>
                </c:pt>
                <c:pt idx="317">
                  <c:v>3.17</c:v>
                </c:pt>
                <c:pt idx="318">
                  <c:v>3.18</c:v>
                </c:pt>
                <c:pt idx="319">
                  <c:v>3.19</c:v>
                </c:pt>
                <c:pt idx="320">
                  <c:v>3.2</c:v>
                </c:pt>
                <c:pt idx="321">
                  <c:v>3.21</c:v>
                </c:pt>
                <c:pt idx="322">
                  <c:v>3.22</c:v>
                </c:pt>
                <c:pt idx="323">
                  <c:v>3.23</c:v>
                </c:pt>
                <c:pt idx="324">
                  <c:v>3.24</c:v>
                </c:pt>
                <c:pt idx="325">
                  <c:v>3.25</c:v>
                </c:pt>
                <c:pt idx="326">
                  <c:v>3.26</c:v>
                </c:pt>
                <c:pt idx="327">
                  <c:v>3.27</c:v>
                </c:pt>
                <c:pt idx="328">
                  <c:v>3.28</c:v>
                </c:pt>
                <c:pt idx="329">
                  <c:v>3.29</c:v>
                </c:pt>
                <c:pt idx="330">
                  <c:v>3.3</c:v>
                </c:pt>
                <c:pt idx="331">
                  <c:v>3.31</c:v>
                </c:pt>
                <c:pt idx="332">
                  <c:v>3.32</c:v>
                </c:pt>
                <c:pt idx="333">
                  <c:v>3.33</c:v>
                </c:pt>
                <c:pt idx="334">
                  <c:v>3.34</c:v>
                </c:pt>
                <c:pt idx="335">
                  <c:v>3.35</c:v>
                </c:pt>
                <c:pt idx="336">
                  <c:v>3.36</c:v>
                </c:pt>
                <c:pt idx="337">
                  <c:v>3.37</c:v>
                </c:pt>
                <c:pt idx="338">
                  <c:v>3.38</c:v>
                </c:pt>
                <c:pt idx="339">
                  <c:v>3.39</c:v>
                </c:pt>
                <c:pt idx="340">
                  <c:v>3.4</c:v>
                </c:pt>
                <c:pt idx="341">
                  <c:v>3.41</c:v>
                </c:pt>
                <c:pt idx="342">
                  <c:v>3.42</c:v>
                </c:pt>
                <c:pt idx="343">
                  <c:v>3.43</c:v>
                </c:pt>
                <c:pt idx="344">
                  <c:v>3.44</c:v>
                </c:pt>
                <c:pt idx="345">
                  <c:v>3.45</c:v>
                </c:pt>
                <c:pt idx="346">
                  <c:v>3.46</c:v>
                </c:pt>
                <c:pt idx="347">
                  <c:v>3.47</c:v>
                </c:pt>
                <c:pt idx="348">
                  <c:v>3.48</c:v>
                </c:pt>
                <c:pt idx="349">
                  <c:v>3.49</c:v>
                </c:pt>
                <c:pt idx="350">
                  <c:v>3.5</c:v>
                </c:pt>
                <c:pt idx="351">
                  <c:v>3.51</c:v>
                </c:pt>
                <c:pt idx="352">
                  <c:v>3.52</c:v>
                </c:pt>
                <c:pt idx="353">
                  <c:v>3.53</c:v>
                </c:pt>
                <c:pt idx="354">
                  <c:v>3.54</c:v>
                </c:pt>
                <c:pt idx="355">
                  <c:v>3.55</c:v>
                </c:pt>
                <c:pt idx="356">
                  <c:v>3.56</c:v>
                </c:pt>
                <c:pt idx="357">
                  <c:v>3.57</c:v>
                </c:pt>
                <c:pt idx="358">
                  <c:v>3.58</c:v>
                </c:pt>
                <c:pt idx="359">
                  <c:v>3.59</c:v>
                </c:pt>
                <c:pt idx="360">
                  <c:v>3.6</c:v>
                </c:pt>
                <c:pt idx="361">
                  <c:v>3.61</c:v>
                </c:pt>
                <c:pt idx="362">
                  <c:v>3.62</c:v>
                </c:pt>
                <c:pt idx="363">
                  <c:v>3.63</c:v>
                </c:pt>
                <c:pt idx="364">
                  <c:v>3.64</c:v>
                </c:pt>
                <c:pt idx="365">
                  <c:v>3.65</c:v>
                </c:pt>
                <c:pt idx="366">
                  <c:v>3.66</c:v>
                </c:pt>
                <c:pt idx="367">
                  <c:v>3.67</c:v>
                </c:pt>
                <c:pt idx="368">
                  <c:v>3.68</c:v>
                </c:pt>
                <c:pt idx="369">
                  <c:v>3.69</c:v>
                </c:pt>
                <c:pt idx="370">
                  <c:v>3.7</c:v>
                </c:pt>
                <c:pt idx="371">
                  <c:v>3.71</c:v>
                </c:pt>
                <c:pt idx="372">
                  <c:v>3.72</c:v>
                </c:pt>
                <c:pt idx="373">
                  <c:v>3.73</c:v>
                </c:pt>
                <c:pt idx="374">
                  <c:v>3.74</c:v>
                </c:pt>
                <c:pt idx="375">
                  <c:v>3.75</c:v>
                </c:pt>
                <c:pt idx="376">
                  <c:v>3.76</c:v>
                </c:pt>
                <c:pt idx="377">
                  <c:v>3.77</c:v>
                </c:pt>
                <c:pt idx="378">
                  <c:v>3.78</c:v>
                </c:pt>
                <c:pt idx="379">
                  <c:v>3.79</c:v>
                </c:pt>
                <c:pt idx="380">
                  <c:v>3.8</c:v>
                </c:pt>
                <c:pt idx="381">
                  <c:v>3.81</c:v>
                </c:pt>
                <c:pt idx="382">
                  <c:v>3.82</c:v>
                </c:pt>
                <c:pt idx="383">
                  <c:v>3.83</c:v>
                </c:pt>
                <c:pt idx="384">
                  <c:v>3.84</c:v>
                </c:pt>
                <c:pt idx="385">
                  <c:v>3.85</c:v>
                </c:pt>
                <c:pt idx="386">
                  <c:v>3.86</c:v>
                </c:pt>
                <c:pt idx="387">
                  <c:v>3.87</c:v>
                </c:pt>
                <c:pt idx="388">
                  <c:v>3.88</c:v>
                </c:pt>
                <c:pt idx="389">
                  <c:v>3.89</c:v>
                </c:pt>
                <c:pt idx="390">
                  <c:v>3.9</c:v>
                </c:pt>
                <c:pt idx="391">
                  <c:v>3.91</c:v>
                </c:pt>
                <c:pt idx="392">
                  <c:v>3.92</c:v>
                </c:pt>
                <c:pt idx="393">
                  <c:v>3.93</c:v>
                </c:pt>
                <c:pt idx="394">
                  <c:v>3.94</c:v>
                </c:pt>
                <c:pt idx="395">
                  <c:v>3.95</c:v>
                </c:pt>
                <c:pt idx="396">
                  <c:v>3.96</c:v>
                </c:pt>
                <c:pt idx="397">
                  <c:v>3.97</c:v>
                </c:pt>
                <c:pt idx="398">
                  <c:v>3.98</c:v>
                </c:pt>
                <c:pt idx="399">
                  <c:v>3.99</c:v>
                </c:pt>
                <c:pt idx="400">
                  <c:v>4</c:v>
                </c:pt>
                <c:pt idx="401">
                  <c:v>4.01</c:v>
                </c:pt>
                <c:pt idx="402">
                  <c:v>4.0199999999999996</c:v>
                </c:pt>
                <c:pt idx="403">
                  <c:v>4.03</c:v>
                </c:pt>
                <c:pt idx="404">
                  <c:v>4.04</c:v>
                </c:pt>
                <c:pt idx="405">
                  <c:v>4.05</c:v>
                </c:pt>
                <c:pt idx="406">
                  <c:v>4.0599999999999996</c:v>
                </c:pt>
                <c:pt idx="407">
                  <c:v>4.07</c:v>
                </c:pt>
                <c:pt idx="408">
                  <c:v>4.08</c:v>
                </c:pt>
                <c:pt idx="409">
                  <c:v>4.09</c:v>
                </c:pt>
                <c:pt idx="410">
                  <c:v>4.0999999999999996</c:v>
                </c:pt>
                <c:pt idx="411">
                  <c:v>4.1100000000000003</c:v>
                </c:pt>
                <c:pt idx="412">
                  <c:v>4.12</c:v>
                </c:pt>
                <c:pt idx="413">
                  <c:v>4.13</c:v>
                </c:pt>
                <c:pt idx="414">
                  <c:v>4.1399999999999997</c:v>
                </c:pt>
                <c:pt idx="415">
                  <c:v>4.1500000000000004</c:v>
                </c:pt>
                <c:pt idx="416">
                  <c:v>4.16</c:v>
                </c:pt>
                <c:pt idx="417">
                  <c:v>4.17</c:v>
                </c:pt>
                <c:pt idx="418">
                  <c:v>4.18</c:v>
                </c:pt>
                <c:pt idx="419">
                  <c:v>4.1900000000000004</c:v>
                </c:pt>
                <c:pt idx="420">
                  <c:v>4.2</c:v>
                </c:pt>
                <c:pt idx="421">
                  <c:v>4.21</c:v>
                </c:pt>
                <c:pt idx="422">
                  <c:v>4.22</c:v>
                </c:pt>
                <c:pt idx="423">
                  <c:v>4.2300000000000004</c:v>
                </c:pt>
                <c:pt idx="424">
                  <c:v>4.24</c:v>
                </c:pt>
                <c:pt idx="425">
                  <c:v>4.25</c:v>
                </c:pt>
                <c:pt idx="426">
                  <c:v>4.26</c:v>
                </c:pt>
                <c:pt idx="427">
                  <c:v>4.2699999999999996</c:v>
                </c:pt>
                <c:pt idx="428">
                  <c:v>4.28</c:v>
                </c:pt>
                <c:pt idx="429">
                  <c:v>4.29</c:v>
                </c:pt>
                <c:pt idx="430">
                  <c:v>4.3</c:v>
                </c:pt>
                <c:pt idx="431">
                  <c:v>4.3099999999999996</c:v>
                </c:pt>
                <c:pt idx="432">
                  <c:v>4.32</c:v>
                </c:pt>
                <c:pt idx="433">
                  <c:v>4.33</c:v>
                </c:pt>
                <c:pt idx="434">
                  <c:v>4.34</c:v>
                </c:pt>
                <c:pt idx="435">
                  <c:v>4.3499999999999996</c:v>
                </c:pt>
                <c:pt idx="436">
                  <c:v>4.3600000000000003</c:v>
                </c:pt>
                <c:pt idx="437">
                  <c:v>4.37</c:v>
                </c:pt>
                <c:pt idx="438">
                  <c:v>4.38</c:v>
                </c:pt>
                <c:pt idx="439">
                  <c:v>4.3899999999999997</c:v>
                </c:pt>
                <c:pt idx="440">
                  <c:v>4.4000000000000004</c:v>
                </c:pt>
                <c:pt idx="441">
                  <c:v>4.41</c:v>
                </c:pt>
                <c:pt idx="442">
                  <c:v>4.42</c:v>
                </c:pt>
                <c:pt idx="443">
                  <c:v>4.43</c:v>
                </c:pt>
                <c:pt idx="444">
                  <c:v>4.4400000000000004</c:v>
                </c:pt>
                <c:pt idx="445">
                  <c:v>4.45</c:v>
                </c:pt>
                <c:pt idx="446">
                  <c:v>4.46</c:v>
                </c:pt>
                <c:pt idx="447">
                  <c:v>4.47</c:v>
                </c:pt>
                <c:pt idx="448">
                  <c:v>4.4800000000000004</c:v>
                </c:pt>
                <c:pt idx="449">
                  <c:v>4.49</c:v>
                </c:pt>
                <c:pt idx="450">
                  <c:v>4.5</c:v>
                </c:pt>
                <c:pt idx="451">
                  <c:v>4.51</c:v>
                </c:pt>
                <c:pt idx="452">
                  <c:v>4.5199999999999996</c:v>
                </c:pt>
                <c:pt idx="453">
                  <c:v>4.53</c:v>
                </c:pt>
                <c:pt idx="454">
                  <c:v>4.54</c:v>
                </c:pt>
                <c:pt idx="455">
                  <c:v>4.55</c:v>
                </c:pt>
                <c:pt idx="456">
                  <c:v>4.5599999999999996</c:v>
                </c:pt>
                <c:pt idx="457">
                  <c:v>4.57</c:v>
                </c:pt>
                <c:pt idx="458">
                  <c:v>4.58</c:v>
                </c:pt>
                <c:pt idx="459">
                  <c:v>4.59</c:v>
                </c:pt>
                <c:pt idx="460">
                  <c:v>4.5999999999999996</c:v>
                </c:pt>
                <c:pt idx="461">
                  <c:v>4.6100000000000003</c:v>
                </c:pt>
                <c:pt idx="462">
                  <c:v>4.62</c:v>
                </c:pt>
                <c:pt idx="463">
                  <c:v>4.63</c:v>
                </c:pt>
                <c:pt idx="464">
                  <c:v>4.6399999999999997</c:v>
                </c:pt>
                <c:pt idx="465">
                  <c:v>4.6500000000000004</c:v>
                </c:pt>
                <c:pt idx="466">
                  <c:v>4.66</c:v>
                </c:pt>
                <c:pt idx="467">
                  <c:v>4.67</c:v>
                </c:pt>
                <c:pt idx="468">
                  <c:v>4.68</c:v>
                </c:pt>
                <c:pt idx="469">
                  <c:v>4.6900000000000004</c:v>
                </c:pt>
                <c:pt idx="470">
                  <c:v>4.7</c:v>
                </c:pt>
                <c:pt idx="471">
                  <c:v>4.71</c:v>
                </c:pt>
                <c:pt idx="472">
                  <c:v>4.72</c:v>
                </c:pt>
                <c:pt idx="473">
                  <c:v>4.7300000000000004</c:v>
                </c:pt>
                <c:pt idx="474">
                  <c:v>4.74</c:v>
                </c:pt>
                <c:pt idx="475">
                  <c:v>4.75</c:v>
                </c:pt>
                <c:pt idx="476">
                  <c:v>4.76</c:v>
                </c:pt>
                <c:pt idx="477">
                  <c:v>4.7699999999999996</c:v>
                </c:pt>
                <c:pt idx="478">
                  <c:v>4.78</c:v>
                </c:pt>
                <c:pt idx="479">
                  <c:v>4.79</c:v>
                </c:pt>
                <c:pt idx="480">
                  <c:v>4.8</c:v>
                </c:pt>
                <c:pt idx="481">
                  <c:v>4.8099999999999996</c:v>
                </c:pt>
                <c:pt idx="482">
                  <c:v>4.82</c:v>
                </c:pt>
                <c:pt idx="483">
                  <c:v>4.83</c:v>
                </c:pt>
                <c:pt idx="484">
                  <c:v>4.84</c:v>
                </c:pt>
                <c:pt idx="485">
                  <c:v>4.8499999999999996</c:v>
                </c:pt>
                <c:pt idx="486">
                  <c:v>4.8600000000000003</c:v>
                </c:pt>
                <c:pt idx="487">
                  <c:v>4.87</c:v>
                </c:pt>
                <c:pt idx="488">
                  <c:v>4.88</c:v>
                </c:pt>
                <c:pt idx="489">
                  <c:v>4.8899999999999997</c:v>
                </c:pt>
                <c:pt idx="490">
                  <c:v>4.9000000000000004</c:v>
                </c:pt>
                <c:pt idx="491">
                  <c:v>4.91</c:v>
                </c:pt>
                <c:pt idx="492">
                  <c:v>4.92</c:v>
                </c:pt>
                <c:pt idx="493">
                  <c:v>4.93</c:v>
                </c:pt>
                <c:pt idx="494">
                  <c:v>4.9400000000000004</c:v>
                </c:pt>
                <c:pt idx="495">
                  <c:v>4.95</c:v>
                </c:pt>
                <c:pt idx="496">
                  <c:v>4.96</c:v>
                </c:pt>
                <c:pt idx="497">
                  <c:v>4.97</c:v>
                </c:pt>
                <c:pt idx="498">
                  <c:v>4.9800000000000004</c:v>
                </c:pt>
                <c:pt idx="499">
                  <c:v>4.99</c:v>
                </c:pt>
                <c:pt idx="500">
                  <c:v>5</c:v>
                </c:pt>
                <c:pt idx="501">
                  <c:v>5.01</c:v>
                </c:pt>
                <c:pt idx="502">
                  <c:v>5.0199999999999996</c:v>
                </c:pt>
                <c:pt idx="503">
                  <c:v>5.03</c:v>
                </c:pt>
                <c:pt idx="504">
                  <c:v>5.04</c:v>
                </c:pt>
                <c:pt idx="505">
                  <c:v>5.05</c:v>
                </c:pt>
                <c:pt idx="506">
                  <c:v>5.0599999999999996</c:v>
                </c:pt>
                <c:pt idx="507">
                  <c:v>5.07</c:v>
                </c:pt>
                <c:pt idx="508">
                  <c:v>5.08</c:v>
                </c:pt>
                <c:pt idx="509">
                  <c:v>5.09</c:v>
                </c:pt>
                <c:pt idx="510">
                  <c:v>5.0999999999999996</c:v>
                </c:pt>
                <c:pt idx="511">
                  <c:v>5.1100000000000003</c:v>
                </c:pt>
                <c:pt idx="512">
                  <c:v>5.12</c:v>
                </c:pt>
                <c:pt idx="513">
                  <c:v>5.13</c:v>
                </c:pt>
                <c:pt idx="514">
                  <c:v>5.14</c:v>
                </c:pt>
                <c:pt idx="515">
                  <c:v>5.15</c:v>
                </c:pt>
                <c:pt idx="516">
                  <c:v>5.16</c:v>
                </c:pt>
                <c:pt idx="517">
                  <c:v>5.17</c:v>
                </c:pt>
                <c:pt idx="518">
                  <c:v>5.18</c:v>
                </c:pt>
                <c:pt idx="519">
                  <c:v>5.19</c:v>
                </c:pt>
                <c:pt idx="520">
                  <c:v>5.2</c:v>
                </c:pt>
                <c:pt idx="521">
                  <c:v>5.21</c:v>
                </c:pt>
                <c:pt idx="522">
                  <c:v>5.22</c:v>
                </c:pt>
                <c:pt idx="523">
                  <c:v>5.23</c:v>
                </c:pt>
                <c:pt idx="524">
                  <c:v>5.24</c:v>
                </c:pt>
                <c:pt idx="525">
                  <c:v>5.25</c:v>
                </c:pt>
                <c:pt idx="526">
                  <c:v>5.26</c:v>
                </c:pt>
                <c:pt idx="527">
                  <c:v>5.27</c:v>
                </c:pt>
                <c:pt idx="528">
                  <c:v>5.28</c:v>
                </c:pt>
                <c:pt idx="529">
                  <c:v>5.29</c:v>
                </c:pt>
                <c:pt idx="530">
                  <c:v>5.3</c:v>
                </c:pt>
                <c:pt idx="531">
                  <c:v>5.31</c:v>
                </c:pt>
                <c:pt idx="532">
                  <c:v>5.32</c:v>
                </c:pt>
                <c:pt idx="533">
                  <c:v>5.33</c:v>
                </c:pt>
                <c:pt idx="534">
                  <c:v>5.34</c:v>
                </c:pt>
                <c:pt idx="535">
                  <c:v>5.35</c:v>
                </c:pt>
                <c:pt idx="536">
                  <c:v>5.36</c:v>
                </c:pt>
                <c:pt idx="537">
                  <c:v>5.37</c:v>
                </c:pt>
                <c:pt idx="538">
                  <c:v>5.38</c:v>
                </c:pt>
                <c:pt idx="539">
                  <c:v>5.39</c:v>
                </c:pt>
                <c:pt idx="540">
                  <c:v>5.4</c:v>
                </c:pt>
                <c:pt idx="541">
                  <c:v>5.41</c:v>
                </c:pt>
                <c:pt idx="542">
                  <c:v>5.42</c:v>
                </c:pt>
                <c:pt idx="543">
                  <c:v>5.43</c:v>
                </c:pt>
                <c:pt idx="544">
                  <c:v>5.44</c:v>
                </c:pt>
                <c:pt idx="545">
                  <c:v>5.45</c:v>
                </c:pt>
                <c:pt idx="546">
                  <c:v>5.46</c:v>
                </c:pt>
                <c:pt idx="547">
                  <c:v>5.47</c:v>
                </c:pt>
                <c:pt idx="548">
                  <c:v>5.48</c:v>
                </c:pt>
                <c:pt idx="549">
                  <c:v>5.49</c:v>
                </c:pt>
                <c:pt idx="550">
                  <c:v>5.5</c:v>
                </c:pt>
                <c:pt idx="551">
                  <c:v>5.51</c:v>
                </c:pt>
                <c:pt idx="552">
                  <c:v>5.52</c:v>
                </c:pt>
                <c:pt idx="553">
                  <c:v>5.53</c:v>
                </c:pt>
                <c:pt idx="554">
                  <c:v>5.54</c:v>
                </c:pt>
                <c:pt idx="555">
                  <c:v>5.55</c:v>
                </c:pt>
                <c:pt idx="556">
                  <c:v>5.56</c:v>
                </c:pt>
                <c:pt idx="557">
                  <c:v>5.57</c:v>
                </c:pt>
                <c:pt idx="558">
                  <c:v>5.58</c:v>
                </c:pt>
                <c:pt idx="559">
                  <c:v>5.59</c:v>
                </c:pt>
                <c:pt idx="560">
                  <c:v>5.6</c:v>
                </c:pt>
                <c:pt idx="561">
                  <c:v>5.61</c:v>
                </c:pt>
                <c:pt idx="562">
                  <c:v>5.62</c:v>
                </c:pt>
                <c:pt idx="563">
                  <c:v>5.63</c:v>
                </c:pt>
                <c:pt idx="564">
                  <c:v>5.64</c:v>
                </c:pt>
                <c:pt idx="565">
                  <c:v>5.65</c:v>
                </c:pt>
                <c:pt idx="566">
                  <c:v>5.66</c:v>
                </c:pt>
                <c:pt idx="567">
                  <c:v>5.67</c:v>
                </c:pt>
                <c:pt idx="568">
                  <c:v>5.68</c:v>
                </c:pt>
                <c:pt idx="569">
                  <c:v>5.69</c:v>
                </c:pt>
                <c:pt idx="570">
                  <c:v>5.7</c:v>
                </c:pt>
                <c:pt idx="571">
                  <c:v>5.71</c:v>
                </c:pt>
                <c:pt idx="572">
                  <c:v>5.72</c:v>
                </c:pt>
                <c:pt idx="573">
                  <c:v>5.73</c:v>
                </c:pt>
                <c:pt idx="574">
                  <c:v>5.74</c:v>
                </c:pt>
                <c:pt idx="575">
                  <c:v>5.75</c:v>
                </c:pt>
                <c:pt idx="576">
                  <c:v>5.76</c:v>
                </c:pt>
                <c:pt idx="577">
                  <c:v>5.77</c:v>
                </c:pt>
                <c:pt idx="578">
                  <c:v>5.78</c:v>
                </c:pt>
                <c:pt idx="579">
                  <c:v>5.79</c:v>
                </c:pt>
                <c:pt idx="580">
                  <c:v>5.8</c:v>
                </c:pt>
                <c:pt idx="581">
                  <c:v>5.81</c:v>
                </c:pt>
                <c:pt idx="582">
                  <c:v>5.82</c:v>
                </c:pt>
                <c:pt idx="583">
                  <c:v>5.83</c:v>
                </c:pt>
                <c:pt idx="584">
                  <c:v>5.84</c:v>
                </c:pt>
                <c:pt idx="585">
                  <c:v>5.85</c:v>
                </c:pt>
                <c:pt idx="586">
                  <c:v>5.86</c:v>
                </c:pt>
                <c:pt idx="587">
                  <c:v>5.87</c:v>
                </c:pt>
                <c:pt idx="588">
                  <c:v>5.88</c:v>
                </c:pt>
                <c:pt idx="589">
                  <c:v>5.89</c:v>
                </c:pt>
                <c:pt idx="590">
                  <c:v>5.9</c:v>
                </c:pt>
                <c:pt idx="591">
                  <c:v>5.91</c:v>
                </c:pt>
                <c:pt idx="592">
                  <c:v>5.92</c:v>
                </c:pt>
                <c:pt idx="593">
                  <c:v>5.93</c:v>
                </c:pt>
                <c:pt idx="594">
                  <c:v>5.94</c:v>
                </c:pt>
                <c:pt idx="595">
                  <c:v>5.95</c:v>
                </c:pt>
                <c:pt idx="596">
                  <c:v>5.96</c:v>
                </c:pt>
                <c:pt idx="597">
                  <c:v>5.97</c:v>
                </c:pt>
                <c:pt idx="598">
                  <c:v>5.98</c:v>
                </c:pt>
                <c:pt idx="599">
                  <c:v>5.99</c:v>
                </c:pt>
                <c:pt idx="600">
                  <c:v>6</c:v>
                </c:pt>
                <c:pt idx="601">
                  <c:v>6.01</c:v>
                </c:pt>
                <c:pt idx="602">
                  <c:v>6.02</c:v>
                </c:pt>
                <c:pt idx="603">
                  <c:v>6.03</c:v>
                </c:pt>
                <c:pt idx="604">
                  <c:v>6.04</c:v>
                </c:pt>
                <c:pt idx="605">
                  <c:v>6.05</c:v>
                </c:pt>
                <c:pt idx="606">
                  <c:v>6.06</c:v>
                </c:pt>
                <c:pt idx="607">
                  <c:v>6.07</c:v>
                </c:pt>
                <c:pt idx="608">
                  <c:v>6.08</c:v>
                </c:pt>
                <c:pt idx="609">
                  <c:v>6.09</c:v>
                </c:pt>
                <c:pt idx="610">
                  <c:v>6.1</c:v>
                </c:pt>
                <c:pt idx="611">
                  <c:v>6.11</c:v>
                </c:pt>
                <c:pt idx="612">
                  <c:v>6.12</c:v>
                </c:pt>
                <c:pt idx="613">
                  <c:v>6.13</c:v>
                </c:pt>
                <c:pt idx="614">
                  <c:v>6.14</c:v>
                </c:pt>
                <c:pt idx="615">
                  <c:v>6.15</c:v>
                </c:pt>
                <c:pt idx="616">
                  <c:v>6.16</c:v>
                </c:pt>
                <c:pt idx="617">
                  <c:v>6.17</c:v>
                </c:pt>
                <c:pt idx="618">
                  <c:v>6.18</c:v>
                </c:pt>
                <c:pt idx="619">
                  <c:v>6.19</c:v>
                </c:pt>
                <c:pt idx="620">
                  <c:v>6.2</c:v>
                </c:pt>
                <c:pt idx="621">
                  <c:v>6.21</c:v>
                </c:pt>
                <c:pt idx="622">
                  <c:v>6.22</c:v>
                </c:pt>
                <c:pt idx="623">
                  <c:v>6.23</c:v>
                </c:pt>
                <c:pt idx="624">
                  <c:v>6.24</c:v>
                </c:pt>
                <c:pt idx="625">
                  <c:v>6.25</c:v>
                </c:pt>
                <c:pt idx="626">
                  <c:v>6.26</c:v>
                </c:pt>
                <c:pt idx="627">
                  <c:v>6.27</c:v>
                </c:pt>
                <c:pt idx="628">
                  <c:v>6.28</c:v>
                </c:pt>
                <c:pt idx="629">
                  <c:v>6.29</c:v>
                </c:pt>
                <c:pt idx="630">
                  <c:v>6.3</c:v>
                </c:pt>
                <c:pt idx="631">
                  <c:v>6.31</c:v>
                </c:pt>
                <c:pt idx="632">
                  <c:v>6.32</c:v>
                </c:pt>
                <c:pt idx="633">
                  <c:v>6.33</c:v>
                </c:pt>
                <c:pt idx="634">
                  <c:v>6.34</c:v>
                </c:pt>
                <c:pt idx="635">
                  <c:v>6.35</c:v>
                </c:pt>
                <c:pt idx="636">
                  <c:v>6.36</c:v>
                </c:pt>
                <c:pt idx="637">
                  <c:v>6.37</c:v>
                </c:pt>
                <c:pt idx="638">
                  <c:v>6.38</c:v>
                </c:pt>
                <c:pt idx="639">
                  <c:v>6.39</c:v>
                </c:pt>
                <c:pt idx="640">
                  <c:v>6.4</c:v>
                </c:pt>
                <c:pt idx="641">
                  <c:v>6.41</c:v>
                </c:pt>
                <c:pt idx="642">
                  <c:v>6.42</c:v>
                </c:pt>
                <c:pt idx="643">
                  <c:v>6.43</c:v>
                </c:pt>
                <c:pt idx="644">
                  <c:v>6.44</c:v>
                </c:pt>
                <c:pt idx="645">
                  <c:v>6.45</c:v>
                </c:pt>
                <c:pt idx="646">
                  <c:v>6.46</c:v>
                </c:pt>
                <c:pt idx="647">
                  <c:v>6.47</c:v>
                </c:pt>
                <c:pt idx="648">
                  <c:v>6.48</c:v>
                </c:pt>
                <c:pt idx="649">
                  <c:v>6.49</c:v>
                </c:pt>
                <c:pt idx="650">
                  <c:v>6.5</c:v>
                </c:pt>
                <c:pt idx="651">
                  <c:v>6.51</c:v>
                </c:pt>
                <c:pt idx="652">
                  <c:v>6.52</c:v>
                </c:pt>
                <c:pt idx="653">
                  <c:v>6.53</c:v>
                </c:pt>
                <c:pt idx="654">
                  <c:v>6.54</c:v>
                </c:pt>
                <c:pt idx="655">
                  <c:v>6.55</c:v>
                </c:pt>
                <c:pt idx="656">
                  <c:v>6.56</c:v>
                </c:pt>
                <c:pt idx="657">
                  <c:v>6.57</c:v>
                </c:pt>
                <c:pt idx="658">
                  <c:v>6.58</c:v>
                </c:pt>
                <c:pt idx="659">
                  <c:v>6.59</c:v>
                </c:pt>
                <c:pt idx="660">
                  <c:v>6.6</c:v>
                </c:pt>
                <c:pt idx="661">
                  <c:v>6.61</c:v>
                </c:pt>
                <c:pt idx="662">
                  <c:v>6.62</c:v>
                </c:pt>
                <c:pt idx="663">
                  <c:v>6.63</c:v>
                </c:pt>
                <c:pt idx="664">
                  <c:v>6.64</c:v>
                </c:pt>
                <c:pt idx="665">
                  <c:v>6.65</c:v>
                </c:pt>
                <c:pt idx="666">
                  <c:v>6.66</c:v>
                </c:pt>
                <c:pt idx="667">
                  <c:v>6.67</c:v>
                </c:pt>
                <c:pt idx="668">
                  <c:v>6.68</c:v>
                </c:pt>
                <c:pt idx="669">
                  <c:v>6.69</c:v>
                </c:pt>
                <c:pt idx="670">
                  <c:v>6.7</c:v>
                </c:pt>
                <c:pt idx="671">
                  <c:v>6.71</c:v>
                </c:pt>
                <c:pt idx="672">
                  <c:v>6.72</c:v>
                </c:pt>
                <c:pt idx="673">
                  <c:v>6.73</c:v>
                </c:pt>
                <c:pt idx="674">
                  <c:v>6.74</c:v>
                </c:pt>
                <c:pt idx="675">
                  <c:v>6.75</c:v>
                </c:pt>
                <c:pt idx="676">
                  <c:v>6.76</c:v>
                </c:pt>
                <c:pt idx="677">
                  <c:v>6.77</c:v>
                </c:pt>
                <c:pt idx="678">
                  <c:v>6.78</c:v>
                </c:pt>
                <c:pt idx="679">
                  <c:v>6.79</c:v>
                </c:pt>
                <c:pt idx="680">
                  <c:v>6.8</c:v>
                </c:pt>
                <c:pt idx="681">
                  <c:v>6.81</c:v>
                </c:pt>
                <c:pt idx="682">
                  <c:v>6.82</c:v>
                </c:pt>
                <c:pt idx="683">
                  <c:v>6.83</c:v>
                </c:pt>
                <c:pt idx="684">
                  <c:v>6.84</c:v>
                </c:pt>
                <c:pt idx="685">
                  <c:v>6.85</c:v>
                </c:pt>
                <c:pt idx="686">
                  <c:v>6.86</c:v>
                </c:pt>
                <c:pt idx="687">
                  <c:v>6.87</c:v>
                </c:pt>
                <c:pt idx="688">
                  <c:v>6.88</c:v>
                </c:pt>
                <c:pt idx="689">
                  <c:v>6.89</c:v>
                </c:pt>
                <c:pt idx="690">
                  <c:v>6.9</c:v>
                </c:pt>
                <c:pt idx="691">
                  <c:v>6.91</c:v>
                </c:pt>
                <c:pt idx="692">
                  <c:v>6.92</c:v>
                </c:pt>
                <c:pt idx="693">
                  <c:v>6.93</c:v>
                </c:pt>
                <c:pt idx="694">
                  <c:v>6.94</c:v>
                </c:pt>
                <c:pt idx="695">
                  <c:v>6.95</c:v>
                </c:pt>
                <c:pt idx="696">
                  <c:v>6.96</c:v>
                </c:pt>
                <c:pt idx="697">
                  <c:v>6.97</c:v>
                </c:pt>
                <c:pt idx="698">
                  <c:v>6.98</c:v>
                </c:pt>
                <c:pt idx="699">
                  <c:v>6.99</c:v>
                </c:pt>
                <c:pt idx="700">
                  <c:v>7</c:v>
                </c:pt>
                <c:pt idx="701">
                  <c:v>7.01</c:v>
                </c:pt>
                <c:pt idx="702">
                  <c:v>7.02</c:v>
                </c:pt>
                <c:pt idx="703">
                  <c:v>7.03</c:v>
                </c:pt>
                <c:pt idx="704">
                  <c:v>7.04</c:v>
                </c:pt>
                <c:pt idx="705">
                  <c:v>7.05</c:v>
                </c:pt>
                <c:pt idx="706">
                  <c:v>7.06</c:v>
                </c:pt>
                <c:pt idx="707">
                  <c:v>7.07</c:v>
                </c:pt>
                <c:pt idx="708">
                  <c:v>7.08</c:v>
                </c:pt>
                <c:pt idx="709">
                  <c:v>7.09</c:v>
                </c:pt>
                <c:pt idx="710">
                  <c:v>7.1</c:v>
                </c:pt>
                <c:pt idx="711">
                  <c:v>7.11</c:v>
                </c:pt>
                <c:pt idx="712">
                  <c:v>7.12</c:v>
                </c:pt>
                <c:pt idx="713">
                  <c:v>7.13</c:v>
                </c:pt>
                <c:pt idx="714">
                  <c:v>7.14</c:v>
                </c:pt>
                <c:pt idx="715">
                  <c:v>7.15</c:v>
                </c:pt>
                <c:pt idx="716">
                  <c:v>7.16</c:v>
                </c:pt>
                <c:pt idx="717">
                  <c:v>7.17</c:v>
                </c:pt>
                <c:pt idx="718">
                  <c:v>7.18</c:v>
                </c:pt>
                <c:pt idx="719">
                  <c:v>7.19</c:v>
                </c:pt>
                <c:pt idx="720">
                  <c:v>7.2</c:v>
                </c:pt>
                <c:pt idx="721">
                  <c:v>7.21</c:v>
                </c:pt>
                <c:pt idx="722">
                  <c:v>7.22</c:v>
                </c:pt>
                <c:pt idx="723">
                  <c:v>7.23</c:v>
                </c:pt>
                <c:pt idx="724">
                  <c:v>7.24</c:v>
                </c:pt>
                <c:pt idx="725">
                  <c:v>7.25</c:v>
                </c:pt>
                <c:pt idx="726">
                  <c:v>7.26</c:v>
                </c:pt>
                <c:pt idx="727">
                  <c:v>7.27</c:v>
                </c:pt>
                <c:pt idx="728">
                  <c:v>7.28</c:v>
                </c:pt>
                <c:pt idx="729">
                  <c:v>7.29</c:v>
                </c:pt>
                <c:pt idx="730">
                  <c:v>7.3</c:v>
                </c:pt>
                <c:pt idx="731">
                  <c:v>7.31</c:v>
                </c:pt>
                <c:pt idx="732">
                  <c:v>7.32</c:v>
                </c:pt>
                <c:pt idx="733">
                  <c:v>7.33</c:v>
                </c:pt>
                <c:pt idx="734">
                  <c:v>7.34</c:v>
                </c:pt>
                <c:pt idx="735">
                  <c:v>7.35</c:v>
                </c:pt>
                <c:pt idx="736">
                  <c:v>7.36</c:v>
                </c:pt>
                <c:pt idx="737">
                  <c:v>7.37</c:v>
                </c:pt>
                <c:pt idx="738">
                  <c:v>7.38</c:v>
                </c:pt>
                <c:pt idx="739">
                  <c:v>7.39</c:v>
                </c:pt>
                <c:pt idx="740">
                  <c:v>7.4</c:v>
                </c:pt>
                <c:pt idx="741">
                  <c:v>7.41</c:v>
                </c:pt>
                <c:pt idx="742">
                  <c:v>7.42</c:v>
                </c:pt>
                <c:pt idx="743">
                  <c:v>7.43</c:v>
                </c:pt>
                <c:pt idx="744">
                  <c:v>7.44</c:v>
                </c:pt>
                <c:pt idx="745">
                  <c:v>7.45</c:v>
                </c:pt>
                <c:pt idx="746">
                  <c:v>7.46</c:v>
                </c:pt>
                <c:pt idx="747">
                  <c:v>7.47</c:v>
                </c:pt>
                <c:pt idx="748">
                  <c:v>7.48</c:v>
                </c:pt>
                <c:pt idx="749">
                  <c:v>7.49</c:v>
                </c:pt>
                <c:pt idx="750">
                  <c:v>7.5</c:v>
                </c:pt>
                <c:pt idx="751">
                  <c:v>7.51</c:v>
                </c:pt>
                <c:pt idx="752">
                  <c:v>7.52</c:v>
                </c:pt>
                <c:pt idx="753">
                  <c:v>7.53</c:v>
                </c:pt>
                <c:pt idx="754">
                  <c:v>7.54</c:v>
                </c:pt>
                <c:pt idx="755">
                  <c:v>7.55</c:v>
                </c:pt>
                <c:pt idx="756">
                  <c:v>7.56</c:v>
                </c:pt>
                <c:pt idx="757">
                  <c:v>7.57</c:v>
                </c:pt>
                <c:pt idx="758">
                  <c:v>7.58</c:v>
                </c:pt>
                <c:pt idx="759">
                  <c:v>7.59</c:v>
                </c:pt>
                <c:pt idx="760">
                  <c:v>7.6</c:v>
                </c:pt>
                <c:pt idx="761">
                  <c:v>7.61</c:v>
                </c:pt>
                <c:pt idx="762">
                  <c:v>7.62</c:v>
                </c:pt>
                <c:pt idx="763">
                  <c:v>7.63</c:v>
                </c:pt>
                <c:pt idx="764">
                  <c:v>7.64</c:v>
                </c:pt>
                <c:pt idx="765">
                  <c:v>7.65</c:v>
                </c:pt>
                <c:pt idx="766">
                  <c:v>7.66</c:v>
                </c:pt>
                <c:pt idx="767">
                  <c:v>7.67</c:v>
                </c:pt>
                <c:pt idx="768">
                  <c:v>7.68</c:v>
                </c:pt>
                <c:pt idx="769">
                  <c:v>7.69</c:v>
                </c:pt>
                <c:pt idx="770">
                  <c:v>7.7</c:v>
                </c:pt>
                <c:pt idx="771">
                  <c:v>7.71</c:v>
                </c:pt>
                <c:pt idx="772">
                  <c:v>7.72</c:v>
                </c:pt>
                <c:pt idx="773">
                  <c:v>7.73</c:v>
                </c:pt>
                <c:pt idx="774">
                  <c:v>7.74</c:v>
                </c:pt>
                <c:pt idx="775">
                  <c:v>7.75</c:v>
                </c:pt>
                <c:pt idx="776">
                  <c:v>7.76</c:v>
                </c:pt>
                <c:pt idx="777">
                  <c:v>7.77</c:v>
                </c:pt>
                <c:pt idx="778">
                  <c:v>7.78</c:v>
                </c:pt>
                <c:pt idx="779">
                  <c:v>7.79</c:v>
                </c:pt>
                <c:pt idx="780">
                  <c:v>7.8</c:v>
                </c:pt>
                <c:pt idx="781">
                  <c:v>7.81</c:v>
                </c:pt>
                <c:pt idx="782">
                  <c:v>7.82</c:v>
                </c:pt>
                <c:pt idx="783">
                  <c:v>7.83</c:v>
                </c:pt>
                <c:pt idx="784">
                  <c:v>7.84</c:v>
                </c:pt>
                <c:pt idx="785">
                  <c:v>7.85</c:v>
                </c:pt>
                <c:pt idx="786">
                  <c:v>7.86</c:v>
                </c:pt>
                <c:pt idx="787">
                  <c:v>7.87</c:v>
                </c:pt>
                <c:pt idx="788">
                  <c:v>7.88</c:v>
                </c:pt>
                <c:pt idx="789">
                  <c:v>7.89</c:v>
                </c:pt>
                <c:pt idx="790">
                  <c:v>7.9</c:v>
                </c:pt>
                <c:pt idx="791">
                  <c:v>7.91</c:v>
                </c:pt>
                <c:pt idx="792">
                  <c:v>7.92</c:v>
                </c:pt>
                <c:pt idx="793">
                  <c:v>7.93</c:v>
                </c:pt>
                <c:pt idx="794">
                  <c:v>7.94</c:v>
                </c:pt>
                <c:pt idx="795">
                  <c:v>7.95</c:v>
                </c:pt>
                <c:pt idx="796">
                  <c:v>7.96</c:v>
                </c:pt>
                <c:pt idx="797">
                  <c:v>7.97</c:v>
                </c:pt>
                <c:pt idx="798">
                  <c:v>7.98</c:v>
                </c:pt>
                <c:pt idx="799">
                  <c:v>7.99</c:v>
                </c:pt>
                <c:pt idx="800">
                  <c:v>8</c:v>
                </c:pt>
                <c:pt idx="801">
                  <c:v>8.01</c:v>
                </c:pt>
                <c:pt idx="802">
                  <c:v>8.02</c:v>
                </c:pt>
                <c:pt idx="803">
                  <c:v>8.0299999999999994</c:v>
                </c:pt>
                <c:pt idx="804">
                  <c:v>8.0399999999999991</c:v>
                </c:pt>
                <c:pt idx="805">
                  <c:v>8.0500000000000007</c:v>
                </c:pt>
                <c:pt idx="806">
                  <c:v>8.06</c:v>
                </c:pt>
                <c:pt idx="807">
                  <c:v>8.07</c:v>
                </c:pt>
                <c:pt idx="808">
                  <c:v>8.08</c:v>
                </c:pt>
                <c:pt idx="809">
                  <c:v>8.09</c:v>
                </c:pt>
                <c:pt idx="810">
                  <c:v>8.1</c:v>
                </c:pt>
                <c:pt idx="811">
                  <c:v>8.11</c:v>
                </c:pt>
                <c:pt idx="812">
                  <c:v>8.1199999999999992</c:v>
                </c:pt>
                <c:pt idx="813">
                  <c:v>8.1300000000000008</c:v>
                </c:pt>
                <c:pt idx="814">
                  <c:v>8.14</c:v>
                </c:pt>
                <c:pt idx="815">
                  <c:v>8.15</c:v>
                </c:pt>
                <c:pt idx="816">
                  <c:v>8.16</c:v>
                </c:pt>
                <c:pt idx="817">
                  <c:v>8.17</c:v>
                </c:pt>
                <c:pt idx="818">
                  <c:v>8.18</c:v>
                </c:pt>
                <c:pt idx="819">
                  <c:v>8.19</c:v>
                </c:pt>
                <c:pt idx="820">
                  <c:v>8.1999999999999993</c:v>
                </c:pt>
                <c:pt idx="821">
                  <c:v>8.2100000000000009</c:v>
                </c:pt>
                <c:pt idx="822">
                  <c:v>8.2200000000000006</c:v>
                </c:pt>
                <c:pt idx="823">
                  <c:v>8.23</c:v>
                </c:pt>
                <c:pt idx="824">
                  <c:v>8.24</c:v>
                </c:pt>
                <c:pt idx="825">
                  <c:v>8.25</c:v>
                </c:pt>
                <c:pt idx="826">
                  <c:v>8.26</c:v>
                </c:pt>
                <c:pt idx="827">
                  <c:v>8.27</c:v>
                </c:pt>
                <c:pt idx="828">
                  <c:v>8.2799999999999994</c:v>
                </c:pt>
                <c:pt idx="829">
                  <c:v>8.2899999999999991</c:v>
                </c:pt>
                <c:pt idx="830">
                  <c:v>8.3000000000000007</c:v>
                </c:pt>
                <c:pt idx="831">
                  <c:v>8.31</c:v>
                </c:pt>
                <c:pt idx="832">
                  <c:v>8.32</c:v>
                </c:pt>
                <c:pt idx="833">
                  <c:v>8.33</c:v>
                </c:pt>
                <c:pt idx="834">
                  <c:v>8.34</c:v>
                </c:pt>
                <c:pt idx="835">
                  <c:v>8.35</c:v>
                </c:pt>
                <c:pt idx="836">
                  <c:v>8.36</c:v>
                </c:pt>
                <c:pt idx="837">
                  <c:v>8.3699999999999992</c:v>
                </c:pt>
                <c:pt idx="838">
                  <c:v>8.3800000000000008</c:v>
                </c:pt>
                <c:pt idx="839">
                  <c:v>8.39</c:v>
                </c:pt>
                <c:pt idx="840">
                  <c:v>8.4</c:v>
                </c:pt>
                <c:pt idx="841">
                  <c:v>8.41</c:v>
                </c:pt>
                <c:pt idx="842">
                  <c:v>8.42</c:v>
                </c:pt>
                <c:pt idx="843">
                  <c:v>8.43</c:v>
                </c:pt>
                <c:pt idx="844">
                  <c:v>8.44</c:v>
                </c:pt>
                <c:pt idx="845">
                  <c:v>8.4499999999999993</c:v>
                </c:pt>
                <c:pt idx="846">
                  <c:v>8.4600000000000009</c:v>
                </c:pt>
                <c:pt idx="847">
                  <c:v>8.4700000000000006</c:v>
                </c:pt>
                <c:pt idx="848">
                  <c:v>8.48</c:v>
                </c:pt>
                <c:pt idx="849">
                  <c:v>8.49</c:v>
                </c:pt>
                <c:pt idx="850">
                  <c:v>8.5</c:v>
                </c:pt>
                <c:pt idx="851">
                  <c:v>8.51</c:v>
                </c:pt>
                <c:pt idx="852">
                  <c:v>8.52</c:v>
                </c:pt>
                <c:pt idx="853">
                  <c:v>8.5299999999999994</c:v>
                </c:pt>
                <c:pt idx="854">
                  <c:v>8.5399999999999991</c:v>
                </c:pt>
                <c:pt idx="855">
                  <c:v>8.5500000000000007</c:v>
                </c:pt>
                <c:pt idx="856">
                  <c:v>8.56</c:v>
                </c:pt>
                <c:pt idx="857">
                  <c:v>8.57</c:v>
                </c:pt>
                <c:pt idx="858">
                  <c:v>8.58</c:v>
                </c:pt>
                <c:pt idx="859">
                  <c:v>8.59</c:v>
                </c:pt>
                <c:pt idx="860">
                  <c:v>8.6</c:v>
                </c:pt>
                <c:pt idx="861">
                  <c:v>8.61</c:v>
                </c:pt>
                <c:pt idx="862">
                  <c:v>8.6199999999999992</c:v>
                </c:pt>
                <c:pt idx="863">
                  <c:v>8.6300000000000008</c:v>
                </c:pt>
                <c:pt idx="864">
                  <c:v>8.64</c:v>
                </c:pt>
                <c:pt idx="865">
                  <c:v>8.65</c:v>
                </c:pt>
                <c:pt idx="866">
                  <c:v>8.66</c:v>
                </c:pt>
                <c:pt idx="867">
                  <c:v>8.67</c:v>
                </c:pt>
                <c:pt idx="868">
                  <c:v>8.68</c:v>
                </c:pt>
                <c:pt idx="869">
                  <c:v>8.69</c:v>
                </c:pt>
                <c:pt idx="870">
                  <c:v>8.6999999999999993</c:v>
                </c:pt>
                <c:pt idx="871">
                  <c:v>8.7100000000000009</c:v>
                </c:pt>
                <c:pt idx="872">
                  <c:v>8.7200000000000006</c:v>
                </c:pt>
                <c:pt idx="873">
                  <c:v>8.73</c:v>
                </c:pt>
                <c:pt idx="874">
                  <c:v>8.74</c:v>
                </c:pt>
                <c:pt idx="875">
                  <c:v>8.75</c:v>
                </c:pt>
                <c:pt idx="876">
                  <c:v>8.76</c:v>
                </c:pt>
                <c:pt idx="877">
                  <c:v>8.77</c:v>
                </c:pt>
                <c:pt idx="878">
                  <c:v>8.7799999999999994</c:v>
                </c:pt>
                <c:pt idx="879">
                  <c:v>8.7899999999999991</c:v>
                </c:pt>
                <c:pt idx="880">
                  <c:v>8.8000000000000007</c:v>
                </c:pt>
                <c:pt idx="881">
                  <c:v>8.81</c:v>
                </c:pt>
                <c:pt idx="882">
                  <c:v>8.82</c:v>
                </c:pt>
                <c:pt idx="883">
                  <c:v>8.83</c:v>
                </c:pt>
                <c:pt idx="884">
                  <c:v>8.84</c:v>
                </c:pt>
                <c:pt idx="885">
                  <c:v>8.85</c:v>
                </c:pt>
                <c:pt idx="886">
                  <c:v>8.86</c:v>
                </c:pt>
                <c:pt idx="887">
                  <c:v>8.8699999999999992</c:v>
                </c:pt>
                <c:pt idx="888">
                  <c:v>8.8800000000000008</c:v>
                </c:pt>
                <c:pt idx="889">
                  <c:v>8.89</c:v>
                </c:pt>
                <c:pt idx="890">
                  <c:v>8.9</c:v>
                </c:pt>
                <c:pt idx="891">
                  <c:v>8.91</c:v>
                </c:pt>
                <c:pt idx="892">
                  <c:v>8.92</c:v>
                </c:pt>
                <c:pt idx="893">
                  <c:v>8.93</c:v>
                </c:pt>
                <c:pt idx="894">
                  <c:v>8.94</c:v>
                </c:pt>
                <c:pt idx="895">
                  <c:v>8.9499999999999993</c:v>
                </c:pt>
                <c:pt idx="896">
                  <c:v>8.9600000000000009</c:v>
                </c:pt>
                <c:pt idx="897">
                  <c:v>8.9700000000000006</c:v>
                </c:pt>
                <c:pt idx="898">
                  <c:v>8.98</c:v>
                </c:pt>
                <c:pt idx="899">
                  <c:v>8.99</c:v>
                </c:pt>
                <c:pt idx="900">
                  <c:v>9</c:v>
                </c:pt>
                <c:pt idx="901">
                  <c:v>9.01</c:v>
                </c:pt>
                <c:pt idx="902">
                  <c:v>9.02</c:v>
                </c:pt>
                <c:pt idx="903">
                  <c:v>9.0299999999999994</c:v>
                </c:pt>
                <c:pt idx="904">
                  <c:v>9.0399999999999991</c:v>
                </c:pt>
                <c:pt idx="905">
                  <c:v>9.0500000000000007</c:v>
                </c:pt>
                <c:pt idx="906">
                  <c:v>9.06</c:v>
                </c:pt>
                <c:pt idx="907">
                  <c:v>9.07</c:v>
                </c:pt>
                <c:pt idx="908">
                  <c:v>9.08</c:v>
                </c:pt>
                <c:pt idx="909">
                  <c:v>9.09</c:v>
                </c:pt>
                <c:pt idx="910">
                  <c:v>9.1</c:v>
                </c:pt>
                <c:pt idx="911">
                  <c:v>9.11</c:v>
                </c:pt>
                <c:pt idx="912">
                  <c:v>9.1199999999999992</c:v>
                </c:pt>
                <c:pt idx="913">
                  <c:v>9.1300000000000008</c:v>
                </c:pt>
                <c:pt idx="914">
                  <c:v>9.14</c:v>
                </c:pt>
                <c:pt idx="915">
                  <c:v>9.15</c:v>
                </c:pt>
                <c:pt idx="916">
                  <c:v>9.16</c:v>
                </c:pt>
                <c:pt idx="917">
                  <c:v>9.17</c:v>
                </c:pt>
                <c:pt idx="918">
                  <c:v>9.18</c:v>
                </c:pt>
                <c:pt idx="919">
                  <c:v>9.19</c:v>
                </c:pt>
                <c:pt idx="920">
                  <c:v>9.1999999999999993</c:v>
                </c:pt>
                <c:pt idx="921">
                  <c:v>9.2100000000000009</c:v>
                </c:pt>
                <c:pt idx="922">
                  <c:v>9.2200000000000006</c:v>
                </c:pt>
                <c:pt idx="923">
                  <c:v>9.23</c:v>
                </c:pt>
                <c:pt idx="924">
                  <c:v>9.24</c:v>
                </c:pt>
                <c:pt idx="925">
                  <c:v>9.25</c:v>
                </c:pt>
                <c:pt idx="926">
                  <c:v>9.26</c:v>
                </c:pt>
                <c:pt idx="927">
                  <c:v>9.27</c:v>
                </c:pt>
                <c:pt idx="928">
                  <c:v>9.2799999999999994</c:v>
                </c:pt>
                <c:pt idx="929">
                  <c:v>9.2899999999999991</c:v>
                </c:pt>
                <c:pt idx="930">
                  <c:v>9.3000000000000007</c:v>
                </c:pt>
                <c:pt idx="931">
                  <c:v>9.31</c:v>
                </c:pt>
                <c:pt idx="932">
                  <c:v>9.32</c:v>
                </c:pt>
                <c:pt idx="933">
                  <c:v>9.33</c:v>
                </c:pt>
                <c:pt idx="934">
                  <c:v>9.34</c:v>
                </c:pt>
                <c:pt idx="935">
                  <c:v>9.35</c:v>
                </c:pt>
                <c:pt idx="936">
                  <c:v>9.36</c:v>
                </c:pt>
                <c:pt idx="937">
                  <c:v>9.3699999999999992</c:v>
                </c:pt>
                <c:pt idx="938">
                  <c:v>9.3800000000000008</c:v>
                </c:pt>
                <c:pt idx="939">
                  <c:v>9.39</c:v>
                </c:pt>
                <c:pt idx="940">
                  <c:v>9.4</c:v>
                </c:pt>
                <c:pt idx="941">
                  <c:v>9.41</c:v>
                </c:pt>
                <c:pt idx="942">
                  <c:v>9.42</c:v>
                </c:pt>
                <c:pt idx="943">
                  <c:v>9.43</c:v>
                </c:pt>
                <c:pt idx="944">
                  <c:v>9.44</c:v>
                </c:pt>
                <c:pt idx="945">
                  <c:v>9.4499999999999993</c:v>
                </c:pt>
                <c:pt idx="946">
                  <c:v>9.4600000000000009</c:v>
                </c:pt>
                <c:pt idx="947">
                  <c:v>9.4700000000000006</c:v>
                </c:pt>
                <c:pt idx="948">
                  <c:v>9.48</c:v>
                </c:pt>
                <c:pt idx="949">
                  <c:v>9.49</c:v>
                </c:pt>
                <c:pt idx="950">
                  <c:v>9.5</c:v>
                </c:pt>
                <c:pt idx="951">
                  <c:v>9.51</c:v>
                </c:pt>
                <c:pt idx="952">
                  <c:v>9.52</c:v>
                </c:pt>
                <c:pt idx="953">
                  <c:v>9.5299999999999994</c:v>
                </c:pt>
                <c:pt idx="954">
                  <c:v>9.5399999999999991</c:v>
                </c:pt>
                <c:pt idx="955">
                  <c:v>9.5500000000000007</c:v>
                </c:pt>
                <c:pt idx="956">
                  <c:v>9.56</c:v>
                </c:pt>
                <c:pt idx="957">
                  <c:v>9.57</c:v>
                </c:pt>
                <c:pt idx="958">
                  <c:v>9.58</c:v>
                </c:pt>
                <c:pt idx="959">
                  <c:v>9.59</c:v>
                </c:pt>
                <c:pt idx="960">
                  <c:v>9.6</c:v>
                </c:pt>
                <c:pt idx="961">
                  <c:v>9.61</c:v>
                </c:pt>
                <c:pt idx="962">
                  <c:v>9.6199999999999992</c:v>
                </c:pt>
                <c:pt idx="963">
                  <c:v>9.6300000000000008</c:v>
                </c:pt>
                <c:pt idx="964">
                  <c:v>9.64</c:v>
                </c:pt>
                <c:pt idx="965">
                  <c:v>9.65</c:v>
                </c:pt>
                <c:pt idx="966">
                  <c:v>9.66</c:v>
                </c:pt>
                <c:pt idx="967">
                  <c:v>9.67</c:v>
                </c:pt>
                <c:pt idx="968">
                  <c:v>9.68</c:v>
                </c:pt>
                <c:pt idx="969">
                  <c:v>9.69</c:v>
                </c:pt>
                <c:pt idx="970">
                  <c:v>9.6999999999999993</c:v>
                </c:pt>
                <c:pt idx="971">
                  <c:v>9.7100000000000009</c:v>
                </c:pt>
                <c:pt idx="972">
                  <c:v>9.7200000000000006</c:v>
                </c:pt>
                <c:pt idx="973">
                  <c:v>9.73</c:v>
                </c:pt>
                <c:pt idx="974">
                  <c:v>9.74</c:v>
                </c:pt>
                <c:pt idx="975">
                  <c:v>9.75</c:v>
                </c:pt>
                <c:pt idx="976">
                  <c:v>9.76</c:v>
                </c:pt>
                <c:pt idx="977">
                  <c:v>9.77</c:v>
                </c:pt>
                <c:pt idx="978">
                  <c:v>9.7799999999999994</c:v>
                </c:pt>
                <c:pt idx="979">
                  <c:v>9.7899999999999991</c:v>
                </c:pt>
                <c:pt idx="980">
                  <c:v>9.8000000000000007</c:v>
                </c:pt>
                <c:pt idx="981">
                  <c:v>9.81</c:v>
                </c:pt>
                <c:pt idx="982">
                  <c:v>9.82</c:v>
                </c:pt>
                <c:pt idx="983">
                  <c:v>9.83</c:v>
                </c:pt>
                <c:pt idx="984">
                  <c:v>9.84</c:v>
                </c:pt>
                <c:pt idx="985">
                  <c:v>9.85</c:v>
                </c:pt>
                <c:pt idx="986">
                  <c:v>9.86</c:v>
                </c:pt>
                <c:pt idx="987">
                  <c:v>9.8699999999999992</c:v>
                </c:pt>
                <c:pt idx="988">
                  <c:v>9.8800000000000008</c:v>
                </c:pt>
                <c:pt idx="989">
                  <c:v>9.89</c:v>
                </c:pt>
                <c:pt idx="990">
                  <c:v>9.9</c:v>
                </c:pt>
                <c:pt idx="991">
                  <c:v>9.91</c:v>
                </c:pt>
                <c:pt idx="992">
                  <c:v>9.92</c:v>
                </c:pt>
                <c:pt idx="993">
                  <c:v>9.93</c:v>
                </c:pt>
                <c:pt idx="994">
                  <c:v>9.94</c:v>
                </c:pt>
                <c:pt idx="995">
                  <c:v>9.9499999999999993</c:v>
                </c:pt>
                <c:pt idx="996">
                  <c:v>9.9600000000000009</c:v>
                </c:pt>
                <c:pt idx="997">
                  <c:v>9.9700000000000006</c:v>
                </c:pt>
                <c:pt idx="998">
                  <c:v>9.98</c:v>
                </c:pt>
                <c:pt idx="999">
                  <c:v>9.99</c:v>
                </c:pt>
                <c:pt idx="1000">
                  <c:v>10</c:v>
                </c:pt>
                <c:pt idx="1001">
                  <c:v>10.01</c:v>
                </c:pt>
                <c:pt idx="1002">
                  <c:v>10.02</c:v>
                </c:pt>
                <c:pt idx="1003">
                  <c:v>10.029999999999999</c:v>
                </c:pt>
                <c:pt idx="1004">
                  <c:v>10.039999999999999</c:v>
                </c:pt>
                <c:pt idx="1005">
                  <c:v>10.050000000000001</c:v>
                </c:pt>
                <c:pt idx="1006">
                  <c:v>10.06</c:v>
                </c:pt>
                <c:pt idx="1007">
                  <c:v>10.07</c:v>
                </c:pt>
                <c:pt idx="1008">
                  <c:v>10.08</c:v>
                </c:pt>
                <c:pt idx="1009">
                  <c:v>10.09</c:v>
                </c:pt>
                <c:pt idx="1010">
                  <c:v>10.1</c:v>
                </c:pt>
                <c:pt idx="1011">
                  <c:v>10.11</c:v>
                </c:pt>
                <c:pt idx="1012">
                  <c:v>10.119999999999999</c:v>
                </c:pt>
                <c:pt idx="1013">
                  <c:v>10.130000000000001</c:v>
                </c:pt>
                <c:pt idx="1014">
                  <c:v>10.14</c:v>
                </c:pt>
                <c:pt idx="1015">
                  <c:v>10.15</c:v>
                </c:pt>
                <c:pt idx="1016">
                  <c:v>10.16</c:v>
                </c:pt>
                <c:pt idx="1017">
                  <c:v>10.17</c:v>
                </c:pt>
                <c:pt idx="1018">
                  <c:v>10.18</c:v>
                </c:pt>
                <c:pt idx="1019">
                  <c:v>10.19</c:v>
                </c:pt>
                <c:pt idx="1020">
                  <c:v>10.199999999999999</c:v>
                </c:pt>
                <c:pt idx="1021">
                  <c:v>10.210000000000001</c:v>
                </c:pt>
                <c:pt idx="1022">
                  <c:v>10.220000000000001</c:v>
                </c:pt>
                <c:pt idx="1023">
                  <c:v>10.23</c:v>
                </c:pt>
                <c:pt idx="1024">
                  <c:v>10.24</c:v>
                </c:pt>
                <c:pt idx="1025">
                  <c:v>10.25</c:v>
                </c:pt>
                <c:pt idx="1026">
                  <c:v>10.26</c:v>
                </c:pt>
                <c:pt idx="1027">
                  <c:v>10.27</c:v>
                </c:pt>
                <c:pt idx="1028">
                  <c:v>10.28</c:v>
                </c:pt>
                <c:pt idx="1029">
                  <c:v>10.29</c:v>
                </c:pt>
                <c:pt idx="1030">
                  <c:v>10.3</c:v>
                </c:pt>
                <c:pt idx="1031">
                  <c:v>10.31</c:v>
                </c:pt>
                <c:pt idx="1032">
                  <c:v>10.32</c:v>
                </c:pt>
                <c:pt idx="1033">
                  <c:v>10.33</c:v>
                </c:pt>
                <c:pt idx="1034">
                  <c:v>10.34</c:v>
                </c:pt>
                <c:pt idx="1035">
                  <c:v>10.35</c:v>
                </c:pt>
                <c:pt idx="1036">
                  <c:v>10.36</c:v>
                </c:pt>
                <c:pt idx="1037">
                  <c:v>10.37</c:v>
                </c:pt>
                <c:pt idx="1038">
                  <c:v>10.38</c:v>
                </c:pt>
                <c:pt idx="1039">
                  <c:v>10.39</c:v>
                </c:pt>
                <c:pt idx="1040">
                  <c:v>10.4</c:v>
                </c:pt>
                <c:pt idx="1041">
                  <c:v>10.41</c:v>
                </c:pt>
                <c:pt idx="1042">
                  <c:v>10.42</c:v>
                </c:pt>
                <c:pt idx="1043">
                  <c:v>10.43</c:v>
                </c:pt>
                <c:pt idx="1044">
                  <c:v>10.44</c:v>
                </c:pt>
                <c:pt idx="1045">
                  <c:v>10.45</c:v>
                </c:pt>
                <c:pt idx="1046">
                  <c:v>10.46</c:v>
                </c:pt>
                <c:pt idx="1047">
                  <c:v>10.47</c:v>
                </c:pt>
                <c:pt idx="1048">
                  <c:v>10.48</c:v>
                </c:pt>
                <c:pt idx="1049">
                  <c:v>10.49</c:v>
                </c:pt>
                <c:pt idx="1050">
                  <c:v>10.5</c:v>
                </c:pt>
                <c:pt idx="1051">
                  <c:v>10.51</c:v>
                </c:pt>
                <c:pt idx="1052">
                  <c:v>10.52</c:v>
                </c:pt>
                <c:pt idx="1053">
                  <c:v>10.53</c:v>
                </c:pt>
                <c:pt idx="1054">
                  <c:v>10.54</c:v>
                </c:pt>
                <c:pt idx="1055">
                  <c:v>10.55</c:v>
                </c:pt>
                <c:pt idx="1056">
                  <c:v>10.56</c:v>
                </c:pt>
                <c:pt idx="1057">
                  <c:v>10.57</c:v>
                </c:pt>
                <c:pt idx="1058">
                  <c:v>10.58</c:v>
                </c:pt>
                <c:pt idx="1059">
                  <c:v>10.59</c:v>
                </c:pt>
                <c:pt idx="1060">
                  <c:v>10.6</c:v>
                </c:pt>
                <c:pt idx="1061">
                  <c:v>10.61</c:v>
                </c:pt>
                <c:pt idx="1062">
                  <c:v>10.62</c:v>
                </c:pt>
                <c:pt idx="1063">
                  <c:v>10.63</c:v>
                </c:pt>
                <c:pt idx="1064">
                  <c:v>10.64</c:v>
                </c:pt>
                <c:pt idx="1065">
                  <c:v>10.65</c:v>
                </c:pt>
                <c:pt idx="1066">
                  <c:v>10.66</c:v>
                </c:pt>
                <c:pt idx="1067">
                  <c:v>10.67</c:v>
                </c:pt>
                <c:pt idx="1068">
                  <c:v>10.68</c:v>
                </c:pt>
                <c:pt idx="1069">
                  <c:v>10.69</c:v>
                </c:pt>
                <c:pt idx="1070">
                  <c:v>10.7</c:v>
                </c:pt>
                <c:pt idx="1071">
                  <c:v>10.71</c:v>
                </c:pt>
                <c:pt idx="1072">
                  <c:v>10.72</c:v>
                </c:pt>
                <c:pt idx="1073">
                  <c:v>10.73</c:v>
                </c:pt>
                <c:pt idx="1074">
                  <c:v>10.74</c:v>
                </c:pt>
                <c:pt idx="1075">
                  <c:v>10.75</c:v>
                </c:pt>
                <c:pt idx="1076">
                  <c:v>10.76</c:v>
                </c:pt>
                <c:pt idx="1077">
                  <c:v>10.77</c:v>
                </c:pt>
                <c:pt idx="1078">
                  <c:v>10.78</c:v>
                </c:pt>
                <c:pt idx="1079">
                  <c:v>10.79</c:v>
                </c:pt>
                <c:pt idx="1080">
                  <c:v>10.8</c:v>
                </c:pt>
                <c:pt idx="1081">
                  <c:v>10.81</c:v>
                </c:pt>
                <c:pt idx="1082">
                  <c:v>10.82</c:v>
                </c:pt>
                <c:pt idx="1083">
                  <c:v>10.83</c:v>
                </c:pt>
                <c:pt idx="1084">
                  <c:v>10.84</c:v>
                </c:pt>
                <c:pt idx="1085">
                  <c:v>10.85</c:v>
                </c:pt>
                <c:pt idx="1086">
                  <c:v>10.86</c:v>
                </c:pt>
                <c:pt idx="1087">
                  <c:v>10.87</c:v>
                </c:pt>
                <c:pt idx="1088">
                  <c:v>10.88</c:v>
                </c:pt>
                <c:pt idx="1089">
                  <c:v>10.89</c:v>
                </c:pt>
                <c:pt idx="1090">
                  <c:v>10.9</c:v>
                </c:pt>
                <c:pt idx="1091">
                  <c:v>10.91</c:v>
                </c:pt>
                <c:pt idx="1092">
                  <c:v>10.92</c:v>
                </c:pt>
                <c:pt idx="1093">
                  <c:v>10.93</c:v>
                </c:pt>
                <c:pt idx="1094">
                  <c:v>10.94</c:v>
                </c:pt>
                <c:pt idx="1095">
                  <c:v>10.95</c:v>
                </c:pt>
                <c:pt idx="1096">
                  <c:v>10.96</c:v>
                </c:pt>
                <c:pt idx="1097">
                  <c:v>10.97</c:v>
                </c:pt>
                <c:pt idx="1098">
                  <c:v>10.98</c:v>
                </c:pt>
                <c:pt idx="1099">
                  <c:v>10.99</c:v>
                </c:pt>
                <c:pt idx="1100">
                  <c:v>11</c:v>
                </c:pt>
                <c:pt idx="1101">
                  <c:v>11.01</c:v>
                </c:pt>
                <c:pt idx="1102">
                  <c:v>11.02</c:v>
                </c:pt>
                <c:pt idx="1103">
                  <c:v>11.03</c:v>
                </c:pt>
                <c:pt idx="1104">
                  <c:v>11.04</c:v>
                </c:pt>
                <c:pt idx="1105">
                  <c:v>11.05</c:v>
                </c:pt>
                <c:pt idx="1106">
                  <c:v>11.06</c:v>
                </c:pt>
                <c:pt idx="1107">
                  <c:v>11.07</c:v>
                </c:pt>
                <c:pt idx="1108">
                  <c:v>11.08</c:v>
                </c:pt>
                <c:pt idx="1109">
                  <c:v>11.09</c:v>
                </c:pt>
                <c:pt idx="1110">
                  <c:v>11.1</c:v>
                </c:pt>
                <c:pt idx="1111">
                  <c:v>11.11</c:v>
                </c:pt>
                <c:pt idx="1112">
                  <c:v>11.12</c:v>
                </c:pt>
                <c:pt idx="1113">
                  <c:v>11.13</c:v>
                </c:pt>
                <c:pt idx="1114">
                  <c:v>11.14</c:v>
                </c:pt>
                <c:pt idx="1115">
                  <c:v>11.15</c:v>
                </c:pt>
                <c:pt idx="1116">
                  <c:v>11.16</c:v>
                </c:pt>
                <c:pt idx="1117">
                  <c:v>11.17</c:v>
                </c:pt>
                <c:pt idx="1118">
                  <c:v>11.18</c:v>
                </c:pt>
                <c:pt idx="1119">
                  <c:v>11.19</c:v>
                </c:pt>
                <c:pt idx="1120">
                  <c:v>11.2</c:v>
                </c:pt>
                <c:pt idx="1121">
                  <c:v>11.21</c:v>
                </c:pt>
                <c:pt idx="1122">
                  <c:v>11.22</c:v>
                </c:pt>
                <c:pt idx="1123">
                  <c:v>11.23</c:v>
                </c:pt>
                <c:pt idx="1124">
                  <c:v>11.24</c:v>
                </c:pt>
                <c:pt idx="1125">
                  <c:v>11.25</c:v>
                </c:pt>
                <c:pt idx="1126">
                  <c:v>11.26</c:v>
                </c:pt>
                <c:pt idx="1127">
                  <c:v>11.27</c:v>
                </c:pt>
                <c:pt idx="1128">
                  <c:v>11.28</c:v>
                </c:pt>
                <c:pt idx="1129">
                  <c:v>11.29</c:v>
                </c:pt>
                <c:pt idx="1130">
                  <c:v>11.3</c:v>
                </c:pt>
                <c:pt idx="1131">
                  <c:v>11.31</c:v>
                </c:pt>
                <c:pt idx="1132">
                  <c:v>11.32</c:v>
                </c:pt>
                <c:pt idx="1133">
                  <c:v>11.33</c:v>
                </c:pt>
                <c:pt idx="1134">
                  <c:v>11.34</c:v>
                </c:pt>
                <c:pt idx="1135">
                  <c:v>11.35</c:v>
                </c:pt>
                <c:pt idx="1136">
                  <c:v>11.36</c:v>
                </c:pt>
                <c:pt idx="1137">
                  <c:v>11.37</c:v>
                </c:pt>
                <c:pt idx="1138">
                  <c:v>11.38</c:v>
                </c:pt>
                <c:pt idx="1139">
                  <c:v>11.39</c:v>
                </c:pt>
                <c:pt idx="1140">
                  <c:v>11.4</c:v>
                </c:pt>
                <c:pt idx="1141">
                  <c:v>11.41</c:v>
                </c:pt>
                <c:pt idx="1142">
                  <c:v>11.42</c:v>
                </c:pt>
                <c:pt idx="1143">
                  <c:v>11.43</c:v>
                </c:pt>
                <c:pt idx="1144">
                  <c:v>11.44</c:v>
                </c:pt>
                <c:pt idx="1145">
                  <c:v>11.45</c:v>
                </c:pt>
                <c:pt idx="1146">
                  <c:v>11.46</c:v>
                </c:pt>
                <c:pt idx="1147">
                  <c:v>11.47</c:v>
                </c:pt>
                <c:pt idx="1148">
                  <c:v>11.48</c:v>
                </c:pt>
                <c:pt idx="1149">
                  <c:v>11.49</c:v>
                </c:pt>
                <c:pt idx="1150">
                  <c:v>11.5</c:v>
                </c:pt>
                <c:pt idx="1151">
                  <c:v>11.51</c:v>
                </c:pt>
                <c:pt idx="1152">
                  <c:v>11.52</c:v>
                </c:pt>
                <c:pt idx="1153">
                  <c:v>11.53</c:v>
                </c:pt>
                <c:pt idx="1154">
                  <c:v>11.54</c:v>
                </c:pt>
                <c:pt idx="1155">
                  <c:v>11.55</c:v>
                </c:pt>
                <c:pt idx="1156">
                  <c:v>11.56</c:v>
                </c:pt>
                <c:pt idx="1157">
                  <c:v>11.57</c:v>
                </c:pt>
                <c:pt idx="1158">
                  <c:v>11.58</c:v>
                </c:pt>
                <c:pt idx="1159">
                  <c:v>11.59</c:v>
                </c:pt>
                <c:pt idx="1160">
                  <c:v>11.6</c:v>
                </c:pt>
                <c:pt idx="1161">
                  <c:v>11.61</c:v>
                </c:pt>
                <c:pt idx="1162">
                  <c:v>11.62</c:v>
                </c:pt>
                <c:pt idx="1163">
                  <c:v>11.63</c:v>
                </c:pt>
                <c:pt idx="1164">
                  <c:v>11.64</c:v>
                </c:pt>
                <c:pt idx="1165">
                  <c:v>11.65</c:v>
                </c:pt>
                <c:pt idx="1166">
                  <c:v>11.66</c:v>
                </c:pt>
                <c:pt idx="1167">
                  <c:v>11.67</c:v>
                </c:pt>
                <c:pt idx="1168">
                  <c:v>11.68</c:v>
                </c:pt>
                <c:pt idx="1169">
                  <c:v>11.69</c:v>
                </c:pt>
                <c:pt idx="1170">
                  <c:v>11.7</c:v>
                </c:pt>
                <c:pt idx="1171">
                  <c:v>11.71</c:v>
                </c:pt>
                <c:pt idx="1172">
                  <c:v>11.72</c:v>
                </c:pt>
                <c:pt idx="1173">
                  <c:v>11.73</c:v>
                </c:pt>
                <c:pt idx="1174">
                  <c:v>11.74</c:v>
                </c:pt>
                <c:pt idx="1175">
                  <c:v>11.75</c:v>
                </c:pt>
                <c:pt idx="1176">
                  <c:v>11.76</c:v>
                </c:pt>
                <c:pt idx="1177">
                  <c:v>11.77</c:v>
                </c:pt>
                <c:pt idx="1178">
                  <c:v>11.78</c:v>
                </c:pt>
                <c:pt idx="1179">
                  <c:v>11.79</c:v>
                </c:pt>
                <c:pt idx="1180">
                  <c:v>11.8</c:v>
                </c:pt>
                <c:pt idx="1181">
                  <c:v>11.81</c:v>
                </c:pt>
                <c:pt idx="1182">
                  <c:v>11.82</c:v>
                </c:pt>
                <c:pt idx="1183">
                  <c:v>11.83</c:v>
                </c:pt>
                <c:pt idx="1184">
                  <c:v>11.84</c:v>
                </c:pt>
                <c:pt idx="1185">
                  <c:v>11.85</c:v>
                </c:pt>
                <c:pt idx="1186">
                  <c:v>11.86</c:v>
                </c:pt>
                <c:pt idx="1187">
                  <c:v>11.87</c:v>
                </c:pt>
                <c:pt idx="1188">
                  <c:v>11.88</c:v>
                </c:pt>
                <c:pt idx="1189">
                  <c:v>11.89</c:v>
                </c:pt>
                <c:pt idx="1190">
                  <c:v>11.9</c:v>
                </c:pt>
                <c:pt idx="1191">
                  <c:v>11.91</c:v>
                </c:pt>
                <c:pt idx="1192">
                  <c:v>11.92</c:v>
                </c:pt>
                <c:pt idx="1193">
                  <c:v>11.93</c:v>
                </c:pt>
                <c:pt idx="1194">
                  <c:v>11.94</c:v>
                </c:pt>
                <c:pt idx="1195">
                  <c:v>11.95</c:v>
                </c:pt>
                <c:pt idx="1196">
                  <c:v>11.96</c:v>
                </c:pt>
                <c:pt idx="1197">
                  <c:v>11.97</c:v>
                </c:pt>
                <c:pt idx="1198">
                  <c:v>11.98</c:v>
                </c:pt>
                <c:pt idx="1199">
                  <c:v>11.99</c:v>
                </c:pt>
                <c:pt idx="1200">
                  <c:v>12</c:v>
                </c:pt>
                <c:pt idx="1201">
                  <c:v>12.01</c:v>
                </c:pt>
                <c:pt idx="1202">
                  <c:v>12.02</c:v>
                </c:pt>
                <c:pt idx="1203">
                  <c:v>12.03</c:v>
                </c:pt>
                <c:pt idx="1204">
                  <c:v>12.04</c:v>
                </c:pt>
                <c:pt idx="1205">
                  <c:v>12.05</c:v>
                </c:pt>
                <c:pt idx="1206">
                  <c:v>12.06</c:v>
                </c:pt>
                <c:pt idx="1207">
                  <c:v>12.07</c:v>
                </c:pt>
                <c:pt idx="1208">
                  <c:v>12.08</c:v>
                </c:pt>
                <c:pt idx="1209">
                  <c:v>12.09</c:v>
                </c:pt>
                <c:pt idx="1210">
                  <c:v>12.1</c:v>
                </c:pt>
                <c:pt idx="1211">
                  <c:v>12.11</c:v>
                </c:pt>
                <c:pt idx="1212">
                  <c:v>12.12</c:v>
                </c:pt>
                <c:pt idx="1213">
                  <c:v>12.13</c:v>
                </c:pt>
                <c:pt idx="1214">
                  <c:v>12.14</c:v>
                </c:pt>
                <c:pt idx="1215">
                  <c:v>12.15</c:v>
                </c:pt>
                <c:pt idx="1216">
                  <c:v>12.16</c:v>
                </c:pt>
                <c:pt idx="1217">
                  <c:v>12.17</c:v>
                </c:pt>
                <c:pt idx="1218">
                  <c:v>12.18</c:v>
                </c:pt>
                <c:pt idx="1219">
                  <c:v>12.19</c:v>
                </c:pt>
                <c:pt idx="1220">
                  <c:v>12.2</c:v>
                </c:pt>
                <c:pt idx="1221">
                  <c:v>12.21</c:v>
                </c:pt>
                <c:pt idx="1222">
                  <c:v>12.22</c:v>
                </c:pt>
                <c:pt idx="1223">
                  <c:v>12.23</c:v>
                </c:pt>
                <c:pt idx="1224">
                  <c:v>12.24</c:v>
                </c:pt>
                <c:pt idx="1225">
                  <c:v>12.25</c:v>
                </c:pt>
                <c:pt idx="1226">
                  <c:v>12.26</c:v>
                </c:pt>
                <c:pt idx="1227">
                  <c:v>12.27</c:v>
                </c:pt>
                <c:pt idx="1228">
                  <c:v>12.28</c:v>
                </c:pt>
                <c:pt idx="1229">
                  <c:v>12.29</c:v>
                </c:pt>
                <c:pt idx="1230">
                  <c:v>12.3</c:v>
                </c:pt>
                <c:pt idx="1231">
                  <c:v>12.31</c:v>
                </c:pt>
                <c:pt idx="1232">
                  <c:v>12.32</c:v>
                </c:pt>
                <c:pt idx="1233">
                  <c:v>12.33</c:v>
                </c:pt>
                <c:pt idx="1234">
                  <c:v>12.34</c:v>
                </c:pt>
                <c:pt idx="1235">
                  <c:v>12.35</c:v>
                </c:pt>
                <c:pt idx="1236">
                  <c:v>12.36</c:v>
                </c:pt>
                <c:pt idx="1237">
                  <c:v>12.37</c:v>
                </c:pt>
                <c:pt idx="1238">
                  <c:v>12.38</c:v>
                </c:pt>
                <c:pt idx="1239">
                  <c:v>12.39</c:v>
                </c:pt>
                <c:pt idx="1240">
                  <c:v>12.4</c:v>
                </c:pt>
                <c:pt idx="1241">
                  <c:v>12.41</c:v>
                </c:pt>
                <c:pt idx="1242">
                  <c:v>12.42</c:v>
                </c:pt>
                <c:pt idx="1243">
                  <c:v>12.43</c:v>
                </c:pt>
                <c:pt idx="1244">
                  <c:v>12.44</c:v>
                </c:pt>
                <c:pt idx="1245">
                  <c:v>12.45</c:v>
                </c:pt>
                <c:pt idx="1246">
                  <c:v>12.46</c:v>
                </c:pt>
                <c:pt idx="1247">
                  <c:v>12.47</c:v>
                </c:pt>
                <c:pt idx="1248">
                  <c:v>12.48</c:v>
                </c:pt>
                <c:pt idx="1249">
                  <c:v>12.49</c:v>
                </c:pt>
                <c:pt idx="1250">
                  <c:v>12.5</c:v>
                </c:pt>
                <c:pt idx="1251">
                  <c:v>12.51</c:v>
                </c:pt>
                <c:pt idx="1252">
                  <c:v>12.52</c:v>
                </c:pt>
                <c:pt idx="1253">
                  <c:v>12.53</c:v>
                </c:pt>
                <c:pt idx="1254">
                  <c:v>12.54</c:v>
                </c:pt>
                <c:pt idx="1255">
                  <c:v>12.55</c:v>
                </c:pt>
                <c:pt idx="1256">
                  <c:v>12.56</c:v>
                </c:pt>
                <c:pt idx="1257">
                  <c:v>12.57</c:v>
                </c:pt>
                <c:pt idx="1258">
                  <c:v>12.58</c:v>
                </c:pt>
                <c:pt idx="1259">
                  <c:v>12.59</c:v>
                </c:pt>
                <c:pt idx="1260">
                  <c:v>12.6</c:v>
                </c:pt>
                <c:pt idx="1261">
                  <c:v>12.61</c:v>
                </c:pt>
                <c:pt idx="1262">
                  <c:v>12.62</c:v>
                </c:pt>
                <c:pt idx="1263">
                  <c:v>12.63</c:v>
                </c:pt>
                <c:pt idx="1264">
                  <c:v>12.64</c:v>
                </c:pt>
                <c:pt idx="1265">
                  <c:v>12.65</c:v>
                </c:pt>
                <c:pt idx="1266">
                  <c:v>12.66</c:v>
                </c:pt>
                <c:pt idx="1267">
                  <c:v>12.67</c:v>
                </c:pt>
                <c:pt idx="1268">
                  <c:v>12.68</c:v>
                </c:pt>
                <c:pt idx="1269">
                  <c:v>12.69</c:v>
                </c:pt>
                <c:pt idx="1270">
                  <c:v>12.7</c:v>
                </c:pt>
                <c:pt idx="1271">
                  <c:v>12.71</c:v>
                </c:pt>
                <c:pt idx="1272">
                  <c:v>12.72</c:v>
                </c:pt>
                <c:pt idx="1273">
                  <c:v>12.73</c:v>
                </c:pt>
                <c:pt idx="1274">
                  <c:v>12.74</c:v>
                </c:pt>
                <c:pt idx="1275">
                  <c:v>12.75</c:v>
                </c:pt>
                <c:pt idx="1276">
                  <c:v>12.76</c:v>
                </c:pt>
                <c:pt idx="1277">
                  <c:v>12.77</c:v>
                </c:pt>
                <c:pt idx="1278">
                  <c:v>12.78</c:v>
                </c:pt>
                <c:pt idx="1279">
                  <c:v>12.79</c:v>
                </c:pt>
                <c:pt idx="1280">
                  <c:v>12.8</c:v>
                </c:pt>
                <c:pt idx="1281">
                  <c:v>12.81</c:v>
                </c:pt>
                <c:pt idx="1282">
                  <c:v>12.82</c:v>
                </c:pt>
                <c:pt idx="1283">
                  <c:v>12.83</c:v>
                </c:pt>
                <c:pt idx="1284">
                  <c:v>12.84</c:v>
                </c:pt>
                <c:pt idx="1285">
                  <c:v>12.85</c:v>
                </c:pt>
                <c:pt idx="1286">
                  <c:v>12.86</c:v>
                </c:pt>
                <c:pt idx="1287">
                  <c:v>12.87</c:v>
                </c:pt>
                <c:pt idx="1288">
                  <c:v>12.88</c:v>
                </c:pt>
                <c:pt idx="1289">
                  <c:v>12.89</c:v>
                </c:pt>
                <c:pt idx="1290">
                  <c:v>12.9</c:v>
                </c:pt>
                <c:pt idx="1291">
                  <c:v>12.91</c:v>
                </c:pt>
                <c:pt idx="1292">
                  <c:v>12.92</c:v>
                </c:pt>
                <c:pt idx="1293">
                  <c:v>12.93</c:v>
                </c:pt>
                <c:pt idx="1294">
                  <c:v>12.94</c:v>
                </c:pt>
                <c:pt idx="1295">
                  <c:v>12.95</c:v>
                </c:pt>
                <c:pt idx="1296">
                  <c:v>12.96</c:v>
                </c:pt>
                <c:pt idx="1297">
                  <c:v>12.97</c:v>
                </c:pt>
                <c:pt idx="1298">
                  <c:v>12.98</c:v>
                </c:pt>
                <c:pt idx="1299">
                  <c:v>12.99</c:v>
                </c:pt>
                <c:pt idx="1300">
                  <c:v>13</c:v>
                </c:pt>
                <c:pt idx="1301">
                  <c:v>13.01</c:v>
                </c:pt>
                <c:pt idx="1302">
                  <c:v>13.02</c:v>
                </c:pt>
                <c:pt idx="1303">
                  <c:v>13.03</c:v>
                </c:pt>
                <c:pt idx="1304">
                  <c:v>13.04</c:v>
                </c:pt>
                <c:pt idx="1305">
                  <c:v>13.05</c:v>
                </c:pt>
                <c:pt idx="1306">
                  <c:v>13.06</c:v>
                </c:pt>
                <c:pt idx="1307">
                  <c:v>13.07</c:v>
                </c:pt>
                <c:pt idx="1308">
                  <c:v>13.08</c:v>
                </c:pt>
                <c:pt idx="1309">
                  <c:v>13.09</c:v>
                </c:pt>
                <c:pt idx="1310">
                  <c:v>13.1</c:v>
                </c:pt>
                <c:pt idx="1311">
                  <c:v>13.11</c:v>
                </c:pt>
                <c:pt idx="1312">
                  <c:v>13.12</c:v>
                </c:pt>
                <c:pt idx="1313">
                  <c:v>13.13</c:v>
                </c:pt>
                <c:pt idx="1314">
                  <c:v>13.14</c:v>
                </c:pt>
                <c:pt idx="1315">
                  <c:v>13.15</c:v>
                </c:pt>
                <c:pt idx="1316">
                  <c:v>13.16</c:v>
                </c:pt>
                <c:pt idx="1317">
                  <c:v>13.17</c:v>
                </c:pt>
                <c:pt idx="1318">
                  <c:v>13.18</c:v>
                </c:pt>
                <c:pt idx="1319">
                  <c:v>13.19</c:v>
                </c:pt>
                <c:pt idx="1320">
                  <c:v>13.2</c:v>
                </c:pt>
                <c:pt idx="1321">
                  <c:v>13.21</c:v>
                </c:pt>
                <c:pt idx="1322">
                  <c:v>13.22</c:v>
                </c:pt>
                <c:pt idx="1323">
                  <c:v>13.23</c:v>
                </c:pt>
                <c:pt idx="1324">
                  <c:v>13.24</c:v>
                </c:pt>
                <c:pt idx="1325">
                  <c:v>13.25</c:v>
                </c:pt>
                <c:pt idx="1326">
                  <c:v>13.26</c:v>
                </c:pt>
                <c:pt idx="1327">
                  <c:v>13.27</c:v>
                </c:pt>
                <c:pt idx="1328">
                  <c:v>13.28</c:v>
                </c:pt>
                <c:pt idx="1329">
                  <c:v>13.29</c:v>
                </c:pt>
                <c:pt idx="1330">
                  <c:v>13.3</c:v>
                </c:pt>
                <c:pt idx="1331">
                  <c:v>13.31</c:v>
                </c:pt>
                <c:pt idx="1332">
                  <c:v>13.32</c:v>
                </c:pt>
                <c:pt idx="1333">
                  <c:v>13.33</c:v>
                </c:pt>
                <c:pt idx="1334">
                  <c:v>13.34</c:v>
                </c:pt>
                <c:pt idx="1335">
                  <c:v>13.35</c:v>
                </c:pt>
                <c:pt idx="1336">
                  <c:v>13.36</c:v>
                </c:pt>
                <c:pt idx="1337">
                  <c:v>13.37</c:v>
                </c:pt>
                <c:pt idx="1338">
                  <c:v>13.38</c:v>
                </c:pt>
                <c:pt idx="1339">
                  <c:v>13.39</c:v>
                </c:pt>
                <c:pt idx="1340">
                  <c:v>13.4</c:v>
                </c:pt>
                <c:pt idx="1341">
                  <c:v>13.41</c:v>
                </c:pt>
                <c:pt idx="1342">
                  <c:v>13.42</c:v>
                </c:pt>
                <c:pt idx="1343">
                  <c:v>13.43</c:v>
                </c:pt>
                <c:pt idx="1344">
                  <c:v>13.44</c:v>
                </c:pt>
                <c:pt idx="1345">
                  <c:v>13.45</c:v>
                </c:pt>
                <c:pt idx="1346">
                  <c:v>13.46</c:v>
                </c:pt>
                <c:pt idx="1347">
                  <c:v>13.47</c:v>
                </c:pt>
                <c:pt idx="1348">
                  <c:v>13.48</c:v>
                </c:pt>
                <c:pt idx="1349">
                  <c:v>13.49</c:v>
                </c:pt>
                <c:pt idx="1350">
                  <c:v>13.5</c:v>
                </c:pt>
                <c:pt idx="1351">
                  <c:v>13.51</c:v>
                </c:pt>
                <c:pt idx="1352">
                  <c:v>13.52</c:v>
                </c:pt>
                <c:pt idx="1353">
                  <c:v>13.53</c:v>
                </c:pt>
                <c:pt idx="1354">
                  <c:v>13.54</c:v>
                </c:pt>
                <c:pt idx="1355">
                  <c:v>13.55</c:v>
                </c:pt>
                <c:pt idx="1356">
                  <c:v>13.56</c:v>
                </c:pt>
                <c:pt idx="1357">
                  <c:v>13.57</c:v>
                </c:pt>
                <c:pt idx="1358">
                  <c:v>13.58</c:v>
                </c:pt>
                <c:pt idx="1359">
                  <c:v>13.59</c:v>
                </c:pt>
                <c:pt idx="1360">
                  <c:v>13.6</c:v>
                </c:pt>
                <c:pt idx="1361">
                  <c:v>13.61</c:v>
                </c:pt>
                <c:pt idx="1362">
                  <c:v>13.62</c:v>
                </c:pt>
                <c:pt idx="1363">
                  <c:v>13.63</c:v>
                </c:pt>
                <c:pt idx="1364">
                  <c:v>13.64</c:v>
                </c:pt>
                <c:pt idx="1365">
                  <c:v>13.65</c:v>
                </c:pt>
                <c:pt idx="1366">
                  <c:v>13.66</c:v>
                </c:pt>
                <c:pt idx="1367">
                  <c:v>13.67</c:v>
                </c:pt>
                <c:pt idx="1368">
                  <c:v>13.68</c:v>
                </c:pt>
                <c:pt idx="1369">
                  <c:v>13.69</c:v>
                </c:pt>
                <c:pt idx="1370">
                  <c:v>13.7</c:v>
                </c:pt>
                <c:pt idx="1371">
                  <c:v>13.71</c:v>
                </c:pt>
                <c:pt idx="1372">
                  <c:v>13.72</c:v>
                </c:pt>
                <c:pt idx="1373">
                  <c:v>13.73</c:v>
                </c:pt>
                <c:pt idx="1374">
                  <c:v>13.74</c:v>
                </c:pt>
                <c:pt idx="1375">
                  <c:v>13.75</c:v>
                </c:pt>
                <c:pt idx="1376">
                  <c:v>13.76</c:v>
                </c:pt>
                <c:pt idx="1377">
                  <c:v>13.77</c:v>
                </c:pt>
                <c:pt idx="1378">
                  <c:v>13.78</c:v>
                </c:pt>
                <c:pt idx="1379">
                  <c:v>13.79</c:v>
                </c:pt>
                <c:pt idx="1380">
                  <c:v>13.8</c:v>
                </c:pt>
                <c:pt idx="1381">
                  <c:v>13.81</c:v>
                </c:pt>
                <c:pt idx="1382">
                  <c:v>13.82</c:v>
                </c:pt>
                <c:pt idx="1383">
                  <c:v>13.83</c:v>
                </c:pt>
                <c:pt idx="1384">
                  <c:v>13.84</c:v>
                </c:pt>
                <c:pt idx="1385">
                  <c:v>13.85</c:v>
                </c:pt>
                <c:pt idx="1386">
                  <c:v>13.86</c:v>
                </c:pt>
                <c:pt idx="1387">
                  <c:v>13.87</c:v>
                </c:pt>
                <c:pt idx="1388">
                  <c:v>13.88</c:v>
                </c:pt>
                <c:pt idx="1389">
                  <c:v>13.89</c:v>
                </c:pt>
                <c:pt idx="1390">
                  <c:v>13.9</c:v>
                </c:pt>
                <c:pt idx="1391">
                  <c:v>13.91</c:v>
                </c:pt>
                <c:pt idx="1392">
                  <c:v>13.92</c:v>
                </c:pt>
                <c:pt idx="1393">
                  <c:v>13.93</c:v>
                </c:pt>
                <c:pt idx="1394">
                  <c:v>13.94</c:v>
                </c:pt>
                <c:pt idx="1395">
                  <c:v>13.95</c:v>
                </c:pt>
                <c:pt idx="1396">
                  <c:v>13.96</c:v>
                </c:pt>
                <c:pt idx="1397">
                  <c:v>13.97</c:v>
                </c:pt>
                <c:pt idx="1398">
                  <c:v>13.98</c:v>
                </c:pt>
                <c:pt idx="1399">
                  <c:v>13.99</c:v>
                </c:pt>
                <c:pt idx="1400">
                  <c:v>14</c:v>
                </c:pt>
                <c:pt idx="1401">
                  <c:v>14.01</c:v>
                </c:pt>
                <c:pt idx="1402">
                  <c:v>14.02</c:v>
                </c:pt>
                <c:pt idx="1403">
                  <c:v>14.03</c:v>
                </c:pt>
                <c:pt idx="1404">
                  <c:v>14.04</c:v>
                </c:pt>
                <c:pt idx="1405">
                  <c:v>14.05</c:v>
                </c:pt>
                <c:pt idx="1406">
                  <c:v>14.06</c:v>
                </c:pt>
                <c:pt idx="1407">
                  <c:v>14.07</c:v>
                </c:pt>
                <c:pt idx="1408">
                  <c:v>14.08</c:v>
                </c:pt>
                <c:pt idx="1409">
                  <c:v>14.09</c:v>
                </c:pt>
                <c:pt idx="1410">
                  <c:v>14.1</c:v>
                </c:pt>
                <c:pt idx="1411">
                  <c:v>14.11</c:v>
                </c:pt>
                <c:pt idx="1412">
                  <c:v>14.12</c:v>
                </c:pt>
                <c:pt idx="1413">
                  <c:v>14.13</c:v>
                </c:pt>
                <c:pt idx="1414">
                  <c:v>14.14</c:v>
                </c:pt>
                <c:pt idx="1415">
                  <c:v>14.15</c:v>
                </c:pt>
                <c:pt idx="1416">
                  <c:v>14.16</c:v>
                </c:pt>
                <c:pt idx="1417">
                  <c:v>14.17</c:v>
                </c:pt>
                <c:pt idx="1418">
                  <c:v>14.18</c:v>
                </c:pt>
                <c:pt idx="1419">
                  <c:v>14.19</c:v>
                </c:pt>
                <c:pt idx="1420">
                  <c:v>14.2</c:v>
                </c:pt>
                <c:pt idx="1421">
                  <c:v>14.21</c:v>
                </c:pt>
                <c:pt idx="1422">
                  <c:v>14.22</c:v>
                </c:pt>
                <c:pt idx="1423">
                  <c:v>14.23</c:v>
                </c:pt>
                <c:pt idx="1424">
                  <c:v>14.24</c:v>
                </c:pt>
                <c:pt idx="1425">
                  <c:v>14.25</c:v>
                </c:pt>
                <c:pt idx="1426">
                  <c:v>14.26</c:v>
                </c:pt>
                <c:pt idx="1427">
                  <c:v>14.27</c:v>
                </c:pt>
                <c:pt idx="1428">
                  <c:v>14.28</c:v>
                </c:pt>
                <c:pt idx="1429">
                  <c:v>14.29</c:v>
                </c:pt>
                <c:pt idx="1430">
                  <c:v>14.3</c:v>
                </c:pt>
                <c:pt idx="1431">
                  <c:v>14.31</c:v>
                </c:pt>
                <c:pt idx="1432">
                  <c:v>14.32</c:v>
                </c:pt>
                <c:pt idx="1433">
                  <c:v>14.33</c:v>
                </c:pt>
                <c:pt idx="1434">
                  <c:v>14.34</c:v>
                </c:pt>
                <c:pt idx="1435">
                  <c:v>14.35</c:v>
                </c:pt>
                <c:pt idx="1436">
                  <c:v>14.36</c:v>
                </c:pt>
                <c:pt idx="1437">
                  <c:v>14.37</c:v>
                </c:pt>
                <c:pt idx="1438">
                  <c:v>14.38</c:v>
                </c:pt>
                <c:pt idx="1439">
                  <c:v>14.39</c:v>
                </c:pt>
                <c:pt idx="1440">
                  <c:v>14.4</c:v>
                </c:pt>
                <c:pt idx="1441">
                  <c:v>14.41</c:v>
                </c:pt>
                <c:pt idx="1442">
                  <c:v>14.42</c:v>
                </c:pt>
                <c:pt idx="1443">
                  <c:v>14.43</c:v>
                </c:pt>
                <c:pt idx="1444">
                  <c:v>14.44</c:v>
                </c:pt>
                <c:pt idx="1445">
                  <c:v>14.45</c:v>
                </c:pt>
                <c:pt idx="1446">
                  <c:v>14.46</c:v>
                </c:pt>
                <c:pt idx="1447">
                  <c:v>14.47</c:v>
                </c:pt>
                <c:pt idx="1448">
                  <c:v>14.48</c:v>
                </c:pt>
                <c:pt idx="1449">
                  <c:v>14.49</c:v>
                </c:pt>
                <c:pt idx="1450">
                  <c:v>14.5</c:v>
                </c:pt>
                <c:pt idx="1451">
                  <c:v>14.51</c:v>
                </c:pt>
                <c:pt idx="1452">
                  <c:v>14.52</c:v>
                </c:pt>
                <c:pt idx="1453">
                  <c:v>14.53</c:v>
                </c:pt>
                <c:pt idx="1454">
                  <c:v>14.54</c:v>
                </c:pt>
                <c:pt idx="1455">
                  <c:v>14.55</c:v>
                </c:pt>
                <c:pt idx="1456">
                  <c:v>14.56</c:v>
                </c:pt>
                <c:pt idx="1457">
                  <c:v>14.57</c:v>
                </c:pt>
                <c:pt idx="1458">
                  <c:v>14.58</c:v>
                </c:pt>
                <c:pt idx="1459">
                  <c:v>14.59</c:v>
                </c:pt>
                <c:pt idx="1460">
                  <c:v>14.6</c:v>
                </c:pt>
                <c:pt idx="1461">
                  <c:v>14.61</c:v>
                </c:pt>
                <c:pt idx="1462">
                  <c:v>14.62</c:v>
                </c:pt>
                <c:pt idx="1463">
                  <c:v>14.63</c:v>
                </c:pt>
                <c:pt idx="1464">
                  <c:v>14.64</c:v>
                </c:pt>
                <c:pt idx="1465">
                  <c:v>14.65</c:v>
                </c:pt>
                <c:pt idx="1466">
                  <c:v>14.66</c:v>
                </c:pt>
                <c:pt idx="1467">
                  <c:v>14.67</c:v>
                </c:pt>
                <c:pt idx="1468">
                  <c:v>14.68</c:v>
                </c:pt>
                <c:pt idx="1469">
                  <c:v>14.69</c:v>
                </c:pt>
                <c:pt idx="1470">
                  <c:v>14.7</c:v>
                </c:pt>
                <c:pt idx="1471">
                  <c:v>14.71</c:v>
                </c:pt>
                <c:pt idx="1472">
                  <c:v>14.72</c:v>
                </c:pt>
                <c:pt idx="1473">
                  <c:v>14.73</c:v>
                </c:pt>
                <c:pt idx="1474">
                  <c:v>14.74</c:v>
                </c:pt>
                <c:pt idx="1475">
                  <c:v>14.75</c:v>
                </c:pt>
                <c:pt idx="1476">
                  <c:v>14.76</c:v>
                </c:pt>
                <c:pt idx="1477">
                  <c:v>14.77</c:v>
                </c:pt>
                <c:pt idx="1478">
                  <c:v>14.78</c:v>
                </c:pt>
                <c:pt idx="1479">
                  <c:v>14.79</c:v>
                </c:pt>
                <c:pt idx="1480">
                  <c:v>14.8</c:v>
                </c:pt>
                <c:pt idx="1481">
                  <c:v>14.81</c:v>
                </c:pt>
                <c:pt idx="1482">
                  <c:v>14.82</c:v>
                </c:pt>
                <c:pt idx="1483">
                  <c:v>14.83</c:v>
                </c:pt>
                <c:pt idx="1484">
                  <c:v>14.84</c:v>
                </c:pt>
                <c:pt idx="1485">
                  <c:v>14.85</c:v>
                </c:pt>
                <c:pt idx="1486">
                  <c:v>14.86</c:v>
                </c:pt>
                <c:pt idx="1487">
                  <c:v>14.87</c:v>
                </c:pt>
                <c:pt idx="1488">
                  <c:v>14.88</c:v>
                </c:pt>
                <c:pt idx="1489">
                  <c:v>14.89</c:v>
                </c:pt>
                <c:pt idx="1490">
                  <c:v>14.9</c:v>
                </c:pt>
                <c:pt idx="1491">
                  <c:v>14.91</c:v>
                </c:pt>
                <c:pt idx="1492">
                  <c:v>14.92</c:v>
                </c:pt>
                <c:pt idx="1493">
                  <c:v>14.93</c:v>
                </c:pt>
                <c:pt idx="1494">
                  <c:v>14.94</c:v>
                </c:pt>
                <c:pt idx="1495">
                  <c:v>14.95</c:v>
                </c:pt>
                <c:pt idx="1496">
                  <c:v>14.96</c:v>
                </c:pt>
                <c:pt idx="1497">
                  <c:v>14.97</c:v>
                </c:pt>
                <c:pt idx="1498">
                  <c:v>14.98</c:v>
                </c:pt>
                <c:pt idx="1499">
                  <c:v>14.99</c:v>
                </c:pt>
                <c:pt idx="1500">
                  <c:v>15</c:v>
                </c:pt>
                <c:pt idx="1501">
                  <c:v>15.01</c:v>
                </c:pt>
                <c:pt idx="1502">
                  <c:v>15.02</c:v>
                </c:pt>
                <c:pt idx="1503">
                  <c:v>15.03</c:v>
                </c:pt>
                <c:pt idx="1504">
                  <c:v>15.04</c:v>
                </c:pt>
                <c:pt idx="1505">
                  <c:v>15.05</c:v>
                </c:pt>
                <c:pt idx="1506">
                  <c:v>15.06</c:v>
                </c:pt>
                <c:pt idx="1507">
                  <c:v>15.07</c:v>
                </c:pt>
                <c:pt idx="1508">
                  <c:v>15.08</c:v>
                </c:pt>
                <c:pt idx="1509">
                  <c:v>15.09</c:v>
                </c:pt>
                <c:pt idx="1510">
                  <c:v>15.1</c:v>
                </c:pt>
                <c:pt idx="1511">
                  <c:v>15.11</c:v>
                </c:pt>
                <c:pt idx="1512">
                  <c:v>15.12</c:v>
                </c:pt>
                <c:pt idx="1513">
                  <c:v>15.13</c:v>
                </c:pt>
                <c:pt idx="1514">
                  <c:v>15.14</c:v>
                </c:pt>
                <c:pt idx="1515">
                  <c:v>15.15</c:v>
                </c:pt>
                <c:pt idx="1516">
                  <c:v>15.16</c:v>
                </c:pt>
                <c:pt idx="1517">
                  <c:v>15.17</c:v>
                </c:pt>
                <c:pt idx="1518">
                  <c:v>15.18</c:v>
                </c:pt>
                <c:pt idx="1519">
                  <c:v>15.19</c:v>
                </c:pt>
                <c:pt idx="1520">
                  <c:v>15.2</c:v>
                </c:pt>
                <c:pt idx="1521">
                  <c:v>15.21</c:v>
                </c:pt>
                <c:pt idx="1522">
                  <c:v>15.22</c:v>
                </c:pt>
                <c:pt idx="1523">
                  <c:v>15.23</c:v>
                </c:pt>
                <c:pt idx="1524">
                  <c:v>15.24</c:v>
                </c:pt>
                <c:pt idx="1525">
                  <c:v>15.25</c:v>
                </c:pt>
                <c:pt idx="1526">
                  <c:v>15.26</c:v>
                </c:pt>
                <c:pt idx="1527">
                  <c:v>15.27</c:v>
                </c:pt>
                <c:pt idx="1528">
                  <c:v>15.28</c:v>
                </c:pt>
                <c:pt idx="1529">
                  <c:v>15.29</c:v>
                </c:pt>
                <c:pt idx="1530">
                  <c:v>15.3</c:v>
                </c:pt>
                <c:pt idx="1531">
                  <c:v>15.31</c:v>
                </c:pt>
                <c:pt idx="1532">
                  <c:v>15.32</c:v>
                </c:pt>
                <c:pt idx="1533">
                  <c:v>15.33</c:v>
                </c:pt>
                <c:pt idx="1534">
                  <c:v>15.34</c:v>
                </c:pt>
                <c:pt idx="1535">
                  <c:v>15.35</c:v>
                </c:pt>
                <c:pt idx="1536">
                  <c:v>15.36</c:v>
                </c:pt>
                <c:pt idx="1537">
                  <c:v>15.37</c:v>
                </c:pt>
                <c:pt idx="1538">
                  <c:v>15.38</c:v>
                </c:pt>
                <c:pt idx="1539">
                  <c:v>15.39</c:v>
                </c:pt>
                <c:pt idx="1540">
                  <c:v>15.4</c:v>
                </c:pt>
                <c:pt idx="1541">
                  <c:v>15.41</c:v>
                </c:pt>
                <c:pt idx="1542">
                  <c:v>15.42</c:v>
                </c:pt>
                <c:pt idx="1543">
                  <c:v>15.43</c:v>
                </c:pt>
                <c:pt idx="1544">
                  <c:v>15.44</c:v>
                </c:pt>
                <c:pt idx="1545">
                  <c:v>15.45</c:v>
                </c:pt>
                <c:pt idx="1546">
                  <c:v>15.46</c:v>
                </c:pt>
                <c:pt idx="1547">
                  <c:v>15.47</c:v>
                </c:pt>
                <c:pt idx="1548">
                  <c:v>15.48</c:v>
                </c:pt>
                <c:pt idx="1549">
                  <c:v>15.49</c:v>
                </c:pt>
                <c:pt idx="1550">
                  <c:v>15.5</c:v>
                </c:pt>
                <c:pt idx="1551">
                  <c:v>15.51</c:v>
                </c:pt>
                <c:pt idx="1552">
                  <c:v>15.52</c:v>
                </c:pt>
                <c:pt idx="1553">
                  <c:v>15.53</c:v>
                </c:pt>
                <c:pt idx="1554">
                  <c:v>15.54</c:v>
                </c:pt>
                <c:pt idx="1555">
                  <c:v>15.55</c:v>
                </c:pt>
                <c:pt idx="1556">
                  <c:v>15.56</c:v>
                </c:pt>
                <c:pt idx="1557">
                  <c:v>15.57</c:v>
                </c:pt>
                <c:pt idx="1558">
                  <c:v>15.58</c:v>
                </c:pt>
                <c:pt idx="1559">
                  <c:v>15.59</c:v>
                </c:pt>
                <c:pt idx="1560">
                  <c:v>15.6</c:v>
                </c:pt>
                <c:pt idx="1561">
                  <c:v>15.61</c:v>
                </c:pt>
                <c:pt idx="1562">
                  <c:v>15.62</c:v>
                </c:pt>
                <c:pt idx="1563">
                  <c:v>15.63</c:v>
                </c:pt>
                <c:pt idx="1564">
                  <c:v>15.64</c:v>
                </c:pt>
                <c:pt idx="1565">
                  <c:v>15.65</c:v>
                </c:pt>
                <c:pt idx="1566">
                  <c:v>15.66</c:v>
                </c:pt>
                <c:pt idx="1567">
                  <c:v>15.67</c:v>
                </c:pt>
                <c:pt idx="1568">
                  <c:v>15.68</c:v>
                </c:pt>
                <c:pt idx="1569">
                  <c:v>15.69</c:v>
                </c:pt>
                <c:pt idx="1570">
                  <c:v>15.7</c:v>
                </c:pt>
                <c:pt idx="1571">
                  <c:v>15.71</c:v>
                </c:pt>
                <c:pt idx="1572">
                  <c:v>15.72</c:v>
                </c:pt>
                <c:pt idx="1573">
                  <c:v>15.73</c:v>
                </c:pt>
                <c:pt idx="1574">
                  <c:v>15.74</c:v>
                </c:pt>
                <c:pt idx="1575">
                  <c:v>15.75</c:v>
                </c:pt>
                <c:pt idx="1576">
                  <c:v>15.76</c:v>
                </c:pt>
                <c:pt idx="1577">
                  <c:v>15.77</c:v>
                </c:pt>
                <c:pt idx="1578">
                  <c:v>15.78</c:v>
                </c:pt>
                <c:pt idx="1579">
                  <c:v>15.79</c:v>
                </c:pt>
                <c:pt idx="1580">
                  <c:v>15.8</c:v>
                </c:pt>
                <c:pt idx="1581">
                  <c:v>15.81</c:v>
                </c:pt>
                <c:pt idx="1582">
                  <c:v>15.82</c:v>
                </c:pt>
                <c:pt idx="1583">
                  <c:v>15.83</c:v>
                </c:pt>
                <c:pt idx="1584">
                  <c:v>15.84</c:v>
                </c:pt>
                <c:pt idx="1585">
                  <c:v>15.85</c:v>
                </c:pt>
                <c:pt idx="1586">
                  <c:v>15.86</c:v>
                </c:pt>
                <c:pt idx="1587">
                  <c:v>15.87</c:v>
                </c:pt>
                <c:pt idx="1588">
                  <c:v>15.88</c:v>
                </c:pt>
                <c:pt idx="1589">
                  <c:v>15.89</c:v>
                </c:pt>
                <c:pt idx="1590">
                  <c:v>15.9</c:v>
                </c:pt>
                <c:pt idx="1591">
                  <c:v>15.91</c:v>
                </c:pt>
                <c:pt idx="1592">
                  <c:v>15.92</c:v>
                </c:pt>
                <c:pt idx="1593">
                  <c:v>15.93</c:v>
                </c:pt>
                <c:pt idx="1594">
                  <c:v>15.94</c:v>
                </c:pt>
                <c:pt idx="1595">
                  <c:v>15.95</c:v>
                </c:pt>
                <c:pt idx="1596">
                  <c:v>15.96</c:v>
                </c:pt>
                <c:pt idx="1597">
                  <c:v>15.97</c:v>
                </c:pt>
                <c:pt idx="1598">
                  <c:v>15.98</c:v>
                </c:pt>
                <c:pt idx="1599">
                  <c:v>15.99</c:v>
                </c:pt>
                <c:pt idx="1600">
                  <c:v>16</c:v>
                </c:pt>
                <c:pt idx="1601">
                  <c:v>16.010000000000002</c:v>
                </c:pt>
                <c:pt idx="1602">
                  <c:v>16.02</c:v>
                </c:pt>
                <c:pt idx="1603">
                  <c:v>16.03</c:v>
                </c:pt>
                <c:pt idx="1604">
                  <c:v>16.04</c:v>
                </c:pt>
                <c:pt idx="1605">
                  <c:v>16.05</c:v>
                </c:pt>
                <c:pt idx="1606">
                  <c:v>16.059999999999999</c:v>
                </c:pt>
                <c:pt idx="1607">
                  <c:v>16.07</c:v>
                </c:pt>
                <c:pt idx="1608">
                  <c:v>16.079999999999998</c:v>
                </c:pt>
                <c:pt idx="1609">
                  <c:v>16.09</c:v>
                </c:pt>
                <c:pt idx="1610">
                  <c:v>16.100000000000001</c:v>
                </c:pt>
                <c:pt idx="1611">
                  <c:v>16.11</c:v>
                </c:pt>
                <c:pt idx="1612">
                  <c:v>16.12</c:v>
                </c:pt>
                <c:pt idx="1613">
                  <c:v>16.13</c:v>
                </c:pt>
                <c:pt idx="1614">
                  <c:v>16.14</c:v>
                </c:pt>
                <c:pt idx="1615">
                  <c:v>16.149999999999999</c:v>
                </c:pt>
                <c:pt idx="1616">
                  <c:v>16.16</c:v>
                </c:pt>
                <c:pt idx="1617">
                  <c:v>16.170000000000002</c:v>
                </c:pt>
                <c:pt idx="1618">
                  <c:v>16.18</c:v>
                </c:pt>
                <c:pt idx="1619">
                  <c:v>16.190000000000001</c:v>
                </c:pt>
                <c:pt idx="1620">
                  <c:v>16.2</c:v>
                </c:pt>
                <c:pt idx="1621">
                  <c:v>16.21</c:v>
                </c:pt>
                <c:pt idx="1622">
                  <c:v>16.22</c:v>
                </c:pt>
                <c:pt idx="1623">
                  <c:v>16.23</c:v>
                </c:pt>
                <c:pt idx="1624">
                  <c:v>16.239999999999998</c:v>
                </c:pt>
                <c:pt idx="1625">
                  <c:v>16.25</c:v>
                </c:pt>
                <c:pt idx="1626">
                  <c:v>16.260000000000002</c:v>
                </c:pt>
                <c:pt idx="1627">
                  <c:v>16.27</c:v>
                </c:pt>
                <c:pt idx="1628">
                  <c:v>16.28</c:v>
                </c:pt>
                <c:pt idx="1629">
                  <c:v>16.29</c:v>
                </c:pt>
                <c:pt idx="1630">
                  <c:v>16.3</c:v>
                </c:pt>
                <c:pt idx="1631">
                  <c:v>16.309999999999999</c:v>
                </c:pt>
                <c:pt idx="1632">
                  <c:v>16.32</c:v>
                </c:pt>
                <c:pt idx="1633">
                  <c:v>16.329999999999998</c:v>
                </c:pt>
                <c:pt idx="1634">
                  <c:v>16.34</c:v>
                </c:pt>
                <c:pt idx="1635">
                  <c:v>16.350000000000001</c:v>
                </c:pt>
                <c:pt idx="1636">
                  <c:v>16.36</c:v>
                </c:pt>
                <c:pt idx="1637">
                  <c:v>16.37</c:v>
                </c:pt>
                <c:pt idx="1638">
                  <c:v>16.38</c:v>
                </c:pt>
                <c:pt idx="1639">
                  <c:v>16.39</c:v>
                </c:pt>
                <c:pt idx="1640">
                  <c:v>16.399999999999999</c:v>
                </c:pt>
                <c:pt idx="1641">
                  <c:v>16.41</c:v>
                </c:pt>
                <c:pt idx="1642">
                  <c:v>16.420000000000002</c:v>
                </c:pt>
                <c:pt idx="1643">
                  <c:v>16.43</c:v>
                </c:pt>
                <c:pt idx="1644">
                  <c:v>16.440000000000001</c:v>
                </c:pt>
                <c:pt idx="1645">
                  <c:v>16.45</c:v>
                </c:pt>
                <c:pt idx="1646">
                  <c:v>16.46</c:v>
                </c:pt>
                <c:pt idx="1647">
                  <c:v>16.47</c:v>
                </c:pt>
                <c:pt idx="1648">
                  <c:v>16.48</c:v>
                </c:pt>
                <c:pt idx="1649">
                  <c:v>16.489999999999998</c:v>
                </c:pt>
                <c:pt idx="1650">
                  <c:v>16.5</c:v>
                </c:pt>
                <c:pt idx="1651">
                  <c:v>16.510000000000002</c:v>
                </c:pt>
                <c:pt idx="1652">
                  <c:v>16.52</c:v>
                </c:pt>
                <c:pt idx="1653">
                  <c:v>16.53</c:v>
                </c:pt>
                <c:pt idx="1654">
                  <c:v>16.54</c:v>
                </c:pt>
                <c:pt idx="1655">
                  <c:v>16.55</c:v>
                </c:pt>
                <c:pt idx="1656">
                  <c:v>16.559999999999999</c:v>
                </c:pt>
                <c:pt idx="1657">
                  <c:v>16.57</c:v>
                </c:pt>
                <c:pt idx="1658">
                  <c:v>16.579999999999998</c:v>
                </c:pt>
                <c:pt idx="1659">
                  <c:v>16.59</c:v>
                </c:pt>
                <c:pt idx="1660">
                  <c:v>16.600000000000001</c:v>
                </c:pt>
                <c:pt idx="1661">
                  <c:v>16.61</c:v>
                </c:pt>
                <c:pt idx="1662">
                  <c:v>16.62</c:v>
                </c:pt>
                <c:pt idx="1663">
                  <c:v>16.63</c:v>
                </c:pt>
                <c:pt idx="1664">
                  <c:v>16.64</c:v>
                </c:pt>
                <c:pt idx="1665">
                  <c:v>16.649999999999999</c:v>
                </c:pt>
                <c:pt idx="1666">
                  <c:v>16.66</c:v>
                </c:pt>
                <c:pt idx="1667">
                  <c:v>16.670000000000002</c:v>
                </c:pt>
                <c:pt idx="1668">
                  <c:v>16.68</c:v>
                </c:pt>
                <c:pt idx="1669">
                  <c:v>16.690000000000001</c:v>
                </c:pt>
                <c:pt idx="1670">
                  <c:v>16.7</c:v>
                </c:pt>
                <c:pt idx="1671">
                  <c:v>16.71</c:v>
                </c:pt>
                <c:pt idx="1672">
                  <c:v>16.72</c:v>
                </c:pt>
                <c:pt idx="1673">
                  <c:v>16.73</c:v>
                </c:pt>
                <c:pt idx="1674">
                  <c:v>16.739999999999998</c:v>
                </c:pt>
                <c:pt idx="1675">
                  <c:v>16.75</c:v>
                </c:pt>
                <c:pt idx="1676">
                  <c:v>16.760000000000002</c:v>
                </c:pt>
                <c:pt idx="1677">
                  <c:v>16.77</c:v>
                </c:pt>
                <c:pt idx="1678">
                  <c:v>16.78</c:v>
                </c:pt>
                <c:pt idx="1679">
                  <c:v>16.79</c:v>
                </c:pt>
                <c:pt idx="1680">
                  <c:v>16.8</c:v>
                </c:pt>
                <c:pt idx="1681">
                  <c:v>16.809999999999999</c:v>
                </c:pt>
                <c:pt idx="1682">
                  <c:v>16.82</c:v>
                </c:pt>
                <c:pt idx="1683">
                  <c:v>16.829999999999998</c:v>
                </c:pt>
                <c:pt idx="1684">
                  <c:v>16.84</c:v>
                </c:pt>
                <c:pt idx="1685">
                  <c:v>16.850000000000001</c:v>
                </c:pt>
                <c:pt idx="1686">
                  <c:v>16.86</c:v>
                </c:pt>
                <c:pt idx="1687">
                  <c:v>16.87</c:v>
                </c:pt>
                <c:pt idx="1688">
                  <c:v>16.88</c:v>
                </c:pt>
                <c:pt idx="1689">
                  <c:v>16.89</c:v>
                </c:pt>
                <c:pt idx="1690">
                  <c:v>16.899999999999999</c:v>
                </c:pt>
                <c:pt idx="1691">
                  <c:v>16.91</c:v>
                </c:pt>
                <c:pt idx="1692">
                  <c:v>16.920000000000002</c:v>
                </c:pt>
                <c:pt idx="1693">
                  <c:v>16.93</c:v>
                </c:pt>
                <c:pt idx="1694">
                  <c:v>16.940000000000001</c:v>
                </c:pt>
                <c:pt idx="1695">
                  <c:v>16.95</c:v>
                </c:pt>
                <c:pt idx="1696">
                  <c:v>16.96</c:v>
                </c:pt>
                <c:pt idx="1697">
                  <c:v>16.97</c:v>
                </c:pt>
                <c:pt idx="1698">
                  <c:v>16.98</c:v>
                </c:pt>
                <c:pt idx="1699">
                  <c:v>16.989999999999998</c:v>
                </c:pt>
                <c:pt idx="1700">
                  <c:v>17</c:v>
                </c:pt>
                <c:pt idx="1701">
                  <c:v>17.010000000000002</c:v>
                </c:pt>
                <c:pt idx="1702">
                  <c:v>17.02</c:v>
                </c:pt>
                <c:pt idx="1703">
                  <c:v>17.03</c:v>
                </c:pt>
                <c:pt idx="1704">
                  <c:v>17.04</c:v>
                </c:pt>
                <c:pt idx="1705">
                  <c:v>17.05</c:v>
                </c:pt>
                <c:pt idx="1706">
                  <c:v>17.059999999999999</c:v>
                </c:pt>
                <c:pt idx="1707">
                  <c:v>17.07</c:v>
                </c:pt>
                <c:pt idx="1708">
                  <c:v>17.079999999999998</c:v>
                </c:pt>
                <c:pt idx="1709">
                  <c:v>17.09</c:v>
                </c:pt>
                <c:pt idx="1710">
                  <c:v>17.100000000000001</c:v>
                </c:pt>
                <c:pt idx="1711">
                  <c:v>17.11</c:v>
                </c:pt>
                <c:pt idx="1712">
                  <c:v>17.12</c:v>
                </c:pt>
                <c:pt idx="1713">
                  <c:v>17.13</c:v>
                </c:pt>
                <c:pt idx="1714">
                  <c:v>17.14</c:v>
                </c:pt>
                <c:pt idx="1715">
                  <c:v>17.149999999999999</c:v>
                </c:pt>
                <c:pt idx="1716">
                  <c:v>17.16</c:v>
                </c:pt>
                <c:pt idx="1717">
                  <c:v>17.170000000000002</c:v>
                </c:pt>
                <c:pt idx="1718">
                  <c:v>17.18</c:v>
                </c:pt>
                <c:pt idx="1719">
                  <c:v>17.190000000000001</c:v>
                </c:pt>
                <c:pt idx="1720">
                  <c:v>17.2</c:v>
                </c:pt>
                <c:pt idx="1721">
                  <c:v>17.21</c:v>
                </c:pt>
                <c:pt idx="1722">
                  <c:v>17.22</c:v>
                </c:pt>
                <c:pt idx="1723">
                  <c:v>17.23</c:v>
                </c:pt>
                <c:pt idx="1724">
                  <c:v>17.239999999999998</c:v>
                </c:pt>
                <c:pt idx="1725">
                  <c:v>17.25</c:v>
                </c:pt>
                <c:pt idx="1726">
                  <c:v>17.260000000000002</c:v>
                </c:pt>
                <c:pt idx="1727">
                  <c:v>17.27</c:v>
                </c:pt>
                <c:pt idx="1728">
                  <c:v>17.28</c:v>
                </c:pt>
                <c:pt idx="1729">
                  <c:v>17.29</c:v>
                </c:pt>
                <c:pt idx="1730">
                  <c:v>17.3</c:v>
                </c:pt>
                <c:pt idx="1731">
                  <c:v>17.309999999999999</c:v>
                </c:pt>
                <c:pt idx="1732">
                  <c:v>17.32</c:v>
                </c:pt>
                <c:pt idx="1733">
                  <c:v>17.329999999999998</c:v>
                </c:pt>
                <c:pt idx="1734">
                  <c:v>17.34</c:v>
                </c:pt>
                <c:pt idx="1735">
                  <c:v>17.350000000000001</c:v>
                </c:pt>
                <c:pt idx="1736">
                  <c:v>17.36</c:v>
                </c:pt>
                <c:pt idx="1737">
                  <c:v>17.37</c:v>
                </c:pt>
                <c:pt idx="1738">
                  <c:v>17.38</c:v>
                </c:pt>
                <c:pt idx="1739">
                  <c:v>17.39</c:v>
                </c:pt>
                <c:pt idx="1740">
                  <c:v>17.399999999999999</c:v>
                </c:pt>
                <c:pt idx="1741">
                  <c:v>17.41</c:v>
                </c:pt>
                <c:pt idx="1742">
                  <c:v>17.420000000000002</c:v>
                </c:pt>
                <c:pt idx="1743">
                  <c:v>17.43</c:v>
                </c:pt>
                <c:pt idx="1744">
                  <c:v>17.440000000000001</c:v>
                </c:pt>
                <c:pt idx="1745">
                  <c:v>17.45</c:v>
                </c:pt>
                <c:pt idx="1746">
                  <c:v>17.46</c:v>
                </c:pt>
                <c:pt idx="1747">
                  <c:v>17.47</c:v>
                </c:pt>
                <c:pt idx="1748">
                  <c:v>17.48</c:v>
                </c:pt>
                <c:pt idx="1749">
                  <c:v>17.489999999999998</c:v>
                </c:pt>
                <c:pt idx="1750">
                  <c:v>17.5</c:v>
                </c:pt>
                <c:pt idx="1751">
                  <c:v>17.510000000000002</c:v>
                </c:pt>
                <c:pt idx="1752">
                  <c:v>17.52</c:v>
                </c:pt>
                <c:pt idx="1753">
                  <c:v>17.53</c:v>
                </c:pt>
                <c:pt idx="1754">
                  <c:v>17.54</c:v>
                </c:pt>
                <c:pt idx="1755">
                  <c:v>17.55</c:v>
                </c:pt>
                <c:pt idx="1756">
                  <c:v>17.559999999999999</c:v>
                </c:pt>
                <c:pt idx="1757">
                  <c:v>17.57</c:v>
                </c:pt>
                <c:pt idx="1758">
                  <c:v>17.579999999999998</c:v>
                </c:pt>
                <c:pt idx="1759">
                  <c:v>17.59</c:v>
                </c:pt>
                <c:pt idx="1760">
                  <c:v>17.600000000000001</c:v>
                </c:pt>
                <c:pt idx="1761">
                  <c:v>17.61</c:v>
                </c:pt>
                <c:pt idx="1762">
                  <c:v>17.62</c:v>
                </c:pt>
                <c:pt idx="1763">
                  <c:v>17.63</c:v>
                </c:pt>
                <c:pt idx="1764">
                  <c:v>17.64</c:v>
                </c:pt>
                <c:pt idx="1765">
                  <c:v>17.649999999999999</c:v>
                </c:pt>
                <c:pt idx="1766">
                  <c:v>17.66</c:v>
                </c:pt>
                <c:pt idx="1767">
                  <c:v>17.670000000000002</c:v>
                </c:pt>
                <c:pt idx="1768">
                  <c:v>17.68</c:v>
                </c:pt>
                <c:pt idx="1769">
                  <c:v>17.690000000000001</c:v>
                </c:pt>
                <c:pt idx="1770">
                  <c:v>17.7</c:v>
                </c:pt>
                <c:pt idx="1771">
                  <c:v>17.71</c:v>
                </c:pt>
                <c:pt idx="1772">
                  <c:v>17.72</c:v>
                </c:pt>
                <c:pt idx="1773">
                  <c:v>17.73</c:v>
                </c:pt>
                <c:pt idx="1774">
                  <c:v>17.739999999999998</c:v>
                </c:pt>
                <c:pt idx="1775">
                  <c:v>17.75</c:v>
                </c:pt>
                <c:pt idx="1776">
                  <c:v>17.760000000000002</c:v>
                </c:pt>
                <c:pt idx="1777">
                  <c:v>17.77</c:v>
                </c:pt>
                <c:pt idx="1778">
                  <c:v>17.78</c:v>
                </c:pt>
                <c:pt idx="1779">
                  <c:v>17.79</c:v>
                </c:pt>
                <c:pt idx="1780">
                  <c:v>17.8</c:v>
                </c:pt>
                <c:pt idx="1781">
                  <c:v>17.809999999999999</c:v>
                </c:pt>
                <c:pt idx="1782">
                  <c:v>17.82</c:v>
                </c:pt>
                <c:pt idx="1783">
                  <c:v>17.829999999999998</c:v>
                </c:pt>
                <c:pt idx="1784">
                  <c:v>17.84</c:v>
                </c:pt>
                <c:pt idx="1785">
                  <c:v>17.850000000000001</c:v>
                </c:pt>
                <c:pt idx="1786">
                  <c:v>17.86</c:v>
                </c:pt>
                <c:pt idx="1787">
                  <c:v>17.87</c:v>
                </c:pt>
                <c:pt idx="1788">
                  <c:v>17.88</c:v>
                </c:pt>
                <c:pt idx="1789">
                  <c:v>17.89</c:v>
                </c:pt>
                <c:pt idx="1790">
                  <c:v>17.899999999999999</c:v>
                </c:pt>
                <c:pt idx="1791">
                  <c:v>17.91</c:v>
                </c:pt>
                <c:pt idx="1792">
                  <c:v>17.920000000000002</c:v>
                </c:pt>
                <c:pt idx="1793">
                  <c:v>17.93</c:v>
                </c:pt>
                <c:pt idx="1794">
                  <c:v>17.940000000000001</c:v>
                </c:pt>
                <c:pt idx="1795">
                  <c:v>17.95</c:v>
                </c:pt>
                <c:pt idx="1796">
                  <c:v>17.96</c:v>
                </c:pt>
                <c:pt idx="1797">
                  <c:v>17.97</c:v>
                </c:pt>
                <c:pt idx="1798">
                  <c:v>17.98</c:v>
                </c:pt>
                <c:pt idx="1799">
                  <c:v>17.989999999999998</c:v>
                </c:pt>
                <c:pt idx="1800">
                  <c:v>18</c:v>
                </c:pt>
                <c:pt idx="1801">
                  <c:v>18.010000000000002</c:v>
                </c:pt>
                <c:pt idx="1802">
                  <c:v>18.02</c:v>
                </c:pt>
                <c:pt idx="1803">
                  <c:v>18.03</c:v>
                </c:pt>
                <c:pt idx="1804">
                  <c:v>18.04</c:v>
                </c:pt>
                <c:pt idx="1805">
                  <c:v>18.05</c:v>
                </c:pt>
                <c:pt idx="1806">
                  <c:v>18.059999999999999</c:v>
                </c:pt>
                <c:pt idx="1807">
                  <c:v>18.07</c:v>
                </c:pt>
                <c:pt idx="1808">
                  <c:v>18.079999999999998</c:v>
                </c:pt>
                <c:pt idx="1809">
                  <c:v>18.09</c:v>
                </c:pt>
                <c:pt idx="1810">
                  <c:v>18.100000000000001</c:v>
                </c:pt>
                <c:pt idx="1811">
                  <c:v>18.11</c:v>
                </c:pt>
                <c:pt idx="1812">
                  <c:v>18.12</c:v>
                </c:pt>
                <c:pt idx="1813">
                  <c:v>18.13</c:v>
                </c:pt>
                <c:pt idx="1814">
                  <c:v>18.14</c:v>
                </c:pt>
                <c:pt idx="1815">
                  <c:v>18.149999999999999</c:v>
                </c:pt>
                <c:pt idx="1816">
                  <c:v>18.16</c:v>
                </c:pt>
                <c:pt idx="1817">
                  <c:v>18.170000000000002</c:v>
                </c:pt>
                <c:pt idx="1818">
                  <c:v>18.18</c:v>
                </c:pt>
                <c:pt idx="1819">
                  <c:v>18.190000000000001</c:v>
                </c:pt>
                <c:pt idx="1820">
                  <c:v>18.2</c:v>
                </c:pt>
                <c:pt idx="1821">
                  <c:v>18.21</c:v>
                </c:pt>
                <c:pt idx="1822">
                  <c:v>18.22</c:v>
                </c:pt>
                <c:pt idx="1823">
                  <c:v>18.23</c:v>
                </c:pt>
                <c:pt idx="1824">
                  <c:v>18.239999999999998</c:v>
                </c:pt>
                <c:pt idx="1825">
                  <c:v>18.25</c:v>
                </c:pt>
                <c:pt idx="1826">
                  <c:v>18.260000000000002</c:v>
                </c:pt>
                <c:pt idx="1827">
                  <c:v>18.27</c:v>
                </c:pt>
                <c:pt idx="1828">
                  <c:v>18.28</c:v>
                </c:pt>
                <c:pt idx="1829">
                  <c:v>18.29</c:v>
                </c:pt>
                <c:pt idx="1830">
                  <c:v>18.3</c:v>
                </c:pt>
                <c:pt idx="1831">
                  <c:v>18.309999999999999</c:v>
                </c:pt>
                <c:pt idx="1832">
                  <c:v>18.32</c:v>
                </c:pt>
                <c:pt idx="1833">
                  <c:v>18.329999999999998</c:v>
                </c:pt>
                <c:pt idx="1834">
                  <c:v>18.34</c:v>
                </c:pt>
                <c:pt idx="1835">
                  <c:v>18.350000000000001</c:v>
                </c:pt>
                <c:pt idx="1836">
                  <c:v>18.36</c:v>
                </c:pt>
                <c:pt idx="1837">
                  <c:v>18.37</c:v>
                </c:pt>
                <c:pt idx="1838">
                  <c:v>18.38</c:v>
                </c:pt>
                <c:pt idx="1839">
                  <c:v>18.39</c:v>
                </c:pt>
                <c:pt idx="1840">
                  <c:v>18.399999999999999</c:v>
                </c:pt>
                <c:pt idx="1841">
                  <c:v>18.41</c:v>
                </c:pt>
                <c:pt idx="1842">
                  <c:v>18.420000000000002</c:v>
                </c:pt>
                <c:pt idx="1843">
                  <c:v>18.43</c:v>
                </c:pt>
                <c:pt idx="1844">
                  <c:v>18.440000000000001</c:v>
                </c:pt>
                <c:pt idx="1845">
                  <c:v>18.45</c:v>
                </c:pt>
                <c:pt idx="1846">
                  <c:v>18.46</c:v>
                </c:pt>
                <c:pt idx="1847">
                  <c:v>18.47</c:v>
                </c:pt>
                <c:pt idx="1848">
                  <c:v>18.48</c:v>
                </c:pt>
                <c:pt idx="1849">
                  <c:v>18.489999999999998</c:v>
                </c:pt>
                <c:pt idx="1850">
                  <c:v>18.5</c:v>
                </c:pt>
                <c:pt idx="1851">
                  <c:v>18.510000000000002</c:v>
                </c:pt>
                <c:pt idx="1852">
                  <c:v>18.52</c:v>
                </c:pt>
                <c:pt idx="1853">
                  <c:v>18.53</c:v>
                </c:pt>
                <c:pt idx="1854">
                  <c:v>18.54</c:v>
                </c:pt>
                <c:pt idx="1855">
                  <c:v>18.55</c:v>
                </c:pt>
                <c:pt idx="1856">
                  <c:v>18.559999999999999</c:v>
                </c:pt>
                <c:pt idx="1857">
                  <c:v>18.57</c:v>
                </c:pt>
                <c:pt idx="1858">
                  <c:v>18.579999999999998</c:v>
                </c:pt>
                <c:pt idx="1859">
                  <c:v>18.59</c:v>
                </c:pt>
                <c:pt idx="1860">
                  <c:v>18.600000000000001</c:v>
                </c:pt>
                <c:pt idx="1861">
                  <c:v>18.61</c:v>
                </c:pt>
                <c:pt idx="1862">
                  <c:v>18.62</c:v>
                </c:pt>
                <c:pt idx="1863">
                  <c:v>18.63</c:v>
                </c:pt>
                <c:pt idx="1864">
                  <c:v>18.64</c:v>
                </c:pt>
                <c:pt idx="1865">
                  <c:v>18.649999999999999</c:v>
                </c:pt>
                <c:pt idx="1866">
                  <c:v>18.66</c:v>
                </c:pt>
                <c:pt idx="1867">
                  <c:v>18.670000000000002</c:v>
                </c:pt>
                <c:pt idx="1868">
                  <c:v>18.68</c:v>
                </c:pt>
                <c:pt idx="1869">
                  <c:v>18.690000000000001</c:v>
                </c:pt>
                <c:pt idx="1870">
                  <c:v>18.7</c:v>
                </c:pt>
                <c:pt idx="1871">
                  <c:v>18.71</c:v>
                </c:pt>
                <c:pt idx="1872">
                  <c:v>18.72</c:v>
                </c:pt>
                <c:pt idx="1873">
                  <c:v>18.73</c:v>
                </c:pt>
                <c:pt idx="1874">
                  <c:v>18.739999999999998</c:v>
                </c:pt>
                <c:pt idx="1875">
                  <c:v>18.75</c:v>
                </c:pt>
                <c:pt idx="1876">
                  <c:v>18.760000000000002</c:v>
                </c:pt>
                <c:pt idx="1877">
                  <c:v>18.77</c:v>
                </c:pt>
                <c:pt idx="1878">
                  <c:v>18.78</c:v>
                </c:pt>
                <c:pt idx="1879">
                  <c:v>18.79</c:v>
                </c:pt>
                <c:pt idx="1880">
                  <c:v>18.8</c:v>
                </c:pt>
                <c:pt idx="1881">
                  <c:v>18.809999999999999</c:v>
                </c:pt>
                <c:pt idx="1882">
                  <c:v>18.82</c:v>
                </c:pt>
                <c:pt idx="1883">
                  <c:v>18.829999999999998</c:v>
                </c:pt>
                <c:pt idx="1884">
                  <c:v>18.84</c:v>
                </c:pt>
                <c:pt idx="1885">
                  <c:v>18.850000000000001</c:v>
                </c:pt>
                <c:pt idx="1886">
                  <c:v>18.86</c:v>
                </c:pt>
                <c:pt idx="1887">
                  <c:v>18.87</c:v>
                </c:pt>
                <c:pt idx="1888">
                  <c:v>18.88</c:v>
                </c:pt>
                <c:pt idx="1889">
                  <c:v>18.89</c:v>
                </c:pt>
                <c:pt idx="1890">
                  <c:v>18.899999999999999</c:v>
                </c:pt>
                <c:pt idx="1891">
                  <c:v>18.91</c:v>
                </c:pt>
                <c:pt idx="1892">
                  <c:v>18.920000000000002</c:v>
                </c:pt>
                <c:pt idx="1893">
                  <c:v>18.93</c:v>
                </c:pt>
                <c:pt idx="1894">
                  <c:v>18.940000000000001</c:v>
                </c:pt>
                <c:pt idx="1895">
                  <c:v>18.95</c:v>
                </c:pt>
                <c:pt idx="1896">
                  <c:v>18.96</c:v>
                </c:pt>
                <c:pt idx="1897">
                  <c:v>18.97</c:v>
                </c:pt>
                <c:pt idx="1898">
                  <c:v>18.98</c:v>
                </c:pt>
                <c:pt idx="1899">
                  <c:v>18.989999999999998</c:v>
                </c:pt>
                <c:pt idx="1900">
                  <c:v>19</c:v>
                </c:pt>
                <c:pt idx="1901">
                  <c:v>19.010000000000002</c:v>
                </c:pt>
                <c:pt idx="1902">
                  <c:v>19.02</c:v>
                </c:pt>
                <c:pt idx="1903">
                  <c:v>19.03</c:v>
                </c:pt>
                <c:pt idx="1904">
                  <c:v>19.04</c:v>
                </c:pt>
                <c:pt idx="1905">
                  <c:v>19.05</c:v>
                </c:pt>
                <c:pt idx="1906">
                  <c:v>19.059999999999999</c:v>
                </c:pt>
                <c:pt idx="1907">
                  <c:v>19.07</c:v>
                </c:pt>
                <c:pt idx="1908">
                  <c:v>19.079999999999998</c:v>
                </c:pt>
                <c:pt idx="1909">
                  <c:v>19.09</c:v>
                </c:pt>
                <c:pt idx="1910">
                  <c:v>19.100000000000001</c:v>
                </c:pt>
                <c:pt idx="1911">
                  <c:v>19.11</c:v>
                </c:pt>
                <c:pt idx="1912">
                  <c:v>19.12</c:v>
                </c:pt>
                <c:pt idx="1913">
                  <c:v>19.13</c:v>
                </c:pt>
                <c:pt idx="1914">
                  <c:v>19.14</c:v>
                </c:pt>
                <c:pt idx="1915">
                  <c:v>19.149999999999999</c:v>
                </c:pt>
                <c:pt idx="1916">
                  <c:v>19.16</c:v>
                </c:pt>
                <c:pt idx="1917">
                  <c:v>19.170000000000002</c:v>
                </c:pt>
                <c:pt idx="1918">
                  <c:v>19.18</c:v>
                </c:pt>
                <c:pt idx="1919">
                  <c:v>19.190000000000001</c:v>
                </c:pt>
                <c:pt idx="1920">
                  <c:v>19.2</c:v>
                </c:pt>
                <c:pt idx="1921">
                  <c:v>19.21</c:v>
                </c:pt>
                <c:pt idx="1922">
                  <c:v>19.22</c:v>
                </c:pt>
                <c:pt idx="1923">
                  <c:v>19.23</c:v>
                </c:pt>
                <c:pt idx="1924">
                  <c:v>19.239999999999998</c:v>
                </c:pt>
                <c:pt idx="1925">
                  <c:v>19.25</c:v>
                </c:pt>
                <c:pt idx="1926">
                  <c:v>19.260000000000002</c:v>
                </c:pt>
                <c:pt idx="1927">
                  <c:v>19.27</c:v>
                </c:pt>
                <c:pt idx="1928">
                  <c:v>19.28</c:v>
                </c:pt>
                <c:pt idx="1929">
                  <c:v>19.29</c:v>
                </c:pt>
                <c:pt idx="1930">
                  <c:v>19.3</c:v>
                </c:pt>
                <c:pt idx="1931">
                  <c:v>19.309999999999999</c:v>
                </c:pt>
                <c:pt idx="1932">
                  <c:v>19.32</c:v>
                </c:pt>
                <c:pt idx="1933">
                  <c:v>19.329999999999998</c:v>
                </c:pt>
                <c:pt idx="1934">
                  <c:v>19.34</c:v>
                </c:pt>
                <c:pt idx="1935">
                  <c:v>19.350000000000001</c:v>
                </c:pt>
                <c:pt idx="1936">
                  <c:v>19.36</c:v>
                </c:pt>
                <c:pt idx="1937">
                  <c:v>19.37</c:v>
                </c:pt>
                <c:pt idx="1938">
                  <c:v>19.38</c:v>
                </c:pt>
                <c:pt idx="1939">
                  <c:v>19.39</c:v>
                </c:pt>
                <c:pt idx="1940">
                  <c:v>19.399999999999999</c:v>
                </c:pt>
                <c:pt idx="1941">
                  <c:v>19.41</c:v>
                </c:pt>
                <c:pt idx="1942">
                  <c:v>19.420000000000002</c:v>
                </c:pt>
                <c:pt idx="1943">
                  <c:v>19.43</c:v>
                </c:pt>
                <c:pt idx="1944">
                  <c:v>19.440000000000001</c:v>
                </c:pt>
                <c:pt idx="1945">
                  <c:v>19.45</c:v>
                </c:pt>
                <c:pt idx="1946">
                  <c:v>19.46</c:v>
                </c:pt>
                <c:pt idx="1947">
                  <c:v>19.47</c:v>
                </c:pt>
                <c:pt idx="1948">
                  <c:v>19.48</c:v>
                </c:pt>
                <c:pt idx="1949">
                  <c:v>19.489999999999998</c:v>
                </c:pt>
                <c:pt idx="1950">
                  <c:v>19.5</c:v>
                </c:pt>
                <c:pt idx="1951">
                  <c:v>19.510000000000002</c:v>
                </c:pt>
                <c:pt idx="1952">
                  <c:v>19.52</c:v>
                </c:pt>
                <c:pt idx="1953">
                  <c:v>19.53</c:v>
                </c:pt>
                <c:pt idx="1954">
                  <c:v>19.54</c:v>
                </c:pt>
                <c:pt idx="1955">
                  <c:v>19.55</c:v>
                </c:pt>
                <c:pt idx="1956">
                  <c:v>19.559999999999999</c:v>
                </c:pt>
                <c:pt idx="1957">
                  <c:v>19.57</c:v>
                </c:pt>
                <c:pt idx="1958">
                  <c:v>19.579999999999998</c:v>
                </c:pt>
                <c:pt idx="1959">
                  <c:v>19.59</c:v>
                </c:pt>
                <c:pt idx="1960">
                  <c:v>19.600000000000001</c:v>
                </c:pt>
                <c:pt idx="1961">
                  <c:v>19.61</c:v>
                </c:pt>
                <c:pt idx="1962">
                  <c:v>19.62</c:v>
                </c:pt>
                <c:pt idx="1963">
                  <c:v>19.63</c:v>
                </c:pt>
                <c:pt idx="1964">
                  <c:v>19.64</c:v>
                </c:pt>
                <c:pt idx="1965">
                  <c:v>19.649999999999999</c:v>
                </c:pt>
                <c:pt idx="1966">
                  <c:v>19.66</c:v>
                </c:pt>
                <c:pt idx="1967">
                  <c:v>19.670000000000002</c:v>
                </c:pt>
                <c:pt idx="1968">
                  <c:v>19.68</c:v>
                </c:pt>
                <c:pt idx="1969">
                  <c:v>19.690000000000001</c:v>
                </c:pt>
                <c:pt idx="1970">
                  <c:v>19.7</c:v>
                </c:pt>
                <c:pt idx="1971">
                  <c:v>19.71</c:v>
                </c:pt>
                <c:pt idx="1972">
                  <c:v>19.72</c:v>
                </c:pt>
                <c:pt idx="1973">
                  <c:v>19.73</c:v>
                </c:pt>
                <c:pt idx="1974">
                  <c:v>19.739999999999998</c:v>
                </c:pt>
                <c:pt idx="1975">
                  <c:v>19.75</c:v>
                </c:pt>
                <c:pt idx="1976">
                  <c:v>19.760000000000002</c:v>
                </c:pt>
                <c:pt idx="1977">
                  <c:v>19.77</c:v>
                </c:pt>
                <c:pt idx="1978">
                  <c:v>19.78</c:v>
                </c:pt>
                <c:pt idx="1979">
                  <c:v>19.79</c:v>
                </c:pt>
                <c:pt idx="1980">
                  <c:v>19.8</c:v>
                </c:pt>
                <c:pt idx="1981">
                  <c:v>19.809999999999999</c:v>
                </c:pt>
                <c:pt idx="1982">
                  <c:v>19.82</c:v>
                </c:pt>
                <c:pt idx="1983">
                  <c:v>19.829999999999998</c:v>
                </c:pt>
                <c:pt idx="1984">
                  <c:v>19.84</c:v>
                </c:pt>
                <c:pt idx="1985">
                  <c:v>19.850000000000001</c:v>
                </c:pt>
                <c:pt idx="1986">
                  <c:v>19.86</c:v>
                </c:pt>
                <c:pt idx="1987">
                  <c:v>19.87</c:v>
                </c:pt>
                <c:pt idx="1988">
                  <c:v>19.88</c:v>
                </c:pt>
                <c:pt idx="1989">
                  <c:v>19.89</c:v>
                </c:pt>
                <c:pt idx="1990">
                  <c:v>19.899999999999999</c:v>
                </c:pt>
                <c:pt idx="1991">
                  <c:v>19.91</c:v>
                </c:pt>
                <c:pt idx="1992">
                  <c:v>19.920000000000002</c:v>
                </c:pt>
                <c:pt idx="1993">
                  <c:v>19.93</c:v>
                </c:pt>
                <c:pt idx="1994">
                  <c:v>19.940000000000001</c:v>
                </c:pt>
                <c:pt idx="1995">
                  <c:v>19.95</c:v>
                </c:pt>
                <c:pt idx="1996">
                  <c:v>19.96</c:v>
                </c:pt>
                <c:pt idx="1997">
                  <c:v>19.97</c:v>
                </c:pt>
                <c:pt idx="1998">
                  <c:v>19.98</c:v>
                </c:pt>
                <c:pt idx="1999">
                  <c:v>19.989999999999998</c:v>
                </c:pt>
                <c:pt idx="2000">
                  <c:v>20</c:v>
                </c:pt>
                <c:pt idx="2001">
                  <c:v>20.010000000000002</c:v>
                </c:pt>
                <c:pt idx="2002">
                  <c:v>20.02</c:v>
                </c:pt>
                <c:pt idx="2003">
                  <c:v>20.03</c:v>
                </c:pt>
                <c:pt idx="2004">
                  <c:v>20.04</c:v>
                </c:pt>
                <c:pt idx="2005">
                  <c:v>20.05</c:v>
                </c:pt>
                <c:pt idx="2006">
                  <c:v>20.059999999999999</c:v>
                </c:pt>
                <c:pt idx="2007">
                  <c:v>20.07</c:v>
                </c:pt>
                <c:pt idx="2008">
                  <c:v>20.079999999999998</c:v>
                </c:pt>
                <c:pt idx="2009">
                  <c:v>20.09</c:v>
                </c:pt>
                <c:pt idx="2010">
                  <c:v>20.100000000000001</c:v>
                </c:pt>
                <c:pt idx="2011">
                  <c:v>20.11</c:v>
                </c:pt>
                <c:pt idx="2012">
                  <c:v>20.12</c:v>
                </c:pt>
                <c:pt idx="2013">
                  <c:v>20.13</c:v>
                </c:pt>
                <c:pt idx="2014">
                  <c:v>20.14</c:v>
                </c:pt>
                <c:pt idx="2015">
                  <c:v>20.149999999999999</c:v>
                </c:pt>
                <c:pt idx="2016">
                  <c:v>20.16</c:v>
                </c:pt>
                <c:pt idx="2017">
                  <c:v>20.170000000000002</c:v>
                </c:pt>
                <c:pt idx="2018">
                  <c:v>20.18</c:v>
                </c:pt>
                <c:pt idx="2019">
                  <c:v>20.190000000000001</c:v>
                </c:pt>
                <c:pt idx="2020">
                  <c:v>20.2</c:v>
                </c:pt>
                <c:pt idx="2021">
                  <c:v>20.21</c:v>
                </c:pt>
                <c:pt idx="2022">
                  <c:v>20.22</c:v>
                </c:pt>
                <c:pt idx="2023">
                  <c:v>20.23</c:v>
                </c:pt>
                <c:pt idx="2024">
                  <c:v>20.239999999999998</c:v>
                </c:pt>
                <c:pt idx="2025">
                  <c:v>20.25</c:v>
                </c:pt>
                <c:pt idx="2026">
                  <c:v>20.260000000000002</c:v>
                </c:pt>
                <c:pt idx="2027">
                  <c:v>20.27</c:v>
                </c:pt>
                <c:pt idx="2028">
                  <c:v>20.28</c:v>
                </c:pt>
                <c:pt idx="2029">
                  <c:v>20.29</c:v>
                </c:pt>
                <c:pt idx="2030">
                  <c:v>20.3</c:v>
                </c:pt>
                <c:pt idx="2031">
                  <c:v>20.309999999999999</c:v>
                </c:pt>
                <c:pt idx="2032">
                  <c:v>20.32</c:v>
                </c:pt>
                <c:pt idx="2033">
                  <c:v>20.329999999999998</c:v>
                </c:pt>
                <c:pt idx="2034">
                  <c:v>20.34</c:v>
                </c:pt>
                <c:pt idx="2035">
                  <c:v>20.350000000000001</c:v>
                </c:pt>
                <c:pt idx="2036">
                  <c:v>20.36</c:v>
                </c:pt>
                <c:pt idx="2037">
                  <c:v>20.37</c:v>
                </c:pt>
                <c:pt idx="2038">
                  <c:v>20.38</c:v>
                </c:pt>
                <c:pt idx="2039">
                  <c:v>20.39</c:v>
                </c:pt>
                <c:pt idx="2040">
                  <c:v>20.399999999999999</c:v>
                </c:pt>
                <c:pt idx="2041">
                  <c:v>20.41</c:v>
                </c:pt>
                <c:pt idx="2042">
                  <c:v>20.420000000000002</c:v>
                </c:pt>
                <c:pt idx="2043">
                  <c:v>20.43</c:v>
                </c:pt>
                <c:pt idx="2044">
                  <c:v>20.440000000000001</c:v>
                </c:pt>
                <c:pt idx="2045">
                  <c:v>20.45</c:v>
                </c:pt>
                <c:pt idx="2046">
                  <c:v>20.46</c:v>
                </c:pt>
                <c:pt idx="2047">
                  <c:v>20.47</c:v>
                </c:pt>
                <c:pt idx="2048">
                  <c:v>20.48</c:v>
                </c:pt>
                <c:pt idx="2049">
                  <c:v>20.49</c:v>
                </c:pt>
                <c:pt idx="2050">
                  <c:v>20.5</c:v>
                </c:pt>
                <c:pt idx="2051">
                  <c:v>20.51</c:v>
                </c:pt>
                <c:pt idx="2052">
                  <c:v>20.52</c:v>
                </c:pt>
                <c:pt idx="2053">
                  <c:v>20.53</c:v>
                </c:pt>
                <c:pt idx="2054">
                  <c:v>20.54</c:v>
                </c:pt>
                <c:pt idx="2055">
                  <c:v>20.55</c:v>
                </c:pt>
                <c:pt idx="2056">
                  <c:v>20.56</c:v>
                </c:pt>
                <c:pt idx="2057">
                  <c:v>20.57</c:v>
                </c:pt>
                <c:pt idx="2058">
                  <c:v>20.58</c:v>
                </c:pt>
                <c:pt idx="2059">
                  <c:v>20.59</c:v>
                </c:pt>
                <c:pt idx="2060">
                  <c:v>20.6</c:v>
                </c:pt>
                <c:pt idx="2061">
                  <c:v>20.61</c:v>
                </c:pt>
                <c:pt idx="2062">
                  <c:v>20.62</c:v>
                </c:pt>
                <c:pt idx="2063">
                  <c:v>20.63</c:v>
                </c:pt>
                <c:pt idx="2064">
                  <c:v>20.64</c:v>
                </c:pt>
                <c:pt idx="2065">
                  <c:v>20.65</c:v>
                </c:pt>
                <c:pt idx="2066">
                  <c:v>20.66</c:v>
                </c:pt>
                <c:pt idx="2067">
                  <c:v>20.67</c:v>
                </c:pt>
                <c:pt idx="2068">
                  <c:v>20.68</c:v>
                </c:pt>
                <c:pt idx="2069">
                  <c:v>20.69</c:v>
                </c:pt>
                <c:pt idx="2070">
                  <c:v>20.7</c:v>
                </c:pt>
                <c:pt idx="2071">
                  <c:v>20.71</c:v>
                </c:pt>
                <c:pt idx="2072">
                  <c:v>20.72</c:v>
                </c:pt>
                <c:pt idx="2073">
                  <c:v>20.73</c:v>
                </c:pt>
                <c:pt idx="2074">
                  <c:v>20.74</c:v>
                </c:pt>
                <c:pt idx="2075">
                  <c:v>20.75</c:v>
                </c:pt>
                <c:pt idx="2076">
                  <c:v>20.76</c:v>
                </c:pt>
                <c:pt idx="2077">
                  <c:v>20.77</c:v>
                </c:pt>
                <c:pt idx="2078">
                  <c:v>20.78</c:v>
                </c:pt>
                <c:pt idx="2079">
                  <c:v>20.79</c:v>
                </c:pt>
                <c:pt idx="2080">
                  <c:v>20.8</c:v>
                </c:pt>
                <c:pt idx="2081">
                  <c:v>20.81</c:v>
                </c:pt>
                <c:pt idx="2082">
                  <c:v>20.82</c:v>
                </c:pt>
                <c:pt idx="2083">
                  <c:v>20.83</c:v>
                </c:pt>
                <c:pt idx="2084">
                  <c:v>20.84</c:v>
                </c:pt>
                <c:pt idx="2085">
                  <c:v>20.85</c:v>
                </c:pt>
                <c:pt idx="2086">
                  <c:v>20.86</c:v>
                </c:pt>
                <c:pt idx="2087">
                  <c:v>20.87</c:v>
                </c:pt>
                <c:pt idx="2088">
                  <c:v>20.88</c:v>
                </c:pt>
                <c:pt idx="2089">
                  <c:v>20.89</c:v>
                </c:pt>
                <c:pt idx="2090">
                  <c:v>20.9</c:v>
                </c:pt>
                <c:pt idx="2091">
                  <c:v>20.91</c:v>
                </c:pt>
                <c:pt idx="2092">
                  <c:v>20.92</c:v>
                </c:pt>
                <c:pt idx="2093">
                  <c:v>20.93</c:v>
                </c:pt>
                <c:pt idx="2094">
                  <c:v>20.94</c:v>
                </c:pt>
                <c:pt idx="2095">
                  <c:v>20.95</c:v>
                </c:pt>
                <c:pt idx="2096">
                  <c:v>20.96</c:v>
                </c:pt>
                <c:pt idx="2097">
                  <c:v>20.97</c:v>
                </c:pt>
                <c:pt idx="2098">
                  <c:v>20.98</c:v>
                </c:pt>
                <c:pt idx="2099">
                  <c:v>20.99</c:v>
                </c:pt>
                <c:pt idx="2100">
                  <c:v>21</c:v>
                </c:pt>
                <c:pt idx="2101">
                  <c:v>21.01</c:v>
                </c:pt>
                <c:pt idx="2102">
                  <c:v>21.02</c:v>
                </c:pt>
                <c:pt idx="2103">
                  <c:v>21.03</c:v>
                </c:pt>
                <c:pt idx="2104">
                  <c:v>21.04</c:v>
                </c:pt>
                <c:pt idx="2105">
                  <c:v>21.05</c:v>
                </c:pt>
                <c:pt idx="2106">
                  <c:v>21.06</c:v>
                </c:pt>
                <c:pt idx="2107">
                  <c:v>21.07</c:v>
                </c:pt>
                <c:pt idx="2108">
                  <c:v>21.08</c:v>
                </c:pt>
                <c:pt idx="2109">
                  <c:v>21.09</c:v>
                </c:pt>
                <c:pt idx="2110">
                  <c:v>21.1</c:v>
                </c:pt>
                <c:pt idx="2111">
                  <c:v>21.11</c:v>
                </c:pt>
                <c:pt idx="2112">
                  <c:v>21.12</c:v>
                </c:pt>
                <c:pt idx="2113">
                  <c:v>21.13</c:v>
                </c:pt>
                <c:pt idx="2114">
                  <c:v>21.14</c:v>
                </c:pt>
                <c:pt idx="2115">
                  <c:v>21.15</c:v>
                </c:pt>
                <c:pt idx="2116">
                  <c:v>21.16</c:v>
                </c:pt>
                <c:pt idx="2117">
                  <c:v>21.17</c:v>
                </c:pt>
                <c:pt idx="2118">
                  <c:v>21.18</c:v>
                </c:pt>
                <c:pt idx="2119">
                  <c:v>21.19</c:v>
                </c:pt>
                <c:pt idx="2120">
                  <c:v>21.2</c:v>
                </c:pt>
                <c:pt idx="2121">
                  <c:v>21.21</c:v>
                </c:pt>
                <c:pt idx="2122">
                  <c:v>21.22</c:v>
                </c:pt>
                <c:pt idx="2123">
                  <c:v>21.23</c:v>
                </c:pt>
                <c:pt idx="2124">
                  <c:v>21.24</c:v>
                </c:pt>
                <c:pt idx="2125">
                  <c:v>21.25</c:v>
                </c:pt>
                <c:pt idx="2126">
                  <c:v>21.26</c:v>
                </c:pt>
                <c:pt idx="2127">
                  <c:v>21.27</c:v>
                </c:pt>
                <c:pt idx="2128">
                  <c:v>21.28</c:v>
                </c:pt>
                <c:pt idx="2129">
                  <c:v>21.29</c:v>
                </c:pt>
                <c:pt idx="2130">
                  <c:v>21.3</c:v>
                </c:pt>
                <c:pt idx="2131">
                  <c:v>21.31</c:v>
                </c:pt>
                <c:pt idx="2132">
                  <c:v>21.32</c:v>
                </c:pt>
                <c:pt idx="2133">
                  <c:v>21.33</c:v>
                </c:pt>
                <c:pt idx="2134">
                  <c:v>21.34</c:v>
                </c:pt>
                <c:pt idx="2135">
                  <c:v>21.35</c:v>
                </c:pt>
                <c:pt idx="2136">
                  <c:v>21.36</c:v>
                </c:pt>
                <c:pt idx="2137">
                  <c:v>21.37</c:v>
                </c:pt>
                <c:pt idx="2138">
                  <c:v>21.38</c:v>
                </c:pt>
                <c:pt idx="2139">
                  <c:v>21.39</c:v>
                </c:pt>
                <c:pt idx="2140">
                  <c:v>21.4</c:v>
                </c:pt>
                <c:pt idx="2141">
                  <c:v>21.41</c:v>
                </c:pt>
                <c:pt idx="2142">
                  <c:v>21.42</c:v>
                </c:pt>
                <c:pt idx="2143">
                  <c:v>21.43</c:v>
                </c:pt>
                <c:pt idx="2144">
                  <c:v>21.44</c:v>
                </c:pt>
                <c:pt idx="2145">
                  <c:v>21.45</c:v>
                </c:pt>
                <c:pt idx="2146">
                  <c:v>21.46</c:v>
                </c:pt>
                <c:pt idx="2147">
                  <c:v>21.47</c:v>
                </c:pt>
                <c:pt idx="2148">
                  <c:v>21.48</c:v>
                </c:pt>
                <c:pt idx="2149">
                  <c:v>21.49</c:v>
                </c:pt>
                <c:pt idx="2150">
                  <c:v>21.5</c:v>
                </c:pt>
                <c:pt idx="2151">
                  <c:v>21.51</c:v>
                </c:pt>
                <c:pt idx="2152">
                  <c:v>21.52</c:v>
                </c:pt>
                <c:pt idx="2153">
                  <c:v>21.53</c:v>
                </c:pt>
                <c:pt idx="2154">
                  <c:v>21.54</c:v>
                </c:pt>
                <c:pt idx="2155">
                  <c:v>21.55</c:v>
                </c:pt>
                <c:pt idx="2156">
                  <c:v>21.56</c:v>
                </c:pt>
                <c:pt idx="2157">
                  <c:v>21.57</c:v>
                </c:pt>
                <c:pt idx="2158">
                  <c:v>21.58</c:v>
                </c:pt>
                <c:pt idx="2159">
                  <c:v>21.59</c:v>
                </c:pt>
                <c:pt idx="2160">
                  <c:v>21.6</c:v>
                </c:pt>
                <c:pt idx="2161">
                  <c:v>21.61</c:v>
                </c:pt>
                <c:pt idx="2162">
                  <c:v>21.62</c:v>
                </c:pt>
                <c:pt idx="2163">
                  <c:v>21.63</c:v>
                </c:pt>
                <c:pt idx="2164">
                  <c:v>21.64</c:v>
                </c:pt>
                <c:pt idx="2165">
                  <c:v>21.65</c:v>
                </c:pt>
                <c:pt idx="2166">
                  <c:v>21.66</c:v>
                </c:pt>
                <c:pt idx="2167">
                  <c:v>21.67</c:v>
                </c:pt>
                <c:pt idx="2168">
                  <c:v>21.68</c:v>
                </c:pt>
                <c:pt idx="2169">
                  <c:v>21.69</c:v>
                </c:pt>
                <c:pt idx="2170">
                  <c:v>21.7</c:v>
                </c:pt>
                <c:pt idx="2171">
                  <c:v>21.71</c:v>
                </c:pt>
                <c:pt idx="2172">
                  <c:v>21.72</c:v>
                </c:pt>
                <c:pt idx="2173">
                  <c:v>21.73</c:v>
                </c:pt>
                <c:pt idx="2174">
                  <c:v>21.74</c:v>
                </c:pt>
                <c:pt idx="2175">
                  <c:v>21.75</c:v>
                </c:pt>
                <c:pt idx="2176">
                  <c:v>21.76</c:v>
                </c:pt>
                <c:pt idx="2177">
                  <c:v>21.77</c:v>
                </c:pt>
                <c:pt idx="2178">
                  <c:v>21.78</c:v>
                </c:pt>
                <c:pt idx="2179">
                  <c:v>21.79</c:v>
                </c:pt>
                <c:pt idx="2180">
                  <c:v>21.8</c:v>
                </c:pt>
                <c:pt idx="2181">
                  <c:v>21.81</c:v>
                </c:pt>
                <c:pt idx="2182">
                  <c:v>21.82</c:v>
                </c:pt>
                <c:pt idx="2183">
                  <c:v>21.83</c:v>
                </c:pt>
                <c:pt idx="2184">
                  <c:v>21.84</c:v>
                </c:pt>
                <c:pt idx="2185">
                  <c:v>21.85</c:v>
                </c:pt>
                <c:pt idx="2186">
                  <c:v>21.86</c:v>
                </c:pt>
                <c:pt idx="2187">
                  <c:v>21.87</c:v>
                </c:pt>
                <c:pt idx="2188">
                  <c:v>21.88</c:v>
                </c:pt>
                <c:pt idx="2189">
                  <c:v>21.89</c:v>
                </c:pt>
                <c:pt idx="2190">
                  <c:v>21.9</c:v>
                </c:pt>
                <c:pt idx="2191">
                  <c:v>21.91</c:v>
                </c:pt>
                <c:pt idx="2192">
                  <c:v>21.92</c:v>
                </c:pt>
                <c:pt idx="2193">
                  <c:v>21.93</c:v>
                </c:pt>
                <c:pt idx="2194">
                  <c:v>21.94</c:v>
                </c:pt>
                <c:pt idx="2195">
                  <c:v>21.95</c:v>
                </c:pt>
                <c:pt idx="2196">
                  <c:v>21.96</c:v>
                </c:pt>
                <c:pt idx="2197">
                  <c:v>21.97</c:v>
                </c:pt>
                <c:pt idx="2198">
                  <c:v>21.98</c:v>
                </c:pt>
                <c:pt idx="2199">
                  <c:v>21.99</c:v>
                </c:pt>
                <c:pt idx="2200">
                  <c:v>22</c:v>
                </c:pt>
                <c:pt idx="2201">
                  <c:v>22.01</c:v>
                </c:pt>
                <c:pt idx="2202">
                  <c:v>22.02</c:v>
                </c:pt>
                <c:pt idx="2203">
                  <c:v>22.03</c:v>
                </c:pt>
                <c:pt idx="2204">
                  <c:v>22.04</c:v>
                </c:pt>
                <c:pt idx="2205">
                  <c:v>22.05</c:v>
                </c:pt>
                <c:pt idx="2206">
                  <c:v>22.06</c:v>
                </c:pt>
                <c:pt idx="2207">
                  <c:v>22.07</c:v>
                </c:pt>
                <c:pt idx="2208">
                  <c:v>22.08</c:v>
                </c:pt>
                <c:pt idx="2209">
                  <c:v>22.09</c:v>
                </c:pt>
                <c:pt idx="2210">
                  <c:v>22.1</c:v>
                </c:pt>
                <c:pt idx="2211">
                  <c:v>22.11</c:v>
                </c:pt>
                <c:pt idx="2212">
                  <c:v>22.12</c:v>
                </c:pt>
                <c:pt idx="2213">
                  <c:v>22.13</c:v>
                </c:pt>
                <c:pt idx="2214">
                  <c:v>22.14</c:v>
                </c:pt>
                <c:pt idx="2215">
                  <c:v>22.15</c:v>
                </c:pt>
                <c:pt idx="2216">
                  <c:v>22.16</c:v>
                </c:pt>
                <c:pt idx="2217">
                  <c:v>22.17</c:v>
                </c:pt>
                <c:pt idx="2218">
                  <c:v>22.18</c:v>
                </c:pt>
                <c:pt idx="2219">
                  <c:v>22.19</c:v>
                </c:pt>
                <c:pt idx="2220">
                  <c:v>22.2</c:v>
                </c:pt>
                <c:pt idx="2221">
                  <c:v>22.21</c:v>
                </c:pt>
                <c:pt idx="2222">
                  <c:v>22.22</c:v>
                </c:pt>
                <c:pt idx="2223">
                  <c:v>22.23</c:v>
                </c:pt>
                <c:pt idx="2224">
                  <c:v>22.24</c:v>
                </c:pt>
                <c:pt idx="2225">
                  <c:v>22.25</c:v>
                </c:pt>
                <c:pt idx="2226">
                  <c:v>22.26</c:v>
                </c:pt>
                <c:pt idx="2227">
                  <c:v>22.27</c:v>
                </c:pt>
                <c:pt idx="2228">
                  <c:v>22.28</c:v>
                </c:pt>
                <c:pt idx="2229">
                  <c:v>22.29</c:v>
                </c:pt>
                <c:pt idx="2230">
                  <c:v>22.3</c:v>
                </c:pt>
                <c:pt idx="2231">
                  <c:v>22.31</c:v>
                </c:pt>
                <c:pt idx="2232">
                  <c:v>22.32</c:v>
                </c:pt>
                <c:pt idx="2233">
                  <c:v>22.33</c:v>
                </c:pt>
                <c:pt idx="2234">
                  <c:v>22.34</c:v>
                </c:pt>
                <c:pt idx="2235">
                  <c:v>22.35</c:v>
                </c:pt>
                <c:pt idx="2236">
                  <c:v>22.36</c:v>
                </c:pt>
                <c:pt idx="2237">
                  <c:v>22.37</c:v>
                </c:pt>
                <c:pt idx="2238">
                  <c:v>22.38</c:v>
                </c:pt>
                <c:pt idx="2239">
                  <c:v>22.39</c:v>
                </c:pt>
                <c:pt idx="2240">
                  <c:v>22.4</c:v>
                </c:pt>
                <c:pt idx="2241">
                  <c:v>22.41</c:v>
                </c:pt>
                <c:pt idx="2242">
                  <c:v>22.42</c:v>
                </c:pt>
                <c:pt idx="2243">
                  <c:v>22.43</c:v>
                </c:pt>
                <c:pt idx="2244">
                  <c:v>22.44</c:v>
                </c:pt>
                <c:pt idx="2245">
                  <c:v>22.45</c:v>
                </c:pt>
                <c:pt idx="2246">
                  <c:v>22.46</c:v>
                </c:pt>
                <c:pt idx="2247">
                  <c:v>22.47</c:v>
                </c:pt>
                <c:pt idx="2248">
                  <c:v>22.48</c:v>
                </c:pt>
                <c:pt idx="2249">
                  <c:v>22.49</c:v>
                </c:pt>
                <c:pt idx="2250">
                  <c:v>22.5</c:v>
                </c:pt>
                <c:pt idx="2251">
                  <c:v>22.51</c:v>
                </c:pt>
                <c:pt idx="2252">
                  <c:v>22.52</c:v>
                </c:pt>
                <c:pt idx="2253">
                  <c:v>22.53</c:v>
                </c:pt>
                <c:pt idx="2254">
                  <c:v>22.54</c:v>
                </c:pt>
                <c:pt idx="2255">
                  <c:v>22.55</c:v>
                </c:pt>
                <c:pt idx="2256">
                  <c:v>22.56</c:v>
                </c:pt>
                <c:pt idx="2257">
                  <c:v>22.57</c:v>
                </c:pt>
                <c:pt idx="2258">
                  <c:v>22.58</c:v>
                </c:pt>
                <c:pt idx="2259">
                  <c:v>22.59</c:v>
                </c:pt>
                <c:pt idx="2260">
                  <c:v>22.6</c:v>
                </c:pt>
                <c:pt idx="2261">
                  <c:v>22.61</c:v>
                </c:pt>
                <c:pt idx="2262">
                  <c:v>22.62</c:v>
                </c:pt>
                <c:pt idx="2263">
                  <c:v>22.63</c:v>
                </c:pt>
                <c:pt idx="2264">
                  <c:v>22.64</c:v>
                </c:pt>
                <c:pt idx="2265">
                  <c:v>22.65</c:v>
                </c:pt>
                <c:pt idx="2266">
                  <c:v>22.66</c:v>
                </c:pt>
                <c:pt idx="2267">
                  <c:v>22.67</c:v>
                </c:pt>
                <c:pt idx="2268">
                  <c:v>22.68</c:v>
                </c:pt>
                <c:pt idx="2269">
                  <c:v>22.69</c:v>
                </c:pt>
                <c:pt idx="2270">
                  <c:v>22.7</c:v>
                </c:pt>
                <c:pt idx="2271">
                  <c:v>22.71</c:v>
                </c:pt>
                <c:pt idx="2272">
                  <c:v>22.72</c:v>
                </c:pt>
                <c:pt idx="2273">
                  <c:v>22.73</c:v>
                </c:pt>
                <c:pt idx="2274">
                  <c:v>22.74</c:v>
                </c:pt>
                <c:pt idx="2275">
                  <c:v>22.75</c:v>
                </c:pt>
                <c:pt idx="2276">
                  <c:v>22.76</c:v>
                </c:pt>
                <c:pt idx="2277">
                  <c:v>22.77</c:v>
                </c:pt>
                <c:pt idx="2278">
                  <c:v>22.78</c:v>
                </c:pt>
                <c:pt idx="2279">
                  <c:v>22.79</c:v>
                </c:pt>
                <c:pt idx="2280">
                  <c:v>22.8</c:v>
                </c:pt>
                <c:pt idx="2281">
                  <c:v>22.81</c:v>
                </c:pt>
                <c:pt idx="2282">
                  <c:v>22.82</c:v>
                </c:pt>
                <c:pt idx="2283">
                  <c:v>22.83</c:v>
                </c:pt>
                <c:pt idx="2284">
                  <c:v>22.84</c:v>
                </c:pt>
                <c:pt idx="2285">
                  <c:v>22.85</c:v>
                </c:pt>
                <c:pt idx="2286">
                  <c:v>22.86</c:v>
                </c:pt>
                <c:pt idx="2287">
                  <c:v>22.87</c:v>
                </c:pt>
                <c:pt idx="2288">
                  <c:v>22.88</c:v>
                </c:pt>
                <c:pt idx="2289">
                  <c:v>22.89</c:v>
                </c:pt>
                <c:pt idx="2290">
                  <c:v>22.9</c:v>
                </c:pt>
                <c:pt idx="2291">
                  <c:v>22.91</c:v>
                </c:pt>
                <c:pt idx="2292">
                  <c:v>22.92</c:v>
                </c:pt>
                <c:pt idx="2293">
                  <c:v>22.93</c:v>
                </c:pt>
                <c:pt idx="2294">
                  <c:v>22.94</c:v>
                </c:pt>
                <c:pt idx="2295">
                  <c:v>22.95</c:v>
                </c:pt>
                <c:pt idx="2296">
                  <c:v>22.96</c:v>
                </c:pt>
                <c:pt idx="2297">
                  <c:v>22.97</c:v>
                </c:pt>
                <c:pt idx="2298">
                  <c:v>22.98</c:v>
                </c:pt>
                <c:pt idx="2299">
                  <c:v>22.99</c:v>
                </c:pt>
                <c:pt idx="2300">
                  <c:v>23</c:v>
                </c:pt>
                <c:pt idx="2301">
                  <c:v>23.01</c:v>
                </c:pt>
                <c:pt idx="2302">
                  <c:v>23.02</c:v>
                </c:pt>
                <c:pt idx="2303">
                  <c:v>23.03</c:v>
                </c:pt>
                <c:pt idx="2304">
                  <c:v>23.04</c:v>
                </c:pt>
                <c:pt idx="2305">
                  <c:v>23.05</c:v>
                </c:pt>
                <c:pt idx="2306">
                  <c:v>23.06</c:v>
                </c:pt>
                <c:pt idx="2307">
                  <c:v>23.07</c:v>
                </c:pt>
                <c:pt idx="2308">
                  <c:v>23.08</c:v>
                </c:pt>
                <c:pt idx="2309">
                  <c:v>23.09</c:v>
                </c:pt>
                <c:pt idx="2310">
                  <c:v>23.1</c:v>
                </c:pt>
                <c:pt idx="2311">
                  <c:v>23.11</c:v>
                </c:pt>
                <c:pt idx="2312">
                  <c:v>23.12</c:v>
                </c:pt>
                <c:pt idx="2313">
                  <c:v>23.13</c:v>
                </c:pt>
                <c:pt idx="2314">
                  <c:v>23.14</c:v>
                </c:pt>
                <c:pt idx="2315">
                  <c:v>23.15</c:v>
                </c:pt>
                <c:pt idx="2316">
                  <c:v>23.16</c:v>
                </c:pt>
                <c:pt idx="2317">
                  <c:v>23.17</c:v>
                </c:pt>
                <c:pt idx="2318">
                  <c:v>23.18</c:v>
                </c:pt>
                <c:pt idx="2319">
                  <c:v>23.19</c:v>
                </c:pt>
                <c:pt idx="2320">
                  <c:v>23.2</c:v>
                </c:pt>
                <c:pt idx="2321">
                  <c:v>23.21</c:v>
                </c:pt>
                <c:pt idx="2322">
                  <c:v>23.22</c:v>
                </c:pt>
                <c:pt idx="2323">
                  <c:v>23.23</c:v>
                </c:pt>
                <c:pt idx="2324">
                  <c:v>23.24</c:v>
                </c:pt>
                <c:pt idx="2325">
                  <c:v>23.25</c:v>
                </c:pt>
                <c:pt idx="2326">
                  <c:v>23.26</c:v>
                </c:pt>
                <c:pt idx="2327">
                  <c:v>23.27</c:v>
                </c:pt>
                <c:pt idx="2328">
                  <c:v>23.28</c:v>
                </c:pt>
                <c:pt idx="2329">
                  <c:v>23.29</c:v>
                </c:pt>
                <c:pt idx="2330">
                  <c:v>23.3</c:v>
                </c:pt>
                <c:pt idx="2331">
                  <c:v>23.31</c:v>
                </c:pt>
                <c:pt idx="2332">
                  <c:v>23.32</c:v>
                </c:pt>
                <c:pt idx="2333">
                  <c:v>23.33</c:v>
                </c:pt>
                <c:pt idx="2334">
                  <c:v>23.34</c:v>
                </c:pt>
                <c:pt idx="2335">
                  <c:v>23.35</c:v>
                </c:pt>
                <c:pt idx="2336">
                  <c:v>23.36</c:v>
                </c:pt>
                <c:pt idx="2337">
                  <c:v>23.37</c:v>
                </c:pt>
                <c:pt idx="2338">
                  <c:v>23.38</c:v>
                </c:pt>
                <c:pt idx="2339">
                  <c:v>23.39</c:v>
                </c:pt>
                <c:pt idx="2340">
                  <c:v>23.4</c:v>
                </c:pt>
                <c:pt idx="2341">
                  <c:v>23.41</c:v>
                </c:pt>
                <c:pt idx="2342">
                  <c:v>23.42</c:v>
                </c:pt>
                <c:pt idx="2343">
                  <c:v>23.43</c:v>
                </c:pt>
                <c:pt idx="2344">
                  <c:v>23.44</c:v>
                </c:pt>
                <c:pt idx="2345">
                  <c:v>23.45</c:v>
                </c:pt>
                <c:pt idx="2346">
                  <c:v>23.46</c:v>
                </c:pt>
                <c:pt idx="2347">
                  <c:v>23.47</c:v>
                </c:pt>
                <c:pt idx="2348">
                  <c:v>23.48</c:v>
                </c:pt>
                <c:pt idx="2349">
                  <c:v>23.49</c:v>
                </c:pt>
                <c:pt idx="2350">
                  <c:v>23.5</c:v>
                </c:pt>
                <c:pt idx="2351">
                  <c:v>23.51</c:v>
                </c:pt>
                <c:pt idx="2352">
                  <c:v>23.52</c:v>
                </c:pt>
                <c:pt idx="2353">
                  <c:v>23.53</c:v>
                </c:pt>
                <c:pt idx="2354">
                  <c:v>23.54</c:v>
                </c:pt>
                <c:pt idx="2355">
                  <c:v>23.55</c:v>
                </c:pt>
                <c:pt idx="2356">
                  <c:v>23.56</c:v>
                </c:pt>
                <c:pt idx="2357">
                  <c:v>23.57</c:v>
                </c:pt>
                <c:pt idx="2358">
                  <c:v>23.58</c:v>
                </c:pt>
                <c:pt idx="2359">
                  <c:v>23.59</c:v>
                </c:pt>
                <c:pt idx="2360">
                  <c:v>23.6</c:v>
                </c:pt>
                <c:pt idx="2361">
                  <c:v>23.61</c:v>
                </c:pt>
                <c:pt idx="2362">
                  <c:v>23.62</c:v>
                </c:pt>
                <c:pt idx="2363">
                  <c:v>23.63</c:v>
                </c:pt>
                <c:pt idx="2364">
                  <c:v>23.64</c:v>
                </c:pt>
                <c:pt idx="2365">
                  <c:v>23.65</c:v>
                </c:pt>
                <c:pt idx="2366">
                  <c:v>23.66</c:v>
                </c:pt>
                <c:pt idx="2367">
                  <c:v>23.67</c:v>
                </c:pt>
                <c:pt idx="2368">
                  <c:v>23.68</c:v>
                </c:pt>
                <c:pt idx="2369">
                  <c:v>23.69</c:v>
                </c:pt>
                <c:pt idx="2370">
                  <c:v>23.7</c:v>
                </c:pt>
                <c:pt idx="2371">
                  <c:v>23.71</c:v>
                </c:pt>
                <c:pt idx="2372">
                  <c:v>23.72</c:v>
                </c:pt>
                <c:pt idx="2373">
                  <c:v>23.73</c:v>
                </c:pt>
                <c:pt idx="2374">
                  <c:v>23.74</c:v>
                </c:pt>
                <c:pt idx="2375">
                  <c:v>23.75</c:v>
                </c:pt>
                <c:pt idx="2376">
                  <c:v>23.76</c:v>
                </c:pt>
                <c:pt idx="2377">
                  <c:v>23.77</c:v>
                </c:pt>
                <c:pt idx="2378">
                  <c:v>23.78</c:v>
                </c:pt>
                <c:pt idx="2379">
                  <c:v>23.79</c:v>
                </c:pt>
                <c:pt idx="2380">
                  <c:v>23.8</c:v>
                </c:pt>
                <c:pt idx="2381">
                  <c:v>23.81</c:v>
                </c:pt>
                <c:pt idx="2382">
                  <c:v>23.82</c:v>
                </c:pt>
                <c:pt idx="2383">
                  <c:v>23.83</c:v>
                </c:pt>
                <c:pt idx="2384">
                  <c:v>23.84</c:v>
                </c:pt>
                <c:pt idx="2385">
                  <c:v>23.85</c:v>
                </c:pt>
                <c:pt idx="2386">
                  <c:v>23.86</c:v>
                </c:pt>
                <c:pt idx="2387">
                  <c:v>23.87</c:v>
                </c:pt>
                <c:pt idx="2388">
                  <c:v>23.88</c:v>
                </c:pt>
                <c:pt idx="2389">
                  <c:v>23.89</c:v>
                </c:pt>
                <c:pt idx="2390">
                  <c:v>23.9</c:v>
                </c:pt>
                <c:pt idx="2391">
                  <c:v>23.91</c:v>
                </c:pt>
                <c:pt idx="2392">
                  <c:v>23.92</c:v>
                </c:pt>
                <c:pt idx="2393">
                  <c:v>23.93</c:v>
                </c:pt>
                <c:pt idx="2394">
                  <c:v>23.94</c:v>
                </c:pt>
                <c:pt idx="2395">
                  <c:v>23.95</c:v>
                </c:pt>
                <c:pt idx="2396">
                  <c:v>23.96</c:v>
                </c:pt>
                <c:pt idx="2397">
                  <c:v>23.97</c:v>
                </c:pt>
                <c:pt idx="2398">
                  <c:v>23.98</c:v>
                </c:pt>
                <c:pt idx="2399">
                  <c:v>23.99</c:v>
                </c:pt>
                <c:pt idx="2400">
                  <c:v>24</c:v>
                </c:pt>
                <c:pt idx="2401">
                  <c:v>24.01</c:v>
                </c:pt>
                <c:pt idx="2402">
                  <c:v>24.02</c:v>
                </c:pt>
                <c:pt idx="2403">
                  <c:v>24.03</c:v>
                </c:pt>
                <c:pt idx="2404">
                  <c:v>24.04</c:v>
                </c:pt>
                <c:pt idx="2405">
                  <c:v>24.05</c:v>
                </c:pt>
                <c:pt idx="2406">
                  <c:v>24.06</c:v>
                </c:pt>
                <c:pt idx="2407">
                  <c:v>24.07</c:v>
                </c:pt>
                <c:pt idx="2408">
                  <c:v>24.08</c:v>
                </c:pt>
                <c:pt idx="2409">
                  <c:v>24.09</c:v>
                </c:pt>
                <c:pt idx="2410">
                  <c:v>24.1</c:v>
                </c:pt>
                <c:pt idx="2411">
                  <c:v>24.11</c:v>
                </c:pt>
                <c:pt idx="2412">
                  <c:v>24.12</c:v>
                </c:pt>
                <c:pt idx="2413">
                  <c:v>24.13</c:v>
                </c:pt>
                <c:pt idx="2414">
                  <c:v>24.14</c:v>
                </c:pt>
                <c:pt idx="2415">
                  <c:v>24.15</c:v>
                </c:pt>
                <c:pt idx="2416">
                  <c:v>24.16</c:v>
                </c:pt>
                <c:pt idx="2417">
                  <c:v>24.17</c:v>
                </c:pt>
                <c:pt idx="2418">
                  <c:v>24.18</c:v>
                </c:pt>
                <c:pt idx="2419">
                  <c:v>24.19</c:v>
                </c:pt>
                <c:pt idx="2420">
                  <c:v>24.2</c:v>
                </c:pt>
                <c:pt idx="2421">
                  <c:v>24.21</c:v>
                </c:pt>
                <c:pt idx="2422">
                  <c:v>24.22</c:v>
                </c:pt>
                <c:pt idx="2423">
                  <c:v>24.23</c:v>
                </c:pt>
                <c:pt idx="2424">
                  <c:v>24.24</c:v>
                </c:pt>
                <c:pt idx="2425">
                  <c:v>24.25</c:v>
                </c:pt>
                <c:pt idx="2426">
                  <c:v>24.26</c:v>
                </c:pt>
                <c:pt idx="2427">
                  <c:v>24.27</c:v>
                </c:pt>
                <c:pt idx="2428">
                  <c:v>24.28</c:v>
                </c:pt>
                <c:pt idx="2429">
                  <c:v>24.29</c:v>
                </c:pt>
                <c:pt idx="2430">
                  <c:v>24.3</c:v>
                </c:pt>
                <c:pt idx="2431">
                  <c:v>24.31</c:v>
                </c:pt>
                <c:pt idx="2432">
                  <c:v>24.32</c:v>
                </c:pt>
                <c:pt idx="2433">
                  <c:v>24.33</c:v>
                </c:pt>
                <c:pt idx="2434">
                  <c:v>24.34</c:v>
                </c:pt>
                <c:pt idx="2435">
                  <c:v>24.35</c:v>
                </c:pt>
                <c:pt idx="2436">
                  <c:v>24.36</c:v>
                </c:pt>
                <c:pt idx="2437">
                  <c:v>24.37</c:v>
                </c:pt>
                <c:pt idx="2438">
                  <c:v>24.38</c:v>
                </c:pt>
                <c:pt idx="2439">
                  <c:v>24.39</c:v>
                </c:pt>
                <c:pt idx="2440">
                  <c:v>24.4</c:v>
                </c:pt>
                <c:pt idx="2441">
                  <c:v>24.41</c:v>
                </c:pt>
                <c:pt idx="2442">
                  <c:v>24.42</c:v>
                </c:pt>
                <c:pt idx="2443">
                  <c:v>24.43</c:v>
                </c:pt>
                <c:pt idx="2444">
                  <c:v>24.44</c:v>
                </c:pt>
                <c:pt idx="2445">
                  <c:v>24.45</c:v>
                </c:pt>
                <c:pt idx="2446">
                  <c:v>24.46</c:v>
                </c:pt>
                <c:pt idx="2447">
                  <c:v>24.47</c:v>
                </c:pt>
                <c:pt idx="2448">
                  <c:v>24.48</c:v>
                </c:pt>
                <c:pt idx="2449">
                  <c:v>24.49</c:v>
                </c:pt>
                <c:pt idx="2450">
                  <c:v>24.5</c:v>
                </c:pt>
                <c:pt idx="2451">
                  <c:v>24.51</c:v>
                </c:pt>
                <c:pt idx="2452">
                  <c:v>24.52</c:v>
                </c:pt>
                <c:pt idx="2453">
                  <c:v>24.53</c:v>
                </c:pt>
                <c:pt idx="2454">
                  <c:v>24.54</c:v>
                </c:pt>
                <c:pt idx="2455">
                  <c:v>24.55</c:v>
                </c:pt>
                <c:pt idx="2456">
                  <c:v>24.56</c:v>
                </c:pt>
                <c:pt idx="2457">
                  <c:v>24.57</c:v>
                </c:pt>
                <c:pt idx="2458">
                  <c:v>24.58</c:v>
                </c:pt>
                <c:pt idx="2459">
                  <c:v>24.59</c:v>
                </c:pt>
                <c:pt idx="2460">
                  <c:v>24.6</c:v>
                </c:pt>
                <c:pt idx="2461">
                  <c:v>24.61</c:v>
                </c:pt>
                <c:pt idx="2462">
                  <c:v>24.62</c:v>
                </c:pt>
                <c:pt idx="2463">
                  <c:v>24.63</c:v>
                </c:pt>
                <c:pt idx="2464">
                  <c:v>24.64</c:v>
                </c:pt>
                <c:pt idx="2465">
                  <c:v>24.65</c:v>
                </c:pt>
                <c:pt idx="2466">
                  <c:v>24.66</c:v>
                </c:pt>
                <c:pt idx="2467">
                  <c:v>24.67</c:v>
                </c:pt>
                <c:pt idx="2468">
                  <c:v>24.68</c:v>
                </c:pt>
                <c:pt idx="2469">
                  <c:v>24.69</c:v>
                </c:pt>
                <c:pt idx="2470">
                  <c:v>24.7</c:v>
                </c:pt>
                <c:pt idx="2471">
                  <c:v>24.71</c:v>
                </c:pt>
                <c:pt idx="2472">
                  <c:v>24.72</c:v>
                </c:pt>
                <c:pt idx="2473">
                  <c:v>24.73</c:v>
                </c:pt>
                <c:pt idx="2474">
                  <c:v>24.74</c:v>
                </c:pt>
                <c:pt idx="2475">
                  <c:v>24.75</c:v>
                </c:pt>
                <c:pt idx="2476">
                  <c:v>24.76</c:v>
                </c:pt>
                <c:pt idx="2477">
                  <c:v>24.77</c:v>
                </c:pt>
                <c:pt idx="2478">
                  <c:v>24.78</c:v>
                </c:pt>
                <c:pt idx="2479">
                  <c:v>24.79</c:v>
                </c:pt>
                <c:pt idx="2480">
                  <c:v>24.8</c:v>
                </c:pt>
                <c:pt idx="2481">
                  <c:v>24.81</c:v>
                </c:pt>
                <c:pt idx="2482">
                  <c:v>24.82</c:v>
                </c:pt>
                <c:pt idx="2483">
                  <c:v>24.83</c:v>
                </c:pt>
                <c:pt idx="2484">
                  <c:v>24.84</c:v>
                </c:pt>
                <c:pt idx="2485">
                  <c:v>24.85</c:v>
                </c:pt>
                <c:pt idx="2486">
                  <c:v>24.86</c:v>
                </c:pt>
                <c:pt idx="2487">
                  <c:v>24.87</c:v>
                </c:pt>
                <c:pt idx="2488">
                  <c:v>24.88</c:v>
                </c:pt>
                <c:pt idx="2489">
                  <c:v>24.89</c:v>
                </c:pt>
                <c:pt idx="2490">
                  <c:v>24.9</c:v>
                </c:pt>
                <c:pt idx="2491">
                  <c:v>24.91</c:v>
                </c:pt>
                <c:pt idx="2492">
                  <c:v>24.92</c:v>
                </c:pt>
                <c:pt idx="2493">
                  <c:v>24.93</c:v>
                </c:pt>
                <c:pt idx="2494">
                  <c:v>24.94</c:v>
                </c:pt>
                <c:pt idx="2495">
                  <c:v>24.95</c:v>
                </c:pt>
                <c:pt idx="2496">
                  <c:v>24.96</c:v>
                </c:pt>
                <c:pt idx="2497">
                  <c:v>24.97</c:v>
                </c:pt>
                <c:pt idx="2498">
                  <c:v>24.98</c:v>
                </c:pt>
                <c:pt idx="2499">
                  <c:v>24.99</c:v>
                </c:pt>
                <c:pt idx="2500">
                  <c:v>25</c:v>
                </c:pt>
                <c:pt idx="2501">
                  <c:v>25.01</c:v>
                </c:pt>
                <c:pt idx="2502">
                  <c:v>25.02</c:v>
                </c:pt>
                <c:pt idx="2503">
                  <c:v>25.03</c:v>
                </c:pt>
                <c:pt idx="2504">
                  <c:v>25.04</c:v>
                </c:pt>
                <c:pt idx="2505">
                  <c:v>25.05</c:v>
                </c:pt>
                <c:pt idx="2506">
                  <c:v>25.06</c:v>
                </c:pt>
                <c:pt idx="2507">
                  <c:v>25.07</c:v>
                </c:pt>
                <c:pt idx="2508">
                  <c:v>25.08</c:v>
                </c:pt>
                <c:pt idx="2509">
                  <c:v>25.09</c:v>
                </c:pt>
                <c:pt idx="2510">
                  <c:v>25.1</c:v>
                </c:pt>
                <c:pt idx="2511">
                  <c:v>25.11</c:v>
                </c:pt>
                <c:pt idx="2512">
                  <c:v>25.12</c:v>
                </c:pt>
                <c:pt idx="2513">
                  <c:v>25.13</c:v>
                </c:pt>
                <c:pt idx="2514">
                  <c:v>25.14</c:v>
                </c:pt>
                <c:pt idx="2515">
                  <c:v>25.15</c:v>
                </c:pt>
                <c:pt idx="2516">
                  <c:v>25.16</c:v>
                </c:pt>
                <c:pt idx="2517">
                  <c:v>25.17</c:v>
                </c:pt>
                <c:pt idx="2518">
                  <c:v>25.18</c:v>
                </c:pt>
                <c:pt idx="2519">
                  <c:v>25.19</c:v>
                </c:pt>
                <c:pt idx="2520">
                  <c:v>25.2</c:v>
                </c:pt>
                <c:pt idx="2521">
                  <c:v>25.21</c:v>
                </c:pt>
                <c:pt idx="2522">
                  <c:v>25.22</c:v>
                </c:pt>
                <c:pt idx="2523">
                  <c:v>25.23</c:v>
                </c:pt>
                <c:pt idx="2524">
                  <c:v>25.24</c:v>
                </c:pt>
                <c:pt idx="2525">
                  <c:v>25.25</c:v>
                </c:pt>
                <c:pt idx="2526">
                  <c:v>25.26</c:v>
                </c:pt>
                <c:pt idx="2527">
                  <c:v>25.27</c:v>
                </c:pt>
                <c:pt idx="2528">
                  <c:v>25.28</c:v>
                </c:pt>
                <c:pt idx="2529">
                  <c:v>25.29</c:v>
                </c:pt>
                <c:pt idx="2530">
                  <c:v>25.3</c:v>
                </c:pt>
                <c:pt idx="2531">
                  <c:v>25.31</c:v>
                </c:pt>
                <c:pt idx="2532">
                  <c:v>25.32</c:v>
                </c:pt>
                <c:pt idx="2533">
                  <c:v>25.33</c:v>
                </c:pt>
                <c:pt idx="2534">
                  <c:v>25.34</c:v>
                </c:pt>
                <c:pt idx="2535">
                  <c:v>25.35</c:v>
                </c:pt>
                <c:pt idx="2536">
                  <c:v>25.36</c:v>
                </c:pt>
                <c:pt idx="2537">
                  <c:v>25.37</c:v>
                </c:pt>
                <c:pt idx="2538">
                  <c:v>25.38</c:v>
                </c:pt>
                <c:pt idx="2539">
                  <c:v>25.39</c:v>
                </c:pt>
                <c:pt idx="2540">
                  <c:v>25.4</c:v>
                </c:pt>
                <c:pt idx="2541">
                  <c:v>25.41</c:v>
                </c:pt>
                <c:pt idx="2542">
                  <c:v>25.42</c:v>
                </c:pt>
                <c:pt idx="2543">
                  <c:v>25.43</c:v>
                </c:pt>
                <c:pt idx="2544">
                  <c:v>25.44</c:v>
                </c:pt>
                <c:pt idx="2545">
                  <c:v>25.45</c:v>
                </c:pt>
                <c:pt idx="2546">
                  <c:v>25.46</c:v>
                </c:pt>
                <c:pt idx="2547">
                  <c:v>25.47</c:v>
                </c:pt>
                <c:pt idx="2548">
                  <c:v>25.48</c:v>
                </c:pt>
                <c:pt idx="2549">
                  <c:v>25.49</c:v>
                </c:pt>
                <c:pt idx="2550">
                  <c:v>25.5</c:v>
                </c:pt>
                <c:pt idx="2551">
                  <c:v>25.51</c:v>
                </c:pt>
                <c:pt idx="2552">
                  <c:v>25.52</c:v>
                </c:pt>
                <c:pt idx="2553">
                  <c:v>25.53</c:v>
                </c:pt>
                <c:pt idx="2554">
                  <c:v>25.54</c:v>
                </c:pt>
                <c:pt idx="2555">
                  <c:v>25.55</c:v>
                </c:pt>
                <c:pt idx="2556">
                  <c:v>25.56</c:v>
                </c:pt>
                <c:pt idx="2557">
                  <c:v>25.57</c:v>
                </c:pt>
                <c:pt idx="2558">
                  <c:v>25.58</c:v>
                </c:pt>
                <c:pt idx="2559">
                  <c:v>25.59</c:v>
                </c:pt>
                <c:pt idx="2560">
                  <c:v>25.6</c:v>
                </c:pt>
                <c:pt idx="2561">
                  <c:v>25.61</c:v>
                </c:pt>
                <c:pt idx="2562">
                  <c:v>25.62</c:v>
                </c:pt>
                <c:pt idx="2563">
                  <c:v>25.63</c:v>
                </c:pt>
                <c:pt idx="2564">
                  <c:v>25.64</c:v>
                </c:pt>
                <c:pt idx="2565">
                  <c:v>25.65</c:v>
                </c:pt>
                <c:pt idx="2566">
                  <c:v>25.66</c:v>
                </c:pt>
                <c:pt idx="2567">
                  <c:v>25.67</c:v>
                </c:pt>
                <c:pt idx="2568">
                  <c:v>25.68</c:v>
                </c:pt>
                <c:pt idx="2569">
                  <c:v>25.69</c:v>
                </c:pt>
                <c:pt idx="2570">
                  <c:v>25.7</c:v>
                </c:pt>
                <c:pt idx="2571">
                  <c:v>25.71</c:v>
                </c:pt>
                <c:pt idx="2572">
                  <c:v>25.72</c:v>
                </c:pt>
                <c:pt idx="2573">
                  <c:v>25.73</c:v>
                </c:pt>
                <c:pt idx="2574">
                  <c:v>25.74</c:v>
                </c:pt>
                <c:pt idx="2575">
                  <c:v>25.75</c:v>
                </c:pt>
                <c:pt idx="2576">
                  <c:v>25.76</c:v>
                </c:pt>
                <c:pt idx="2577">
                  <c:v>25.77</c:v>
                </c:pt>
                <c:pt idx="2578">
                  <c:v>25.78</c:v>
                </c:pt>
                <c:pt idx="2579">
                  <c:v>25.79</c:v>
                </c:pt>
                <c:pt idx="2580">
                  <c:v>25.8</c:v>
                </c:pt>
                <c:pt idx="2581">
                  <c:v>25.81</c:v>
                </c:pt>
                <c:pt idx="2582">
                  <c:v>25.82</c:v>
                </c:pt>
                <c:pt idx="2583">
                  <c:v>25.83</c:v>
                </c:pt>
                <c:pt idx="2584">
                  <c:v>25.84</c:v>
                </c:pt>
                <c:pt idx="2585">
                  <c:v>25.85</c:v>
                </c:pt>
                <c:pt idx="2586">
                  <c:v>25.86</c:v>
                </c:pt>
                <c:pt idx="2587">
                  <c:v>25.87</c:v>
                </c:pt>
                <c:pt idx="2588">
                  <c:v>25.88</c:v>
                </c:pt>
                <c:pt idx="2589">
                  <c:v>25.89</c:v>
                </c:pt>
                <c:pt idx="2590">
                  <c:v>25.9</c:v>
                </c:pt>
                <c:pt idx="2591">
                  <c:v>25.91</c:v>
                </c:pt>
                <c:pt idx="2592">
                  <c:v>25.92</c:v>
                </c:pt>
                <c:pt idx="2593">
                  <c:v>25.93</c:v>
                </c:pt>
                <c:pt idx="2594">
                  <c:v>25.94</c:v>
                </c:pt>
                <c:pt idx="2595">
                  <c:v>25.95</c:v>
                </c:pt>
                <c:pt idx="2596">
                  <c:v>25.96</c:v>
                </c:pt>
                <c:pt idx="2597">
                  <c:v>25.97</c:v>
                </c:pt>
                <c:pt idx="2598">
                  <c:v>25.98</c:v>
                </c:pt>
                <c:pt idx="2599">
                  <c:v>25.99</c:v>
                </c:pt>
                <c:pt idx="2600">
                  <c:v>26</c:v>
                </c:pt>
                <c:pt idx="2601">
                  <c:v>26.01</c:v>
                </c:pt>
                <c:pt idx="2602">
                  <c:v>26.02</c:v>
                </c:pt>
                <c:pt idx="2603">
                  <c:v>26.03</c:v>
                </c:pt>
                <c:pt idx="2604">
                  <c:v>26.04</c:v>
                </c:pt>
                <c:pt idx="2605">
                  <c:v>26.05</c:v>
                </c:pt>
                <c:pt idx="2606">
                  <c:v>26.06</c:v>
                </c:pt>
                <c:pt idx="2607">
                  <c:v>26.07</c:v>
                </c:pt>
                <c:pt idx="2608">
                  <c:v>26.08</c:v>
                </c:pt>
                <c:pt idx="2609">
                  <c:v>26.09</c:v>
                </c:pt>
                <c:pt idx="2610">
                  <c:v>26.1</c:v>
                </c:pt>
                <c:pt idx="2611">
                  <c:v>26.11</c:v>
                </c:pt>
                <c:pt idx="2612">
                  <c:v>26.12</c:v>
                </c:pt>
                <c:pt idx="2613">
                  <c:v>26.13</c:v>
                </c:pt>
                <c:pt idx="2614">
                  <c:v>26.14</c:v>
                </c:pt>
                <c:pt idx="2615">
                  <c:v>26.15</c:v>
                </c:pt>
                <c:pt idx="2616">
                  <c:v>26.16</c:v>
                </c:pt>
                <c:pt idx="2617">
                  <c:v>26.17</c:v>
                </c:pt>
                <c:pt idx="2618">
                  <c:v>26.18</c:v>
                </c:pt>
                <c:pt idx="2619">
                  <c:v>26.19</c:v>
                </c:pt>
                <c:pt idx="2620">
                  <c:v>26.2</c:v>
                </c:pt>
                <c:pt idx="2621">
                  <c:v>26.21</c:v>
                </c:pt>
                <c:pt idx="2622">
                  <c:v>26.22</c:v>
                </c:pt>
                <c:pt idx="2623">
                  <c:v>26.23</c:v>
                </c:pt>
                <c:pt idx="2624">
                  <c:v>26.24</c:v>
                </c:pt>
                <c:pt idx="2625">
                  <c:v>26.25</c:v>
                </c:pt>
                <c:pt idx="2626">
                  <c:v>26.26</c:v>
                </c:pt>
                <c:pt idx="2627">
                  <c:v>26.27</c:v>
                </c:pt>
                <c:pt idx="2628">
                  <c:v>26.28</c:v>
                </c:pt>
                <c:pt idx="2629">
                  <c:v>26.29</c:v>
                </c:pt>
                <c:pt idx="2630">
                  <c:v>26.3</c:v>
                </c:pt>
                <c:pt idx="2631">
                  <c:v>26.31</c:v>
                </c:pt>
                <c:pt idx="2632">
                  <c:v>26.32</c:v>
                </c:pt>
                <c:pt idx="2633">
                  <c:v>26.33</c:v>
                </c:pt>
                <c:pt idx="2634">
                  <c:v>26.34</c:v>
                </c:pt>
                <c:pt idx="2635">
                  <c:v>26.35</c:v>
                </c:pt>
                <c:pt idx="2636">
                  <c:v>26.36</c:v>
                </c:pt>
                <c:pt idx="2637">
                  <c:v>26.37</c:v>
                </c:pt>
                <c:pt idx="2638">
                  <c:v>26.38</c:v>
                </c:pt>
                <c:pt idx="2639">
                  <c:v>26.39</c:v>
                </c:pt>
                <c:pt idx="2640">
                  <c:v>26.4</c:v>
                </c:pt>
                <c:pt idx="2641">
                  <c:v>26.41</c:v>
                </c:pt>
                <c:pt idx="2642">
                  <c:v>26.42</c:v>
                </c:pt>
                <c:pt idx="2643">
                  <c:v>26.43</c:v>
                </c:pt>
                <c:pt idx="2644">
                  <c:v>26.44</c:v>
                </c:pt>
                <c:pt idx="2645">
                  <c:v>26.45</c:v>
                </c:pt>
                <c:pt idx="2646">
                  <c:v>26.46</c:v>
                </c:pt>
                <c:pt idx="2647">
                  <c:v>26.47</c:v>
                </c:pt>
                <c:pt idx="2648">
                  <c:v>26.48</c:v>
                </c:pt>
                <c:pt idx="2649">
                  <c:v>26.49</c:v>
                </c:pt>
                <c:pt idx="2650">
                  <c:v>26.5</c:v>
                </c:pt>
                <c:pt idx="2651">
                  <c:v>26.51</c:v>
                </c:pt>
                <c:pt idx="2652">
                  <c:v>26.52</c:v>
                </c:pt>
                <c:pt idx="2653">
                  <c:v>26.53</c:v>
                </c:pt>
                <c:pt idx="2654">
                  <c:v>26.54</c:v>
                </c:pt>
                <c:pt idx="2655">
                  <c:v>26.55</c:v>
                </c:pt>
                <c:pt idx="2656">
                  <c:v>26.56</c:v>
                </c:pt>
                <c:pt idx="2657">
                  <c:v>26.57</c:v>
                </c:pt>
                <c:pt idx="2658">
                  <c:v>26.58</c:v>
                </c:pt>
                <c:pt idx="2659">
                  <c:v>26.59</c:v>
                </c:pt>
                <c:pt idx="2660">
                  <c:v>26.6</c:v>
                </c:pt>
                <c:pt idx="2661">
                  <c:v>26.61</c:v>
                </c:pt>
                <c:pt idx="2662">
                  <c:v>26.62</c:v>
                </c:pt>
                <c:pt idx="2663">
                  <c:v>26.63</c:v>
                </c:pt>
                <c:pt idx="2664">
                  <c:v>26.64</c:v>
                </c:pt>
                <c:pt idx="2665">
                  <c:v>26.65</c:v>
                </c:pt>
                <c:pt idx="2666">
                  <c:v>26.66</c:v>
                </c:pt>
                <c:pt idx="2667">
                  <c:v>26.67</c:v>
                </c:pt>
                <c:pt idx="2668">
                  <c:v>26.68</c:v>
                </c:pt>
                <c:pt idx="2669">
                  <c:v>26.69</c:v>
                </c:pt>
                <c:pt idx="2670">
                  <c:v>26.7</c:v>
                </c:pt>
                <c:pt idx="2671">
                  <c:v>26.71</c:v>
                </c:pt>
                <c:pt idx="2672">
                  <c:v>26.72</c:v>
                </c:pt>
                <c:pt idx="2673">
                  <c:v>26.73</c:v>
                </c:pt>
                <c:pt idx="2674">
                  <c:v>26.74</c:v>
                </c:pt>
                <c:pt idx="2675">
                  <c:v>26.75</c:v>
                </c:pt>
                <c:pt idx="2676">
                  <c:v>26.76</c:v>
                </c:pt>
                <c:pt idx="2677">
                  <c:v>26.77</c:v>
                </c:pt>
                <c:pt idx="2678">
                  <c:v>26.78</c:v>
                </c:pt>
                <c:pt idx="2679">
                  <c:v>26.79</c:v>
                </c:pt>
                <c:pt idx="2680">
                  <c:v>26.8</c:v>
                </c:pt>
                <c:pt idx="2681">
                  <c:v>26.81</c:v>
                </c:pt>
                <c:pt idx="2682">
                  <c:v>26.82</c:v>
                </c:pt>
                <c:pt idx="2683">
                  <c:v>26.83</c:v>
                </c:pt>
                <c:pt idx="2684">
                  <c:v>26.84</c:v>
                </c:pt>
                <c:pt idx="2685">
                  <c:v>26.85</c:v>
                </c:pt>
                <c:pt idx="2686">
                  <c:v>26.86</c:v>
                </c:pt>
                <c:pt idx="2687">
                  <c:v>26.87</c:v>
                </c:pt>
                <c:pt idx="2688">
                  <c:v>26.88</c:v>
                </c:pt>
                <c:pt idx="2689">
                  <c:v>26.89</c:v>
                </c:pt>
                <c:pt idx="2690">
                  <c:v>26.9</c:v>
                </c:pt>
                <c:pt idx="2691">
                  <c:v>26.91</c:v>
                </c:pt>
                <c:pt idx="2692">
                  <c:v>26.92</c:v>
                </c:pt>
                <c:pt idx="2693">
                  <c:v>26.93</c:v>
                </c:pt>
                <c:pt idx="2694">
                  <c:v>26.94</c:v>
                </c:pt>
                <c:pt idx="2695">
                  <c:v>26.95</c:v>
                </c:pt>
                <c:pt idx="2696">
                  <c:v>26.96</c:v>
                </c:pt>
                <c:pt idx="2697">
                  <c:v>26.97</c:v>
                </c:pt>
                <c:pt idx="2698">
                  <c:v>26.98</c:v>
                </c:pt>
                <c:pt idx="2699">
                  <c:v>26.99</c:v>
                </c:pt>
                <c:pt idx="2700">
                  <c:v>27</c:v>
                </c:pt>
                <c:pt idx="2701">
                  <c:v>27.01</c:v>
                </c:pt>
                <c:pt idx="2702">
                  <c:v>27.02</c:v>
                </c:pt>
                <c:pt idx="2703">
                  <c:v>27.03</c:v>
                </c:pt>
                <c:pt idx="2704">
                  <c:v>27.04</c:v>
                </c:pt>
                <c:pt idx="2705">
                  <c:v>27.05</c:v>
                </c:pt>
                <c:pt idx="2706">
                  <c:v>27.06</c:v>
                </c:pt>
                <c:pt idx="2707">
                  <c:v>27.07</c:v>
                </c:pt>
                <c:pt idx="2708">
                  <c:v>27.08</c:v>
                </c:pt>
                <c:pt idx="2709">
                  <c:v>27.09</c:v>
                </c:pt>
                <c:pt idx="2710">
                  <c:v>27.1</c:v>
                </c:pt>
                <c:pt idx="2711">
                  <c:v>27.11</c:v>
                </c:pt>
                <c:pt idx="2712">
                  <c:v>27.12</c:v>
                </c:pt>
                <c:pt idx="2713">
                  <c:v>27.13</c:v>
                </c:pt>
                <c:pt idx="2714">
                  <c:v>27.14</c:v>
                </c:pt>
                <c:pt idx="2715">
                  <c:v>27.15</c:v>
                </c:pt>
                <c:pt idx="2716">
                  <c:v>27.16</c:v>
                </c:pt>
                <c:pt idx="2717">
                  <c:v>27.17</c:v>
                </c:pt>
                <c:pt idx="2718">
                  <c:v>27.18</c:v>
                </c:pt>
                <c:pt idx="2719">
                  <c:v>27.19</c:v>
                </c:pt>
                <c:pt idx="2720">
                  <c:v>27.2</c:v>
                </c:pt>
                <c:pt idx="2721">
                  <c:v>27.21</c:v>
                </c:pt>
                <c:pt idx="2722">
                  <c:v>27.22</c:v>
                </c:pt>
                <c:pt idx="2723">
                  <c:v>27.23</c:v>
                </c:pt>
                <c:pt idx="2724">
                  <c:v>27.24</c:v>
                </c:pt>
                <c:pt idx="2725">
                  <c:v>27.25</c:v>
                </c:pt>
                <c:pt idx="2726">
                  <c:v>27.26</c:v>
                </c:pt>
                <c:pt idx="2727">
                  <c:v>27.27</c:v>
                </c:pt>
                <c:pt idx="2728">
                  <c:v>27.28</c:v>
                </c:pt>
                <c:pt idx="2729">
                  <c:v>27.29</c:v>
                </c:pt>
                <c:pt idx="2730">
                  <c:v>27.3</c:v>
                </c:pt>
                <c:pt idx="2731">
                  <c:v>27.31</c:v>
                </c:pt>
                <c:pt idx="2732">
                  <c:v>27.32</c:v>
                </c:pt>
                <c:pt idx="2733">
                  <c:v>27.33</c:v>
                </c:pt>
                <c:pt idx="2734">
                  <c:v>27.34</c:v>
                </c:pt>
                <c:pt idx="2735">
                  <c:v>27.35</c:v>
                </c:pt>
                <c:pt idx="2736">
                  <c:v>27.36</c:v>
                </c:pt>
                <c:pt idx="2737">
                  <c:v>27.37</c:v>
                </c:pt>
                <c:pt idx="2738">
                  <c:v>27.38</c:v>
                </c:pt>
                <c:pt idx="2739">
                  <c:v>27.39</c:v>
                </c:pt>
                <c:pt idx="2740">
                  <c:v>27.4</c:v>
                </c:pt>
                <c:pt idx="2741">
                  <c:v>27.41</c:v>
                </c:pt>
                <c:pt idx="2742">
                  <c:v>27.42</c:v>
                </c:pt>
                <c:pt idx="2743">
                  <c:v>27.43</c:v>
                </c:pt>
                <c:pt idx="2744">
                  <c:v>27.44</c:v>
                </c:pt>
                <c:pt idx="2745">
                  <c:v>27.45</c:v>
                </c:pt>
                <c:pt idx="2746">
                  <c:v>27.46</c:v>
                </c:pt>
                <c:pt idx="2747">
                  <c:v>27.47</c:v>
                </c:pt>
                <c:pt idx="2748">
                  <c:v>27.48</c:v>
                </c:pt>
                <c:pt idx="2749">
                  <c:v>27.49</c:v>
                </c:pt>
                <c:pt idx="2750">
                  <c:v>27.5</c:v>
                </c:pt>
                <c:pt idx="2751">
                  <c:v>27.51</c:v>
                </c:pt>
                <c:pt idx="2752">
                  <c:v>27.52</c:v>
                </c:pt>
                <c:pt idx="2753">
                  <c:v>27.53</c:v>
                </c:pt>
                <c:pt idx="2754">
                  <c:v>27.54</c:v>
                </c:pt>
                <c:pt idx="2755">
                  <c:v>27.55</c:v>
                </c:pt>
                <c:pt idx="2756">
                  <c:v>27.56</c:v>
                </c:pt>
                <c:pt idx="2757">
                  <c:v>27.57</c:v>
                </c:pt>
                <c:pt idx="2758">
                  <c:v>27.58</c:v>
                </c:pt>
                <c:pt idx="2759">
                  <c:v>27.59</c:v>
                </c:pt>
                <c:pt idx="2760">
                  <c:v>27.6</c:v>
                </c:pt>
                <c:pt idx="2761">
                  <c:v>27.61</c:v>
                </c:pt>
                <c:pt idx="2762">
                  <c:v>27.62</c:v>
                </c:pt>
                <c:pt idx="2763">
                  <c:v>27.63</c:v>
                </c:pt>
                <c:pt idx="2764">
                  <c:v>27.64</c:v>
                </c:pt>
                <c:pt idx="2765">
                  <c:v>27.65</c:v>
                </c:pt>
                <c:pt idx="2766">
                  <c:v>27.66</c:v>
                </c:pt>
                <c:pt idx="2767">
                  <c:v>27.67</c:v>
                </c:pt>
                <c:pt idx="2768">
                  <c:v>27.68</c:v>
                </c:pt>
                <c:pt idx="2769">
                  <c:v>27.69</c:v>
                </c:pt>
                <c:pt idx="2770">
                  <c:v>27.7</c:v>
                </c:pt>
                <c:pt idx="2771">
                  <c:v>27.71</c:v>
                </c:pt>
                <c:pt idx="2772">
                  <c:v>27.72</c:v>
                </c:pt>
                <c:pt idx="2773">
                  <c:v>27.73</c:v>
                </c:pt>
                <c:pt idx="2774">
                  <c:v>27.74</c:v>
                </c:pt>
                <c:pt idx="2775">
                  <c:v>27.75</c:v>
                </c:pt>
                <c:pt idx="2776">
                  <c:v>27.76</c:v>
                </c:pt>
                <c:pt idx="2777">
                  <c:v>27.77</c:v>
                </c:pt>
                <c:pt idx="2778">
                  <c:v>27.78</c:v>
                </c:pt>
                <c:pt idx="2779">
                  <c:v>27.79</c:v>
                </c:pt>
                <c:pt idx="2780">
                  <c:v>27.8</c:v>
                </c:pt>
                <c:pt idx="2781">
                  <c:v>27.81</c:v>
                </c:pt>
                <c:pt idx="2782">
                  <c:v>27.82</c:v>
                </c:pt>
                <c:pt idx="2783">
                  <c:v>27.83</c:v>
                </c:pt>
                <c:pt idx="2784">
                  <c:v>27.84</c:v>
                </c:pt>
                <c:pt idx="2785">
                  <c:v>27.85</c:v>
                </c:pt>
                <c:pt idx="2786">
                  <c:v>27.86</c:v>
                </c:pt>
                <c:pt idx="2787">
                  <c:v>27.87</c:v>
                </c:pt>
                <c:pt idx="2788">
                  <c:v>27.88</c:v>
                </c:pt>
                <c:pt idx="2789">
                  <c:v>27.89</c:v>
                </c:pt>
                <c:pt idx="2790">
                  <c:v>27.9</c:v>
                </c:pt>
                <c:pt idx="2791">
                  <c:v>27.91</c:v>
                </c:pt>
                <c:pt idx="2792">
                  <c:v>27.92</c:v>
                </c:pt>
                <c:pt idx="2793">
                  <c:v>27.93</c:v>
                </c:pt>
                <c:pt idx="2794">
                  <c:v>27.94</c:v>
                </c:pt>
                <c:pt idx="2795">
                  <c:v>27.95</c:v>
                </c:pt>
                <c:pt idx="2796">
                  <c:v>27.96</c:v>
                </c:pt>
                <c:pt idx="2797">
                  <c:v>27.97</c:v>
                </c:pt>
                <c:pt idx="2798">
                  <c:v>27.98</c:v>
                </c:pt>
                <c:pt idx="2799">
                  <c:v>27.99</c:v>
                </c:pt>
                <c:pt idx="2800">
                  <c:v>28</c:v>
                </c:pt>
                <c:pt idx="2801">
                  <c:v>28.01</c:v>
                </c:pt>
                <c:pt idx="2802">
                  <c:v>28.02</c:v>
                </c:pt>
                <c:pt idx="2803">
                  <c:v>28.03</c:v>
                </c:pt>
                <c:pt idx="2804">
                  <c:v>28.04</c:v>
                </c:pt>
                <c:pt idx="2805">
                  <c:v>28.05</c:v>
                </c:pt>
                <c:pt idx="2806">
                  <c:v>28.06</c:v>
                </c:pt>
                <c:pt idx="2807">
                  <c:v>28.07</c:v>
                </c:pt>
                <c:pt idx="2808">
                  <c:v>28.08</c:v>
                </c:pt>
                <c:pt idx="2809">
                  <c:v>28.09</c:v>
                </c:pt>
                <c:pt idx="2810">
                  <c:v>28.1</c:v>
                </c:pt>
                <c:pt idx="2811">
                  <c:v>28.11</c:v>
                </c:pt>
                <c:pt idx="2812">
                  <c:v>28.12</c:v>
                </c:pt>
                <c:pt idx="2813">
                  <c:v>28.13</c:v>
                </c:pt>
                <c:pt idx="2814">
                  <c:v>28.14</c:v>
                </c:pt>
                <c:pt idx="2815">
                  <c:v>28.15</c:v>
                </c:pt>
                <c:pt idx="2816">
                  <c:v>28.16</c:v>
                </c:pt>
                <c:pt idx="2817">
                  <c:v>28.17</c:v>
                </c:pt>
                <c:pt idx="2818">
                  <c:v>28.18</c:v>
                </c:pt>
                <c:pt idx="2819">
                  <c:v>28.19</c:v>
                </c:pt>
                <c:pt idx="2820">
                  <c:v>28.2</c:v>
                </c:pt>
                <c:pt idx="2821">
                  <c:v>28.21</c:v>
                </c:pt>
                <c:pt idx="2822">
                  <c:v>28.22</c:v>
                </c:pt>
                <c:pt idx="2823">
                  <c:v>28.23</c:v>
                </c:pt>
                <c:pt idx="2824">
                  <c:v>28.24</c:v>
                </c:pt>
                <c:pt idx="2825">
                  <c:v>28.25</c:v>
                </c:pt>
                <c:pt idx="2826">
                  <c:v>28.26</c:v>
                </c:pt>
                <c:pt idx="2827">
                  <c:v>28.27</c:v>
                </c:pt>
                <c:pt idx="2828">
                  <c:v>28.28</c:v>
                </c:pt>
                <c:pt idx="2829">
                  <c:v>28.29</c:v>
                </c:pt>
                <c:pt idx="2830">
                  <c:v>28.3</c:v>
                </c:pt>
                <c:pt idx="2831">
                  <c:v>28.31</c:v>
                </c:pt>
                <c:pt idx="2832">
                  <c:v>28.32</c:v>
                </c:pt>
                <c:pt idx="2833">
                  <c:v>28.33</c:v>
                </c:pt>
                <c:pt idx="2834">
                  <c:v>28.34</c:v>
                </c:pt>
                <c:pt idx="2835">
                  <c:v>28.35</c:v>
                </c:pt>
                <c:pt idx="2836">
                  <c:v>28.36</c:v>
                </c:pt>
                <c:pt idx="2837">
                  <c:v>28.37</c:v>
                </c:pt>
                <c:pt idx="2838">
                  <c:v>28.38</c:v>
                </c:pt>
                <c:pt idx="2839">
                  <c:v>28.39</c:v>
                </c:pt>
                <c:pt idx="2840">
                  <c:v>28.4</c:v>
                </c:pt>
                <c:pt idx="2841">
                  <c:v>28.41</c:v>
                </c:pt>
                <c:pt idx="2842">
                  <c:v>28.42</c:v>
                </c:pt>
                <c:pt idx="2843">
                  <c:v>28.43</c:v>
                </c:pt>
                <c:pt idx="2844">
                  <c:v>28.44</c:v>
                </c:pt>
                <c:pt idx="2845">
                  <c:v>28.45</c:v>
                </c:pt>
                <c:pt idx="2846">
                  <c:v>28.46</c:v>
                </c:pt>
                <c:pt idx="2847">
                  <c:v>28.47</c:v>
                </c:pt>
                <c:pt idx="2848">
                  <c:v>28.48</c:v>
                </c:pt>
                <c:pt idx="2849">
                  <c:v>28.49</c:v>
                </c:pt>
                <c:pt idx="2850">
                  <c:v>28.5</c:v>
                </c:pt>
                <c:pt idx="2851">
                  <c:v>28.51</c:v>
                </c:pt>
                <c:pt idx="2852">
                  <c:v>28.52</c:v>
                </c:pt>
                <c:pt idx="2853">
                  <c:v>28.53</c:v>
                </c:pt>
                <c:pt idx="2854">
                  <c:v>28.54</c:v>
                </c:pt>
                <c:pt idx="2855">
                  <c:v>28.55</c:v>
                </c:pt>
                <c:pt idx="2856">
                  <c:v>28.56</c:v>
                </c:pt>
                <c:pt idx="2857">
                  <c:v>28.57</c:v>
                </c:pt>
                <c:pt idx="2858">
                  <c:v>28.58</c:v>
                </c:pt>
                <c:pt idx="2859">
                  <c:v>28.59</c:v>
                </c:pt>
                <c:pt idx="2860">
                  <c:v>28.6</c:v>
                </c:pt>
                <c:pt idx="2861">
                  <c:v>28.61</c:v>
                </c:pt>
                <c:pt idx="2862">
                  <c:v>28.62</c:v>
                </c:pt>
                <c:pt idx="2863">
                  <c:v>28.63</c:v>
                </c:pt>
                <c:pt idx="2864">
                  <c:v>28.64</c:v>
                </c:pt>
                <c:pt idx="2865">
                  <c:v>28.65</c:v>
                </c:pt>
                <c:pt idx="2866">
                  <c:v>28.66</c:v>
                </c:pt>
                <c:pt idx="2867">
                  <c:v>28.67</c:v>
                </c:pt>
                <c:pt idx="2868">
                  <c:v>28.68</c:v>
                </c:pt>
                <c:pt idx="2869">
                  <c:v>28.69</c:v>
                </c:pt>
                <c:pt idx="2870">
                  <c:v>28.7</c:v>
                </c:pt>
                <c:pt idx="2871">
                  <c:v>28.71</c:v>
                </c:pt>
                <c:pt idx="2872">
                  <c:v>28.72</c:v>
                </c:pt>
                <c:pt idx="2873">
                  <c:v>28.73</c:v>
                </c:pt>
                <c:pt idx="2874">
                  <c:v>28.74</c:v>
                </c:pt>
                <c:pt idx="2875">
                  <c:v>28.75</c:v>
                </c:pt>
                <c:pt idx="2876">
                  <c:v>28.76</c:v>
                </c:pt>
                <c:pt idx="2877">
                  <c:v>28.77</c:v>
                </c:pt>
                <c:pt idx="2878">
                  <c:v>28.78</c:v>
                </c:pt>
                <c:pt idx="2879">
                  <c:v>28.79</c:v>
                </c:pt>
                <c:pt idx="2880">
                  <c:v>28.8</c:v>
                </c:pt>
                <c:pt idx="2881">
                  <c:v>28.81</c:v>
                </c:pt>
                <c:pt idx="2882">
                  <c:v>28.82</c:v>
                </c:pt>
                <c:pt idx="2883">
                  <c:v>28.83</c:v>
                </c:pt>
                <c:pt idx="2884">
                  <c:v>28.84</c:v>
                </c:pt>
                <c:pt idx="2885">
                  <c:v>28.85</c:v>
                </c:pt>
                <c:pt idx="2886">
                  <c:v>28.86</c:v>
                </c:pt>
                <c:pt idx="2887">
                  <c:v>28.87</c:v>
                </c:pt>
                <c:pt idx="2888">
                  <c:v>28.88</c:v>
                </c:pt>
                <c:pt idx="2889">
                  <c:v>28.89</c:v>
                </c:pt>
                <c:pt idx="2890">
                  <c:v>28.9</c:v>
                </c:pt>
                <c:pt idx="2891">
                  <c:v>28.91</c:v>
                </c:pt>
                <c:pt idx="2892">
                  <c:v>28.92</c:v>
                </c:pt>
                <c:pt idx="2893">
                  <c:v>28.93</c:v>
                </c:pt>
                <c:pt idx="2894">
                  <c:v>28.94</c:v>
                </c:pt>
                <c:pt idx="2895">
                  <c:v>28.95</c:v>
                </c:pt>
                <c:pt idx="2896">
                  <c:v>28.96</c:v>
                </c:pt>
                <c:pt idx="2897">
                  <c:v>28.97</c:v>
                </c:pt>
                <c:pt idx="2898">
                  <c:v>28.98</c:v>
                </c:pt>
                <c:pt idx="2899">
                  <c:v>28.99</c:v>
                </c:pt>
                <c:pt idx="2900">
                  <c:v>29</c:v>
                </c:pt>
                <c:pt idx="2901">
                  <c:v>29.01</c:v>
                </c:pt>
                <c:pt idx="2902">
                  <c:v>29.02</c:v>
                </c:pt>
                <c:pt idx="2903">
                  <c:v>29.03</c:v>
                </c:pt>
                <c:pt idx="2904">
                  <c:v>29.04</c:v>
                </c:pt>
                <c:pt idx="2905">
                  <c:v>29.05</c:v>
                </c:pt>
                <c:pt idx="2906">
                  <c:v>29.06</c:v>
                </c:pt>
                <c:pt idx="2907">
                  <c:v>29.07</c:v>
                </c:pt>
                <c:pt idx="2908">
                  <c:v>29.08</c:v>
                </c:pt>
                <c:pt idx="2909">
                  <c:v>29.09</c:v>
                </c:pt>
                <c:pt idx="2910">
                  <c:v>29.1</c:v>
                </c:pt>
                <c:pt idx="2911">
                  <c:v>29.11</c:v>
                </c:pt>
                <c:pt idx="2912">
                  <c:v>29.12</c:v>
                </c:pt>
                <c:pt idx="2913">
                  <c:v>29.13</c:v>
                </c:pt>
                <c:pt idx="2914">
                  <c:v>29.14</c:v>
                </c:pt>
                <c:pt idx="2915">
                  <c:v>29.15</c:v>
                </c:pt>
                <c:pt idx="2916">
                  <c:v>29.16</c:v>
                </c:pt>
                <c:pt idx="2917">
                  <c:v>29.17</c:v>
                </c:pt>
                <c:pt idx="2918">
                  <c:v>29.18</c:v>
                </c:pt>
                <c:pt idx="2919">
                  <c:v>29.19</c:v>
                </c:pt>
                <c:pt idx="2920">
                  <c:v>29.2</c:v>
                </c:pt>
                <c:pt idx="2921">
                  <c:v>29.21</c:v>
                </c:pt>
                <c:pt idx="2922">
                  <c:v>29.22</c:v>
                </c:pt>
                <c:pt idx="2923">
                  <c:v>29.23</c:v>
                </c:pt>
                <c:pt idx="2924">
                  <c:v>29.24</c:v>
                </c:pt>
                <c:pt idx="2925">
                  <c:v>29.25</c:v>
                </c:pt>
                <c:pt idx="2926">
                  <c:v>29.26</c:v>
                </c:pt>
                <c:pt idx="2927">
                  <c:v>29.27</c:v>
                </c:pt>
                <c:pt idx="2928">
                  <c:v>29.28</c:v>
                </c:pt>
                <c:pt idx="2929">
                  <c:v>29.29</c:v>
                </c:pt>
                <c:pt idx="2930">
                  <c:v>29.3</c:v>
                </c:pt>
                <c:pt idx="2931">
                  <c:v>29.31</c:v>
                </c:pt>
                <c:pt idx="2932">
                  <c:v>29.32</c:v>
                </c:pt>
                <c:pt idx="2933">
                  <c:v>29.33</c:v>
                </c:pt>
                <c:pt idx="2934">
                  <c:v>29.34</c:v>
                </c:pt>
                <c:pt idx="2935">
                  <c:v>29.35</c:v>
                </c:pt>
                <c:pt idx="2936">
                  <c:v>29.36</c:v>
                </c:pt>
                <c:pt idx="2937">
                  <c:v>29.37</c:v>
                </c:pt>
                <c:pt idx="2938">
                  <c:v>29.38</c:v>
                </c:pt>
                <c:pt idx="2939">
                  <c:v>29.39</c:v>
                </c:pt>
                <c:pt idx="2940">
                  <c:v>29.4</c:v>
                </c:pt>
                <c:pt idx="2941">
                  <c:v>29.41</c:v>
                </c:pt>
                <c:pt idx="2942">
                  <c:v>29.42</c:v>
                </c:pt>
                <c:pt idx="2943">
                  <c:v>29.43</c:v>
                </c:pt>
                <c:pt idx="2944">
                  <c:v>29.44</c:v>
                </c:pt>
                <c:pt idx="2945">
                  <c:v>29.45</c:v>
                </c:pt>
                <c:pt idx="2946">
                  <c:v>29.46</c:v>
                </c:pt>
                <c:pt idx="2947">
                  <c:v>29.47</c:v>
                </c:pt>
                <c:pt idx="2948">
                  <c:v>29.48</c:v>
                </c:pt>
                <c:pt idx="2949">
                  <c:v>29.49</c:v>
                </c:pt>
                <c:pt idx="2950">
                  <c:v>29.5</c:v>
                </c:pt>
                <c:pt idx="2951">
                  <c:v>29.51</c:v>
                </c:pt>
                <c:pt idx="2952">
                  <c:v>29.52</c:v>
                </c:pt>
                <c:pt idx="2953">
                  <c:v>29.53</c:v>
                </c:pt>
                <c:pt idx="2954">
                  <c:v>29.54</c:v>
                </c:pt>
                <c:pt idx="2955">
                  <c:v>29.55</c:v>
                </c:pt>
                <c:pt idx="2956">
                  <c:v>29.56</c:v>
                </c:pt>
                <c:pt idx="2957">
                  <c:v>29.57</c:v>
                </c:pt>
                <c:pt idx="2958">
                  <c:v>29.58</c:v>
                </c:pt>
                <c:pt idx="2959">
                  <c:v>29.59</c:v>
                </c:pt>
                <c:pt idx="2960">
                  <c:v>29.6</c:v>
                </c:pt>
                <c:pt idx="2961">
                  <c:v>29.61</c:v>
                </c:pt>
                <c:pt idx="2962">
                  <c:v>29.62</c:v>
                </c:pt>
                <c:pt idx="2963">
                  <c:v>29.63</c:v>
                </c:pt>
                <c:pt idx="2964">
                  <c:v>29.64</c:v>
                </c:pt>
                <c:pt idx="2965">
                  <c:v>29.65</c:v>
                </c:pt>
                <c:pt idx="2966">
                  <c:v>29.66</c:v>
                </c:pt>
                <c:pt idx="2967">
                  <c:v>29.67</c:v>
                </c:pt>
                <c:pt idx="2968">
                  <c:v>29.68</c:v>
                </c:pt>
                <c:pt idx="2969">
                  <c:v>29.69</c:v>
                </c:pt>
                <c:pt idx="2970">
                  <c:v>29.7</c:v>
                </c:pt>
                <c:pt idx="2971">
                  <c:v>29.71</c:v>
                </c:pt>
                <c:pt idx="2972">
                  <c:v>29.72</c:v>
                </c:pt>
                <c:pt idx="2973">
                  <c:v>29.73</c:v>
                </c:pt>
                <c:pt idx="2974">
                  <c:v>29.74</c:v>
                </c:pt>
                <c:pt idx="2975">
                  <c:v>29.75</c:v>
                </c:pt>
                <c:pt idx="2976">
                  <c:v>29.76</c:v>
                </c:pt>
                <c:pt idx="2977">
                  <c:v>29.77</c:v>
                </c:pt>
                <c:pt idx="2978">
                  <c:v>29.78</c:v>
                </c:pt>
                <c:pt idx="2979">
                  <c:v>29.79</c:v>
                </c:pt>
                <c:pt idx="2980">
                  <c:v>29.8</c:v>
                </c:pt>
                <c:pt idx="2981">
                  <c:v>29.81</c:v>
                </c:pt>
                <c:pt idx="2982">
                  <c:v>29.82</c:v>
                </c:pt>
                <c:pt idx="2983">
                  <c:v>29.83</c:v>
                </c:pt>
                <c:pt idx="2984">
                  <c:v>29.84</c:v>
                </c:pt>
                <c:pt idx="2985">
                  <c:v>29.85</c:v>
                </c:pt>
                <c:pt idx="2986">
                  <c:v>29.86</c:v>
                </c:pt>
                <c:pt idx="2987">
                  <c:v>29.87</c:v>
                </c:pt>
                <c:pt idx="2988">
                  <c:v>29.88</c:v>
                </c:pt>
                <c:pt idx="2989">
                  <c:v>29.89</c:v>
                </c:pt>
                <c:pt idx="2990">
                  <c:v>29.9</c:v>
                </c:pt>
                <c:pt idx="2991">
                  <c:v>29.91</c:v>
                </c:pt>
                <c:pt idx="2992">
                  <c:v>29.92</c:v>
                </c:pt>
                <c:pt idx="2993">
                  <c:v>29.93</c:v>
                </c:pt>
                <c:pt idx="2994">
                  <c:v>29.94</c:v>
                </c:pt>
                <c:pt idx="2995">
                  <c:v>29.95</c:v>
                </c:pt>
                <c:pt idx="2996">
                  <c:v>29.96</c:v>
                </c:pt>
                <c:pt idx="2997">
                  <c:v>29.97</c:v>
                </c:pt>
                <c:pt idx="2998">
                  <c:v>29.98</c:v>
                </c:pt>
                <c:pt idx="2999">
                  <c:v>29.99</c:v>
                </c:pt>
                <c:pt idx="3000">
                  <c:v>30</c:v>
                </c:pt>
                <c:pt idx="3001">
                  <c:v>30.01</c:v>
                </c:pt>
                <c:pt idx="3002">
                  <c:v>30.02</c:v>
                </c:pt>
                <c:pt idx="3003">
                  <c:v>30.03</c:v>
                </c:pt>
                <c:pt idx="3004">
                  <c:v>30.04</c:v>
                </c:pt>
                <c:pt idx="3005">
                  <c:v>30.05</c:v>
                </c:pt>
                <c:pt idx="3006">
                  <c:v>30.06</c:v>
                </c:pt>
                <c:pt idx="3007">
                  <c:v>30.07</c:v>
                </c:pt>
                <c:pt idx="3008">
                  <c:v>30.08</c:v>
                </c:pt>
                <c:pt idx="3009">
                  <c:v>30.09</c:v>
                </c:pt>
                <c:pt idx="3010">
                  <c:v>30.1</c:v>
                </c:pt>
                <c:pt idx="3011">
                  <c:v>30.11</c:v>
                </c:pt>
                <c:pt idx="3012">
                  <c:v>30.12</c:v>
                </c:pt>
                <c:pt idx="3013">
                  <c:v>30.13</c:v>
                </c:pt>
                <c:pt idx="3014">
                  <c:v>30.14</c:v>
                </c:pt>
                <c:pt idx="3015">
                  <c:v>30.15</c:v>
                </c:pt>
                <c:pt idx="3016">
                  <c:v>30.16</c:v>
                </c:pt>
                <c:pt idx="3017">
                  <c:v>30.17</c:v>
                </c:pt>
                <c:pt idx="3018">
                  <c:v>30.18</c:v>
                </c:pt>
                <c:pt idx="3019">
                  <c:v>30.19</c:v>
                </c:pt>
                <c:pt idx="3020">
                  <c:v>30.2</c:v>
                </c:pt>
                <c:pt idx="3021">
                  <c:v>30.21</c:v>
                </c:pt>
                <c:pt idx="3022">
                  <c:v>30.22</c:v>
                </c:pt>
                <c:pt idx="3023">
                  <c:v>30.23</c:v>
                </c:pt>
                <c:pt idx="3024">
                  <c:v>30.24</c:v>
                </c:pt>
                <c:pt idx="3025">
                  <c:v>30.25</c:v>
                </c:pt>
                <c:pt idx="3026">
                  <c:v>30.26</c:v>
                </c:pt>
                <c:pt idx="3027">
                  <c:v>30.27</c:v>
                </c:pt>
                <c:pt idx="3028">
                  <c:v>30.28</c:v>
                </c:pt>
                <c:pt idx="3029">
                  <c:v>30.29</c:v>
                </c:pt>
                <c:pt idx="3030">
                  <c:v>30.3</c:v>
                </c:pt>
                <c:pt idx="3031">
                  <c:v>30.31</c:v>
                </c:pt>
                <c:pt idx="3032">
                  <c:v>30.32</c:v>
                </c:pt>
                <c:pt idx="3033">
                  <c:v>30.33</c:v>
                </c:pt>
                <c:pt idx="3034">
                  <c:v>30.34</c:v>
                </c:pt>
                <c:pt idx="3035">
                  <c:v>30.35</c:v>
                </c:pt>
                <c:pt idx="3036">
                  <c:v>30.36</c:v>
                </c:pt>
                <c:pt idx="3037">
                  <c:v>30.37</c:v>
                </c:pt>
                <c:pt idx="3038">
                  <c:v>30.38</c:v>
                </c:pt>
                <c:pt idx="3039">
                  <c:v>30.39</c:v>
                </c:pt>
                <c:pt idx="3040">
                  <c:v>30.4</c:v>
                </c:pt>
                <c:pt idx="3041">
                  <c:v>30.41</c:v>
                </c:pt>
                <c:pt idx="3042">
                  <c:v>30.42</c:v>
                </c:pt>
                <c:pt idx="3043">
                  <c:v>30.43</c:v>
                </c:pt>
                <c:pt idx="3044">
                  <c:v>30.44</c:v>
                </c:pt>
                <c:pt idx="3045">
                  <c:v>30.45</c:v>
                </c:pt>
                <c:pt idx="3046">
                  <c:v>30.46</c:v>
                </c:pt>
                <c:pt idx="3047">
                  <c:v>30.47</c:v>
                </c:pt>
                <c:pt idx="3048">
                  <c:v>30.48</c:v>
                </c:pt>
                <c:pt idx="3049">
                  <c:v>30.49</c:v>
                </c:pt>
                <c:pt idx="3050">
                  <c:v>30.5</c:v>
                </c:pt>
                <c:pt idx="3051">
                  <c:v>30.51</c:v>
                </c:pt>
                <c:pt idx="3052">
                  <c:v>30.52</c:v>
                </c:pt>
                <c:pt idx="3053">
                  <c:v>30.53</c:v>
                </c:pt>
                <c:pt idx="3054">
                  <c:v>30.54</c:v>
                </c:pt>
                <c:pt idx="3055">
                  <c:v>30.55</c:v>
                </c:pt>
                <c:pt idx="3056">
                  <c:v>30.56</c:v>
                </c:pt>
                <c:pt idx="3057">
                  <c:v>30.57</c:v>
                </c:pt>
                <c:pt idx="3058">
                  <c:v>30.58</c:v>
                </c:pt>
                <c:pt idx="3059">
                  <c:v>30.59</c:v>
                </c:pt>
                <c:pt idx="3060">
                  <c:v>30.6</c:v>
                </c:pt>
                <c:pt idx="3061">
                  <c:v>30.61</c:v>
                </c:pt>
                <c:pt idx="3062">
                  <c:v>30.62</c:v>
                </c:pt>
                <c:pt idx="3063">
                  <c:v>30.63</c:v>
                </c:pt>
                <c:pt idx="3064">
                  <c:v>30.64</c:v>
                </c:pt>
                <c:pt idx="3065">
                  <c:v>30.65</c:v>
                </c:pt>
                <c:pt idx="3066">
                  <c:v>30.66</c:v>
                </c:pt>
                <c:pt idx="3067">
                  <c:v>30.67</c:v>
                </c:pt>
                <c:pt idx="3068">
                  <c:v>30.68</c:v>
                </c:pt>
                <c:pt idx="3069">
                  <c:v>30.69</c:v>
                </c:pt>
                <c:pt idx="3070">
                  <c:v>30.7</c:v>
                </c:pt>
                <c:pt idx="3071">
                  <c:v>30.71</c:v>
                </c:pt>
                <c:pt idx="3072">
                  <c:v>30.72</c:v>
                </c:pt>
                <c:pt idx="3073">
                  <c:v>30.73</c:v>
                </c:pt>
                <c:pt idx="3074">
                  <c:v>30.74</c:v>
                </c:pt>
                <c:pt idx="3075">
                  <c:v>30.75</c:v>
                </c:pt>
                <c:pt idx="3076">
                  <c:v>30.76</c:v>
                </c:pt>
                <c:pt idx="3077">
                  <c:v>30.77</c:v>
                </c:pt>
                <c:pt idx="3078">
                  <c:v>30.78</c:v>
                </c:pt>
                <c:pt idx="3079">
                  <c:v>30.79</c:v>
                </c:pt>
                <c:pt idx="3080">
                  <c:v>30.8</c:v>
                </c:pt>
                <c:pt idx="3081">
                  <c:v>30.81</c:v>
                </c:pt>
                <c:pt idx="3082">
                  <c:v>30.82</c:v>
                </c:pt>
                <c:pt idx="3083">
                  <c:v>30.83</c:v>
                </c:pt>
                <c:pt idx="3084">
                  <c:v>30.84</c:v>
                </c:pt>
                <c:pt idx="3085">
                  <c:v>30.85</c:v>
                </c:pt>
                <c:pt idx="3086">
                  <c:v>30.86</c:v>
                </c:pt>
                <c:pt idx="3087">
                  <c:v>30.87</c:v>
                </c:pt>
                <c:pt idx="3088">
                  <c:v>30.88</c:v>
                </c:pt>
                <c:pt idx="3089">
                  <c:v>30.89</c:v>
                </c:pt>
                <c:pt idx="3090">
                  <c:v>30.9</c:v>
                </c:pt>
                <c:pt idx="3091">
                  <c:v>30.91</c:v>
                </c:pt>
                <c:pt idx="3092">
                  <c:v>30.92</c:v>
                </c:pt>
                <c:pt idx="3093">
                  <c:v>30.93</c:v>
                </c:pt>
                <c:pt idx="3094">
                  <c:v>30.94</c:v>
                </c:pt>
                <c:pt idx="3095">
                  <c:v>30.95</c:v>
                </c:pt>
                <c:pt idx="3096">
                  <c:v>30.96</c:v>
                </c:pt>
                <c:pt idx="3097">
                  <c:v>30.97</c:v>
                </c:pt>
                <c:pt idx="3098">
                  <c:v>30.98</c:v>
                </c:pt>
                <c:pt idx="3099">
                  <c:v>30.99</c:v>
                </c:pt>
                <c:pt idx="3100">
                  <c:v>31</c:v>
                </c:pt>
                <c:pt idx="3101">
                  <c:v>31.01</c:v>
                </c:pt>
                <c:pt idx="3102">
                  <c:v>31.02</c:v>
                </c:pt>
                <c:pt idx="3103">
                  <c:v>31.03</c:v>
                </c:pt>
                <c:pt idx="3104">
                  <c:v>31.04</c:v>
                </c:pt>
                <c:pt idx="3105">
                  <c:v>31.05</c:v>
                </c:pt>
                <c:pt idx="3106">
                  <c:v>31.06</c:v>
                </c:pt>
                <c:pt idx="3107">
                  <c:v>31.07</c:v>
                </c:pt>
                <c:pt idx="3108">
                  <c:v>31.08</c:v>
                </c:pt>
                <c:pt idx="3109">
                  <c:v>31.09</c:v>
                </c:pt>
                <c:pt idx="3110">
                  <c:v>31.1</c:v>
                </c:pt>
                <c:pt idx="3111">
                  <c:v>31.11</c:v>
                </c:pt>
                <c:pt idx="3112">
                  <c:v>31.12</c:v>
                </c:pt>
                <c:pt idx="3113">
                  <c:v>31.13</c:v>
                </c:pt>
                <c:pt idx="3114">
                  <c:v>31.14</c:v>
                </c:pt>
                <c:pt idx="3115">
                  <c:v>31.15</c:v>
                </c:pt>
                <c:pt idx="3116">
                  <c:v>31.16</c:v>
                </c:pt>
                <c:pt idx="3117">
                  <c:v>31.17</c:v>
                </c:pt>
                <c:pt idx="3118">
                  <c:v>31.18</c:v>
                </c:pt>
                <c:pt idx="3119">
                  <c:v>31.19</c:v>
                </c:pt>
                <c:pt idx="3120">
                  <c:v>31.2</c:v>
                </c:pt>
                <c:pt idx="3121">
                  <c:v>31.21</c:v>
                </c:pt>
                <c:pt idx="3122">
                  <c:v>31.22</c:v>
                </c:pt>
                <c:pt idx="3123">
                  <c:v>31.23</c:v>
                </c:pt>
                <c:pt idx="3124">
                  <c:v>31.24</c:v>
                </c:pt>
                <c:pt idx="3125">
                  <c:v>31.25</c:v>
                </c:pt>
                <c:pt idx="3126">
                  <c:v>31.26</c:v>
                </c:pt>
                <c:pt idx="3127">
                  <c:v>31.27</c:v>
                </c:pt>
                <c:pt idx="3128">
                  <c:v>31.28</c:v>
                </c:pt>
                <c:pt idx="3129">
                  <c:v>31.29</c:v>
                </c:pt>
                <c:pt idx="3130">
                  <c:v>31.3</c:v>
                </c:pt>
                <c:pt idx="3131">
                  <c:v>31.31</c:v>
                </c:pt>
                <c:pt idx="3132">
                  <c:v>31.32</c:v>
                </c:pt>
                <c:pt idx="3133">
                  <c:v>31.33</c:v>
                </c:pt>
                <c:pt idx="3134">
                  <c:v>31.34</c:v>
                </c:pt>
                <c:pt idx="3135">
                  <c:v>31.35</c:v>
                </c:pt>
                <c:pt idx="3136">
                  <c:v>31.36</c:v>
                </c:pt>
                <c:pt idx="3137">
                  <c:v>31.37</c:v>
                </c:pt>
                <c:pt idx="3138">
                  <c:v>31.38</c:v>
                </c:pt>
                <c:pt idx="3139">
                  <c:v>31.39</c:v>
                </c:pt>
                <c:pt idx="3140">
                  <c:v>31.4</c:v>
                </c:pt>
                <c:pt idx="3141">
                  <c:v>31.41</c:v>
                </c:pt>
                <c:pt idx="3142">
                  <c:v>31.42</c:v>
                </c:pt>
                <c:pt idx="3143">
                  <c:v>31.43</c:v>
                </c:pt>
                <c:pt idx="3144">
                  <c:v>31.44</c:v>
                </c:pt>
                <c:pt idx="3145">
                  <c:v>31.45</c:v>
                </c:pt>
                <c:pt idx="3146">
                  <c:v>31.46</c:v>
                </c:pt>
                <c:pt idx="3147">
                  <c:v>31.47</c:v>
                </c:pt>
                <c:pt idx="3148">
                  <c:v>31.48</c:v>
                </c:pt>
                <c:pt idx="3149">
                  <c:v>31.49</c:v>
                </c:pt>
                <c:pt idx="3150">
                  <c:v>31.5</c:v>
                </c:pt>
                <c:pt idx="3151">
                  <c:v>31.51</c:v>
                </c:pt>
                <c:pt idx="3152">
                  <c:v>31.52</c:v>
                </c:pt>
                <c:pt idx="3153">
                  <c:v>31.53</c:v>
                </c:pt>
                <c:pt idx="3154">
                  <c:v>31.54</c:v>
                </c:pt>
                <c:pt idx="3155">
                  <c:v>31.55</c:v>
                </c:pt>
                <c:pt idx="3156">
                  <c:v>31.56</c:v>
                </c:pt>
                <c:pt idx="3157">
                  <c:v>31.57</c:v>
                </c:pt>
                <c:pt idx="3158">
                  <c:v>31.58</c:v>
                </c:pt>
                <c:pt idx="3159">
                  <c:v>31.59</c:v>
                </c:pt>
                <c:pt idx="3160">
                  <c:v>31.6</c:v>
                </c:pt>
                <c:pt idx="3161">
                  <c:v>31.61</c:v>
                </c:pt>
                <c:pt idx="3162">
                  <c:v>31.62</c:v>
                </c:pt>
                <c:pt idx="3163">
                  <c:v>31.63</c:v>
                </c:pt>
                <c:pt idx="3164">
                  <c:v>31.64</c:v>
                </c:pt>
                <c:pt idx="3165">
                  <c:v>31.65</c:v>
                </c:pt>
                <c:pt idx="3166">
                  <c:v>31.66</c:v>
                </c:pt>
                <c:pt idx="3167">
                  <c:v>31.67</c:v>
                </c:pt>
                <c:pt idx="3168">
                  <c:v>31.68</c:v>
                </c:pt>
                <c:pt idx="3169">
                  <c:v>31.69</c:v>
                </c:pt>
                <c:pt idx="3170">
                  <c:v>31.7</c:v>
                </c:pt>
                <c:pt idx="3171">
                  <c:v>31.71</c:v>
                </c:pt>
                <c:pt idx="3172">
                  <c:v>31.72</c:v>
                </c:pt>
                <c:pt idx="3173">
                  <c:v>31.73</c:v>
                </c:pt>
                <c:pt idx="3174">
                  <c:v>31.74</c:v>
                </c:pt>
                <c:pt idx="3175">
                  <c:v>31.75</c:v>
                </c:pt>
                <c:pt idx="3176">
                  <c:v>31.76</c:v>
                </c:pt>
                <c:pt idx="3177">
                  <c:v>31.77</c:v>
                </c:pt>
                <c:pt idx="3178">
                  <c:v>31.78</c:v>
                </c:pt>
                <c:pt idx="3179">
                  <c:v>31.79</c:v>
                </c:pt>
                <c:pt idx="3180">
                  <c:v>31.8</c:v>
                </c:pt>
                <c:pt idx="3181">
                  <c:v>31.81</c:v>
                </c:pt>
                <c:pt idx="3182">
                  <c:v>31.82</c:v>
                </c:pt>
                <c:pt idx="3183">
                  <c:v>31.83</c:v>
                </c:pt>
                <c:pt idx="3184">
                  <c:v>31.84</c:v>
                </c:pt>
                <c:pt idx="3185">
                  <c:v>31.85</c:v>
                </c:pt>
                <c:pt idx="3186">
                  <c:v>31.86</c:v>
                </c:pt>
                <c:pt idx="3187">
                  <c:v>31.87</c:v>
                </c:pt>
                <c:pt idx="3188">
                  <c:v>31.88</c:v>
                </c:pt>
                <c:pt idx="3189">
                  <c:v>31.89</c:v>
                </c:pt>
                <c:pt idx="3190">
                  <c:v>31.9</c:v>
                </c:pt>
                <c:pt idx="3191">
                  <c:v>31.91</c:v>
                </c:pt>
                <c:pt idx="3192">
                  <c:v>31.92</c:v>
                </c:pt>
                <c:pt idx="3193">
                  <c:v>31.93</c:v>
                </c:pt>
                <c:pt idx="3194">
                  <c:v>31.94</c:v>
                </c:pt>
                <c:pt idx="3195">
                  <c:v>31.95</c:v>
                </c:pt>
                <c:pt idx="3196">
                  <c:v>31.96</c:v>
                </c:pt>
                <c:pt idx="3197">
                  <c:v>31.97</c:v>
                </c:pt>
                <c:pt idx="3198">
                  <c:v>31.98</c:v>
                </c:pt>
                <c:pt idx="3199">
                  <c:v>31.99</c:v>
                </c:pt>
                <c:pt idx="3200">
                  <c:v>32</c:v>
                </c:pt>
                <c:pt idx="3201">
                  <c:v>32.01</c:v>
                </c:pt>
                <c:pt idx="3202">
                  <c:v>32.020000000000003</c:v>
                </c:pt>
                <c:pt idx="3203">
                  <c:v>32.03</c:v>
                </c:pt>
                <c:pt idx="3204">
                  <c:v>32.04</c:v>
                </c:pt>
                <c:pt idx="3205">
                  <c:v>32.049999999999997</c:v>
                </c:pt>
                <c:pt idx="3206">
                  <c:v>32.06</c:v>
                </c:pt>
                <c:pt idx="3207">
                  <c:v>32.07</c:v>
                </c:pt>
                <c:pt idx="3208">
                  <c:v>32.08</c:v>
                </c:pt>
                <c:pt idx="3209">
                  <c:v>32.090000000000003</c:v>
                </c:pt>
                <c:pt idx="3210">
                  <c:v>32.1</c:v>
                </c:pt>
                <c:pt idx="3211">
                  <c:v>32.11</c:v>
                </c:pt>
                <c:pt idx="3212">
                  <c:v>32.119999999999997</c:v>
                </c:pt>
                <c:pt idx="3213">
                  <c:v>32.130000000000003</c:v>
                </c:pt>
                <c:pt idx="3214">
                  <c:v>32.14</c:v>
                </c:pt>
                <c:pt idx="3215">
                  <c:v>32.15</c:v>
                </c:pt>
                <c:pt idx="3216">
                  <c:v>32.159999999999997</c:v>
                </c:pt>
                <c:pt idx="3217">
                  <c:v>32.17</c:v>
                </c:pt>
                <c:pt idx="3218">
                  <c:v>32.18</c:v>
                </c:pt>
                <c:pt idx="3219">
                  <c:v>32.19</c:v>
                </c:pt>
                <c:pt idx="3220">
                  <c:v>32.200000000000003</c:v>
                </c:pt>
                <c:pt idx="3221">
                  <c:v>32.21</c:v>
                </c:pt>
                <c:pt idx="3222">
                  <c:v>32.22</c:v>
                </c:pt>
                <c:pt idx="3223">
                  <c:v>32.229999999999997</c:v>
                </c:pt>
                <c:pt idx="3224">
                  <c:v>32.24</c:v>
                </c:pt>
                <c:pt idx="3225">
                  <c:v>32.25</c:v>
                </c:pt>
                <c:pt idx="3226">
                  <c:v>32.26</c:v>
                </c:pt>
                <c:pt idx="3227">
                  <c:v>32.270000000000003</c:v>
                </c:pt>
                <c:pt idx="3228">
                  <c:v>32.28</c:v>
                </c:pt>
                <c:pt idx="3229">
                  <c:v>32.29</c:v>
                </c:pt>
                <c:pt idx="3230">
                  <c:v>32.299999999999997</c:v>
                </c:pt>
                <c:pt idx="3231">
                  <c:v>32.31</c:v>
                </c:pt>
                <c:pt idx="3232">
                  <c:v>32.32</c:v>
                </c:pt>
                <c:pt idx="3233">
                  <c:v>32.33</c:v>
                </c:pt>
                <c:pt idx="3234">
                  <c:v>32.340000000000003</c:v>
                </c:pt>
                <c:pt idx="3235">
                  <c:v>32.35</c:v>
                </c:pt>
                <c:pt idx="3236">
                  <c:v>32.36</c:v>
                </c:pt>
                <c:pt idx="3237">
                  <c:v>32.369999999999997</c:v>
                </c:pt>
                <c:pt idx="3238">
                  <c:v>32.380000000000003</c:v>
                </c:pt>
                <c:pt idx="3239">
                  <c:v>32.39</c:v>
                </c:pt>
                <c:pt idx="3240">
                  <c:v>32.4</c:v>
                </c:pt>
                <c:pt idx="3241">
                  <c:v>32.409999999999997</c:v>
                </c:pt>
                <c:pt idx="3242">
                  <c:v>32.42</c:v>
                </c:pt>
                <c:pt idx="3243">
                  <c:v>32.43</c:v>
                </c:pt>
                <c:pt idx="3244">
                  <c:v>32.44</c:v>
                </c:pt>
                <c:pt idx="3245">
                  <c:v>32.450000000000003</c:v>
                </c:pt>
                <c:pt idx="3246">
                  <c:v>32.46</c:v>
                </c:pt>
                <c:pt idx="3247">
                  <c:v>32.47</c:v>
                </c:pt>
                <c:pt idx="3248">
                  <c:v>32.479999999999997</c:v>
                </c:pt>
                <c:pt idx="3249">
                  <c:v>32.49</c:v>
                </c:pt>
                <c:pt idx="3250">
                  <c:v>32.5</c:v>
                </c:pt>
                <c:pt idx="3251">
                  <c:v>32.51</c:v>
                </c:pt>
                <c:pt idx="3252">
                  <c:v>32.520000000000003</c:v>
                </c:pt>
                <c:pt idx="3253">
                  <c:v>32.53</c:v>
                </c:pt>
                <c:pt idx="3254">
                  <c:v>32.54</c:v>
                </c:pt>
                <c:pt idx="3255">
                  <c:v>32.549999999999997</c:v>
                </c:pt>
                <c:pt idx="3256">
                  <c:v>32.56</c:v>
                </c:pt>
                <c:pt idx="3257">
                  <c:v>32.57</c:v>
                </c:pt>
                <c:pt idx="3258">
                  <c:v>32.58</c:v>
                </c:pt>
                <c:pt idx="3259">
                  <c:v>32.590000000000003</c:v>
                </c:pt>
                <c:pt idx="3260">
                  <c:v>32.6</c:v>
                </c:pt>
                <c:pt idx="3261">
                  <c:v>32.61</c:v>
                </c:pt>
                <c:pt idx="3262">
                  <c:v>32.619999999999997</c:v>
                </c:pt>
                <c:pt idx="3263">
                  <c:v>32.630000000000003</c:v>
                </c:pt>
                <c:pt idx="3264">
                  <c:v>32.64</c:v>
                </c:pt>
                <c:pt idx="3265">
                  <c:v>32.65</c:v>
                </c:pt>
                <c:pt idx="3266">
                  <c:v>32.659999999999997</c:v>
                </c:pt>
                <c:pt idx="3267">
                  <c:v>32.67</c:v>
                </c:pt>
                <c:pt idx="3268">
                  <c:v>32.68</c:v>
                </c:pt>
                <c:pt idx="3269">
                  <c:v>32.69</c:v>
                </c:pt>
                <c:pt idx="3270">
                  <c:v>32.700000000000003</c:v>
                </c:pt>
                <c:pt idx="3271">
                  <c:v>32.71</c:v>
                </c:pt>
                <c:pt idx="3272">
                  <c:v>32.72</c:v>
                </c:pt>
                <c:pt idx="3273">
                  <c:v>32.729999999999997</c:v>
                </c:pt>
                <c:pt idx="3274">
                  <c:v>32.74</c:v>
                </c:pt>
                <c:pt idx="3275">
                  <c:v>32.75</c:v>
                </c:pt>
                <c:pt idx="3276">
                  <c:v>32.76</c:v>
                </c:pt>
                <c:pt idx="3277">
                  <c:v>32.770000000000003</c:v>
                </c:pt>
                <c:pt idx="3278">
                  <c:v>32.78</c:v>
                </c:pt>
                <c:pt idx="3279">
                  <c:v>32.79</c:v>
                </c:pt>
                <c:pt idx="3280">
                  <c:v>32.799999999999997</c:v>
                </c:pt>
                <c:pt idx="3281">
                  <c:v>32.81</c:v>
                </c:pt>
                <c:pt idx="3282">
                  <c:v>32.82</c:v>
                </c:pt>
                <c:pt idx="3283">
                  <c:v>32.83</c:v>
                </c:pt>
                <c:pt idx="3284">
                  <c:v>32.840000000000003</c:v>
                </c:pt>
                <c:pt idx="3285">
                  <c:v>32.85</c:v>
                </c:pt>
                <c:pt idx="3286">
                  <c:v>32.86</c:v>
                </c:pt>
                <c:pt idx="3287">
                  <c:v>32.869999999999997</c:v>
                </c:pt>
                <c:pt idx="3288">
                  <c:v>32.880000000000003</c:v>
                </c:pt>
                <c:pt idx="3289">
                  <c:v>32.89</c:v>
                </c:pt>
                <c:pt idx="3290">
                  <c:v>32.9</c:v>
                </c:pt>
                <c:pt idx="3291">
                  <c:v>32.909999999999997</c:v>
                </c:pt>
                <c:pt idx="3292">
                  <c:v>32.92</c:v>
                </c:pt>
                <c:pt idx="3293">
                  <c:v>32.93</c:v>
                </c:pt>
                <c:pt idx="3294">
                  <c:v>32.94</c:v>
                </c:pt>
                <c:pt idx="3295">
                  <c:v>32.950000000000003</c:v>
                </c:pt>
                <c:pt idx="3296">
                  <c:v>32.96</c:v>
                </c:pt>
                <c:pt idx="3297">
                  <c:v>32.97</c:v>
                </c:pt>
                <c:pt idx="3298">
                  <c:v>32.979999999999997</c:v>
                </c:pt>
                <c:pt idx="3299">
                  <c:v>32.99</c:v>
                </c:pt>
                <c:pt idx="3300">
                  <c:v>33</c:v>
                </c:pt>
                <c:pt idx="3301">
                  <c:v>33.01</c:v>
                </c:pt>
                <c:pt idx="3302">
                  <c:v>33.020000000000003</c:v>
                </c:pt>
                <c:pt idx="3303">
                  <c:v>33.03</c:v>
                </c:pt>
                <c:pt idx="3304">
                  <c:v>33.04</c:v>
                </c:pt>
                <c:pt idx="3305">
                  <c:v>33.049999999999997</c:v>
                </c:pt>
                <c:pt idx="3306">
                  <c:v>33.06</c:v>
                </c:pt>
                <c:pt idx="3307">
                  <c:v>33.07</c:v>
                </c:pt>
                <c:pt idx="3308">
                  <c:v>33.08</c:v>
                </c:pt>
                <c:pt idx="3309">
                  <c:v>33.090000000000003</c:v>
                </c:pt>
                <c:pt idx="3310">
                  <c:v>33.1</c:v>
                </c:pt>
                <c:pt idx="3311">
                  <c:v>33.11</c:v>
                </c:pt>
                <c:pt idx="3312">
                  <c:v>33.119999999999997</c:v>
                </c:pt>
                <c:pt idx="3313">
                  <c:v>33.130000000000003</c:v>
                </c:pt>
                <c:pt idx="3314">
                  <c:v>33.14</c:v>
                </c:pt>
                <c:pt idx="3315">
                  <c:v>33.15</c:v>
                </c:pt>
                <c:pt idx="3316">
                  <c:v>33.159999999999997</c:v>
                </c:pt>
                <c:pt idx="3317">
                  <c:v>33.17</c:v>
                </c:pt>
                <c:pt idx="3318">
                  <c:v>33.18</c:v>
                </c:pt>
                <c:pt idx="3319">
                  <c:v>33.19</c:v>
                </c:pt>
                <c:pt idx="3320">
                  <c:v>33.200000000000003</c:v>
                </c:pt>
                <c:pt idx="3321">
                  <c:v>33.21</c:v>
                </c:pt>
                <c:pt idx="3322">
                  <c:v>33.22</c:v>
                </c:pt>
                <c:pt idx="3323">
                  <c:v>33.229999999999997</c:v>
                </c:pt>
                <c:pt idx="3324">
                  <c:v>33.24</c:v>
                </c:pt>
                <c:pt idx="3325">
                  <c:v>33.25</c:v>
                </c:pt>
                <c:pt idx="3326">
                  <c:v>33.26</c:v>
                </c:pt>
                <c:pt idx="3327">
                  <c:v>33.270000000000003</c:v>
                </c:pt>
                <c:pt idx="3328">
                  <c:v>33.28</c:v>
                </c:pt>
                <c:pt idx="3329">
                  <c:v>33.29</c:v>
                </c:pt>
                <c:pt idx="3330">
                  <c:v>33.299999999999997</c:v>
                </c:pt>
                <c:pt idx="3331">
                  <c:v>33.31</c:v>
                </c:pt>
                <c:pt idx="3332">
                  <c:v>33.32</c:v>
                </c:pt>
                <c:pt idx="3333">
                  <c:v>33.33</c:v>
                </c:pt>
                <c:pt idx="3334">
                  <c:v>33.340000000000003</c:v>
                </c:pt>
                <c:pt idx="3335">
                  <c:v>33.35</c:v>
                </c:pt>
                <c:pt idx="3336">
                  <c:v>33.36</c:v>
                </c:pt>
                <c:pt idx="3337">
                  <c:v>33.369999999999997</c:v>
                </c:pt>
                <c:pt idx="3338">
                  <c:v>33.380000000000003</c:v>
                </c:pt>
                <c:pt idx="3339">
                  <c:v>33.39</c:v>
                </c:pt>
                <c:pt idx="3340">
                  <c:v>33.4</c:v>
                </c:pt>
                <c:pt idx="3341">
                  <c:v>33.409999999999997</c:v>
                </c:pt>
                <c:pt idx="3342">
                  <c:v>33.42</c:v>
                </c:pt>
                <c:pt idx="3343">
                  <c:v>33.43</c:v>
                </c:pt>
                <c:pt idx="3344">
                  <c:v>33.44</c:v>
                </c:pt>
                <c:pt idx="3345">
                  <c:v>33.450000000000003</c:v>
                </c:pt>
                <c:pt idx="3346">
                  <c:v>33.46</c:v>
                </c:pt>
                <c:pt idx="3347">
                  <c:v>33.47</c:v>
                </c:pt>
                <c:pt idx="3348">
                  <c:v>33.479999999999997</c:v>
                </c:pt>
                <c:pt idx="3349">
                  <c:v>33.49</c:v>
                </c:pt>
                <c:pt idx="3350">
                  <c:v>33.5</c:v>
                </c:pt>
                <c:pt idx="3351">
                  <c:v>33.51</c:v>
                </c:pt>
                <c:pt idx="3352">
                  <c:v>33.520000000000003</c:v>
                </c:pt>
                <c:pt idx="3353">
                  <c:v>33.53</c:v>
                </c:pt>
                <c:pt idx="3354">
                  <c:v>33.54</c:v>
                </c:pt>
                <c:pt idx="3355">
                  <c:v>33.549999999999997</c:v>
                </c:pt>
                <c:pt idx="3356">
                  <c:v>33.56</c:v>
                </c:pt>
                <c:pt idx="3357">
                  <c:v>33.57</c:v>
                </c:pt>
                <c:pt idx="3358">
                  <c:v>33.58</c:v>
                </c:pt>
                <c:pt idx="3359">
                  <c:v>33.590000000000003</c:v>
                </c:pt>
                <c:pt idx="3360">
                  <c:v>33.6</c:v>
                </c:pt>
                <c:pt idx="3361">
                  <c:v>33.61</c:v>
                </c:pt>
                <c:pt idx="3362">
                  <c:v>33.619999999999997</c:v>
                </c:pt>
                <c:pt idx="3363">
                  <c:v>33.630000000000003</c:v>
                </c:pt>
                <c:pt idx="3364">
                  <c:v>33.64</c:v>
                </c:pt>
                <c:pt idx="3365">
                  <c:v>33.65</c:v>
                </c:pt>
                <c:pt idx="3366">
                  <c:v>33.659999999999997</c:v>
                </c:pt>
                <c:pt idx="3367">
                  <c:v>33.67</c:v>
                </c:pt>
                <c:pt idx="3368">
                  <c:v>33.68</c:v>
                </c:pt>
                <c:pt idx="3369">
                  <c:v>33.69</c:v>
                </c:pt>
                <c:pt idx="3370">
                  <c:v>33.700000000000003</c:v>
                </c:pt>
                <c:pt idx="3371">
                  <c:v>33.71</c:v>
                </c:pt>
                <c:pt idx="3372">
                  <c:v>33.72</c:v>
                </c:pt>
                <c:pt idx="3373">
                  <c:v>33.729999999999997</c:v>
                </c:pt>
                <c:pt idx="3374">
                  <c:v>33.74</c:v>
                </c:pt>
                <c:pt idx="3375">
                  <c:v>33.75</c:v>
                </c:pt>
                <c:pt idx="3376">
                  <c:v>33.76</c:v>
                </c:pt>
                <c:pt idx="3377">
                  <c:v>33.770000000000003</c:v>
                </c:pt>
                <c:pt idx="3378">
                  <c:v>33.78</c:v>
                </c:pt>
                <c:pt idx="3379">
                  <c:v>33.79</c:v>
                </c:pt>
                <c:pt idx="3380">
                  <c:v>33.799999999999997</c:v>
                </c:pt>
                <c:pt idx="3381">
                  <c:v>33.81</c:v>
                </c:pt>
                <c:pt idx="3382">
                  <c:v>33.82</c:v>
                </c:pt>
                <c:pt idx="3383">
                  <c:v>33.83</c:v>
                </c:pt>
                <c:pt idx="3384">
                  <c:v>33.840000000000003</c:v>
                </c:pt>
                <c:pt idx="3385">
                  <c:v>33.85</c:v>
                </c:pt>
                <c:pt idx="3386">
                  <c:v>33.86</c:v>
                </c:pt>
                <c:pt idx="3387">
                  <c:v>33.869999999999997</c:v>
                </c:pt>
                <c:pt idx="3388">
                  <c:v>33.880000000000003</c:v>
                </c:pt>
                <c:pt idx="3389">
                  <c:v>33.89</c:v>
                </c:pt>
                <c:pt idx="3390">
                  <c:v>33.9</c:v>
                </c:pt>
                <c:pt idx="3391">
                  <c:v>33.909999999999997</c:v>
                </c:pt>
                <c:pt idx="3392">
                  <c:v>33.92</c:v>
                </c:pt>
                <c:pt idx="3393">
                  <c:v>33.93</c:v>
                </c:pt>
                <c:pt idx="3394">
                  <c:v>33.94</c:v>
                </c:pt>
                <c:pt idx="3395">
                  <c:v>33.950000000000003</c:v>
                </c:pt>
                <c:pt idx="3396">
                  <c:v>33.96</c:v>
                </c:pt>
                <c:pt idx="3397">
                  <c:v>33.97</c:v>
                </c:pt>
                <c:pt idx="3398">
                  <c:v>33.979999999999997</c:v>
                </c:pt>
                <c:pt idx="3399">
                  <c:v>33.99</c:v>
                </c:pt>
                <c:pt idx="3400">
                  <c:v>34</c:v>
                </c:pt>
                <c:pt idx="3401">
                  <c:v>34.01</c:v>
                </c:pt>
                <c:pt idx="3402">
                  <c:v>34.020000000000003</c:v>
                </c:pt>
                <c:pt idx="3403">
                  <c:v>34.03</c:v>
                </c:pt>
                <c:pt idx="3404">
                  <c:v>34.04</c:v>
                </c:pt>
                <c:pt idx="3405">
                  <c:v>34.049999999999997</c:v>
                </c:pt>
                <c:pt idx="3406">
                  <c:v>34.06</c:v>
                </c:pt>
                <c:pt idx="3407">
                  <c:v>34.07</c:v>
                </c:pt>
                <c:pt idx="3408">
                  <c:v>34.08</c:v>
                </c:pt>
                <c:pt idx="3409">
                  <c:v>34.090000000000003</c:v>
                </c:pt>
                <c:pt idx="3410">
                  <c:v>34.1</c:v>
                </c:pt>
                <c:pt idx="3411">
                  <c:v>34.11</c:v>
                </c:pt>
                <c:pt idx="3412">
                  <c:v>34.119999999999997</c:v>
                </c:pt>
                <c:pt idx="3413">
                  <c:v>34.130000000000003</c:v>
                </c:pt>
                <c:pt idx="3414">
                  <c:v>34.14</c:v>
                </c:pt>
                <c:pt idx="3415">
                  <c:v>34.15</c:v>
                </c:pt>
                <c:pt idx="3416">
                  <c:v>34.159999999999997</c:v>
                </c:pt>
                <c:pt idx="3417">
                  <c:v>34.17</c:v>
                </c:pt>
                <c:pt idx="3418">
                  <c:v>34.18</c:v>
                </c:pt>
                <c:pt idx="3419">
                  <c:v>34.19</c:v>
                </c:pt>
                <c:pt idx="3420">
                  <c:v>34.200000000000003</c:v>
                </c:pt>
                <c:pt idx="3421">
                  <c:v>34.21</c:v>
                </c:pt>
                <c:pt idx="3422">
                  <c:v>34.22</c:v>
                </c:pt>
                <c:pt idx="3423">
                  <c:v>34.229999999999997</c:v>
                </c:pt>
                <c:pt idx="3424">
                  <c:v>34.24</c:v>
                </c:pt>
                <c:pt idx="3425">
                  <c:v>34.25</c:v>
                </c:pt>
                <c:pt idx="3426">
                  <c:v>34.26</c:v>
                </c:pt>
                <c:pt idx="3427">
                  <c:v>34.270000000000003</c:v>
                </c:pt>
                <c:pt idx="3428">
                  <c:v>34.28</c:v>
                </c:pt>
                <c:pt idx="3429">
                  <c:v>34.29</c:v>
                </c:pt>
                <c:pt idx="3430">
                  <c:v>34.299999999999997</c:v>
                </c:pt>
                <c:pt idx="3431">
                  <c:v>34.31</c:v>
                </c:pt>
                <c:pt idx="3432">
                  <c:v>34.32</c:v>
                </c:pt>
                <c:pt idx="3433">
                  <c:v>34.33</c:v>
                </c:pt>
                <c:pt idx="3434">
                  <c:v>34.340000000000003</c:v>
                </c:pt>
                <c:pt idx="3435">
                  <c:v>34.35</c:v>
                </c:pt>
                <c:pt idx="3436">
                  <c:v>34.36</c:v>
                </c:pt>
                <c:pt idx="3437">
                  <c:v>34.369999999999997</c:v>
                </c:pt>
                <c:pt idx="3438">
                  <c:v>34.380000000000003</c:v>
                </c:pt>
                <c:pt idx="3439">
                  <c:v>34.39</c:v>
                </c:pt>
                <c:pt idx="3440">
                  <c:v>34.4</c:v>
                </c:pt>
                <c:pt idx="3441">
                  <c:v>34.409999999999997</c:v>
                </c:pt>
                <c:pt idx="3442">
                  <c:v>34.42</c:v>
                </c:pt>
                <c:pt idx="3443">
                  <c:v>34.43</c:v>
                </c:pt>
                <c:pt idx="3444">
                  <c:v>34.44</c:v>
                </c:pt>
                <c:pt idx="3445">
                  <c:v>34.450000000000003</c:v>
                </c:pt>
                <c:pt idx="3446">
                  <c:v>34.46</c:v>
                </c:pt>
                <c:pt idx="3447">
                  <c:v>34.47</c:v>
                </c:pt>
                <c:pt idx="3448">
                  <c:v>34.479999999999997</c:v>
                </c:pt>
                <c:pt idx="3449">
                  <c:v>34.49</c:v>
                </c:pt>
                <c:pt idx="3450">
                  <c:v>34.5</c:v>
                </c:pt>
                <c:pt idx="3451">
                  <c:v>34.51</c:v>
                </c:pt>
                <c:pt idx="3452">
                  <c:v>34.520000000000003</c:v>
                </c:pt>
                <c:pt idx="3453">
                  <c:v>34.53</c:v>
                </c:pt>
                <c:pt idx="3454">
                  <c:v>34.54</c:v>
                </c:pt>
                <c:pt idx="3455">
                  <c:v>34.549999999999997</c:v>
                </c:pt>
                <c:pt idx="3456">
                  <c:v>34.56</c:v>
                </c:pt>
                <c:pt idx="3457">
                  <c:v>34.57</c:v>
                </c:pt>
                <c:pt idx="3458">
                  <c:v>34.58</c:v>
                </c:pt>
                <c:pt idx="3459">
                  <c:v>34.590000000000003</c:v>
                </c:pt>
                <c:pt idx="3460">
                  <c:v>34.6</c:v>
                </c:pt>
                <c:pt idx="3461">
                  <c:v>34.61</c:v>
                </c:pt>
                <c:pt idx="3462">
                  <c:v>34.619999999999997</c:v>
                </c:pt>
                <c:pt idx="3463">
                  <c:v>34.630000000000003</c:v>
                </c:pt>
                <c:pt idx="3464">
                  <c:v>34.64</c:v>
                </c:pt>
                <c:pt idx="3465">
                  <c:v>34.65</c:v>
                </c:pt>
                <c:pt idx="3466">
                  <c:v>34.659999999999997</c:v>
                </c:pt>
                <c:pt idx="3467">
                  <c:v>34.67</c:v>
                </c:pt>
                <c:pt idx="3468">
                  <c:v>34.68</c:v>
                </c:pt>
                <c:pt idx="3469">
                  <c:v>34.69</c:v>
                </c:pt>
                <c:pt idx="3470">
                  <c:v>34.700000000000003</c:v>
                </c:pt>
                <c:pt idx="3471">
                  <c:v>34.71</c:v>
                </c:pt>
                <c:pt idx="3472">
                  <c:v>34.72</c:v>
                </c:pt>
                <c:pt idx="3473">
                  <c:v>34.729999999999997</c:v>
                </c:pt>
                <c:pt idx="3474">
                  <c:v>34.74</c:v>
                </c:pt>
                <c:pt idx="3475">
                  <c:v>34.75</c:v>
                </c:pt>
                <c:pt idx="3476">
                  <c:v>34.76</c:v>
                </c:pt>
                <c:pt idx="3477">
                  <c:v>34.770000000000003</c:v>
                </c:pt>
                <c:pt idx="3478">
                  <c:v>34.78</c:v>
                </c:pt>
                <c:pt idx="3479">
                  <c:v>34.79</c:v>
                </c:pt>
                <c:pt idx="3480">
                  <c:v>34.799999999999997</c:v>
                </c:pt>
                <c:pt idx="3481">
                  <c:v>34.81</c:v>
                </c:pt>
                <c:pt idx="3482">
                  <c:v>34.82</c:v>
                </c:pt>
                <c:pt idx="3483">
                  <c:v>34.83</c:v>
                </c:pt>
                <c:pt idx="3484">
                  <c:v>34.840000000000003</c:v>
                </c:pt>
                <c:pt idx="3485">
                  <c:v>34.85</c:v>
                </c:pt>
                <c:pt idx="3486">
                  <c:v>34.86</c:v>
                </c:pt>
                <c:pt idx="3487">
                  <c:v>34.869999999999997</c:v>
                </c:pt>
                <c:pt idx="3488">
                  <c:v>34.880000000000003</c:v>
                </c:pt>
                <c:pt idx="3489">
                  <c:v>34.89</c:v>
                </c:pt>
                <c:pt idx="3490">
                  <c:v>34.9</c:v>
                </c:pt>
                <c:pt idx="3491">
                  <c:v>34.909999999999997</c:v>
                </c:pt>
                <c:pt idx="3492">
                  <c:v>34.92</c:v>
                </c:pt>
                <c:pt idx="3493">
                  <c:v>34.93</c:v>
                </c:pt>
                <c:pt idx="3494">
                  <c:v>34.94</c:v>
                </c:pt>
                <c:pt idx="3495">
                  <c:v>34.950000000000003</c:v>
                </c:pt>
                <c:pt idx="3496">
                  <c:v>34.96</c:v>
                </c:pt>
                <c:pt idx="3497">
                  <c:v>34.97</c:v>
                </c:pt>
                <c:pt idx="3498">
                  <c:v>34.979999999999997</c:v>
                </c:pt>
                <c:pt idx="3499">
                  <c:v>34.99</c:v>
                </c:pt>
                <c:pt idx="3500">
                  <c:v>35</c:v>
                </c:pt>
                <c:pt idx="3501">
                  <c:v>35.01</c:v>
                </c:pt>
                <c:pt idx="3502">
                  <c:v>35.020000000000003</c:v>
                </c:pt>
                <c:pt idx="3503">
                  <c:v>35.03</c:v>
                </c:pt>
                <c:pt idx="3504">
                  <c:v>35.04</c:v>
                </c:pt>
                <c:pt idx="3505">
                  <c:v>35.049999999999997</c:v>
                </c:pt>
                <c:pt idx="3506">
                  <c:v>35.06</c:v>
                </c:pt>
                <c:pt idx="3507">
                  <c:v>35.07</c:v>
                </c:pt>
                <c:pt idx="3508">
                  <c:v>35.08</c:v>
                </c:pt>
                <c:pt idx="3509">
                  <c:v>35.090000000000003</c:v>
                </c:pt>
                <c:pt idx="3510">
                  <c:v>35.1</c:v>
                </c:pt>
                <c:pt idx="3511">
                  <c:v>35.11</c:v>
                </c:pt>
                <c:pt idx="3512">
                  <c:v>35.119999999999997</c:v>
                </c:pt>
                <c:pt idx="3513">
                  <c:v>35.130000000000003</c:v>
                </c:pt>
                <c:pt idx="3514">
                  <c:v>35.14</c:v>
                </c:pt>
                <c:pt idx="3515">
                  <c:v>35.15</c:v>
                </c:pt>
                <c:pt idx="3516">
                  <c:v>35.159999999999997</c:v>
                </c:pt>
                <c:pt idx="3517">
                  <c:v>35.17</c:v>
                </c:pt>
                <c:pt idx="3518">
                  <c:v>35.18</c:v>
                </c:pt>
                <c:pt idx="3519">
                  <c:v>35.19</c:v>
                </c:pt>
                <c:pt idx="3520">
                  <c:v>35.200000000000003</c:v>
                </c:pt>
                <c:pt idx="3521">
                  <c:v>35.21</c:v>
                </c:pt>
                <c:pt idx="3522">
                  <c:v>35.22</c:v>
                </c:pt>
                <c:pt idx="3523">
                  <c:v>35.229999999999997</c:v>
                </c:pt>
                <c:pt idx="3524">
                  <c:v>35.24</c:v>
                </c:pt>
                <c:pt idx="3525">
                  <c:v>35.25</c:v>
                </c:pt>
                <c:pt idx="3526">
                  <c:v>35.26</c:v>
                </c:pt>
                <c:pt idx="3527">
                  <c:v>35.270000000000003</c:v>
                </c:pt>
                <c:pt idx="3528">
                  <c:v>35.28</c:v>
                </c:pt>
                <c:pt idx="3529">
                  <c:v>35.29</c:v>
                </c:pt>
                <c:pt idx="3530">
                  <c:v>35.299999999999997</c:v>
                </c:pt>
                <c:pt idx="3531">
                  <c:v>35.31</c:v>
                </c:pt>
                <c:pt idx="3532">
                  <c:v>35.32</c:v>
                </c:pt>
                <c:pt idx="3533">
                  <c:v>35.33</c:v>
                </c:pt>
                <c:pt idx="3534">
                  <c:v>35.340000000000003</c:v>
                </c:pt>
                <c:pt idx="3535">
                  <c:v>35.35</c:v>
                </c:pt>
                <c:pt idx="3536">
                  <c:v>35.36</c:v>
                </c:pt>
                <c:pt idx="3537">
                  <c:v>35.369999999999997</c:v>
                </c:pt>
                <c:pt idx="3538">
                  <c:v>35.380000000000003</c:v>
                </c:pt>
                <c:pt idx="3539">
                  <c:v>35.39</c:v>
                </c:pt>
                <c:pt idx="3540">
                  <c:v>35.4</c:v>
                </c:pt>
                <c:pt idx="3541">
                  <c:v>35.409999999999997</c:v>
                </c:pt>
                <c:pt idx="3542">
                  <c:v>35.42</c:v>
                </c:pt>
                <c:pt idx="3543">
                  <c:v>35.43</c:v>
                </c:pt>
                <c:pt idx="3544">
                  <c:v>35.44</c:v>
                </c:pt>
                <c:pt idx="3545">
                  <c:v>35.450000000000003</c:v>
                </c:pt>
                <c:pt idx="3546">
                  <c:v>35.46</c:v>
                </c:pt>
                <c:pt idx="3547">
                  <c:v>35.47</c:v>
                </c:pt>
                <c:pt idx="3548">
                  <c:v>35.479999999999997</c:v>
                </c:pt>
                <c:pt idx="3549">
                  <c:v>35.49</c:v>
                </c:pt>
                <c:pt idx="3550">
                  <c:v>35.5</c:v>
                </c:pt>
                <c:pt idx="3551">
                  <c:v>35.51</c:v>
                </c:pt>
                <c:pt idx="3552">
                  <c:v>35.520000000000003</c:v>
                </c:pt>
                <c:pt idx="3553">
                  <c:v>35.53</c:v>
                </c:pt>
                <c:pt idx="3554">
                  <c:v>35.54</c:v>
                </c:pt>
                <c:pt idx="3555">
                  <c:v>35.549999999999997</c:v>
                </c:pt>
                <c:pt idx="3556">
                  <c:v>35.56</c:v>
                </c:pt>
                <c:pt idx="3557">
                  <c:v>35.57</c:v>
                </c:pt>
                <c:pt idx="3558">
                  <c:v>35.58</c:v>
                </c:pt>
                <c:pt idx="3559">
                  <c:v>35.590000000000003</c:v>
                </c:pt>
                <c:pt idx="3560">
                  <c:v>35.6</c:v>
                </c:pt>
                <c:pt idx="3561">
                  <c:v>35.61</c:v>
                </c:pt>
                <c:pt idx="3562">
                  <c:v>35.619999999999997</c:v>
                </c:pt>
                <c:pt idx="3563">
                  <c:v>35.630000000000003</c:v>
                </c:pt>
                <c:pt idx="3564">
                  <c:v>35.64</c:v>
                </c:pt>
                <c:pt idx="3565">
                  <c:v>35.65</c:v>
                </c:pt>
                <c:pt idx="3566">
                  <c:v>35.659999999999997</c:v>
                </c:pt>
                <c:pt idx="3567">
                  <c:v>35.67</c:v>
                </c:pt>
                <c:pt idx="3568">
                  <c:v>35.68</c:v>
                </c:pt>
                <c:pt idx="3569">
                  <c:v>35.69</c:v>
                </c:pt>
                <c:pt idx="3570">
                  <c:v>35.700000000000003</c:v>
                </c:pt>
                <c:pt idx="3571">
                  <c:v>35.71</c:v>
                </c:pt>
                <c:pt idx="3572">
                  <c:v>35.72</c:v>
                </c:pt>
                <c:pt idx="3573">
                  <c:v>35.729999999999997</c:v>
                </c:pt>
                <c:pt idx="3574">
                  <c:v>35.74</c:v>
                </c:pt>
                <c:pt idx="3575">
                  <c:v>35.75</c:v>
                </c:pt>
                <c:pt idx="3576">
                  <c:v>35.76</c:v>
                </c:pt>
                <c:pt idx="3577">
                  <c:v>35.770000000000003</c:v>
                </c:pt>
                <c:pt idx="3578">
                  <c:v>35.78</c:v>
                </c:pt>
                <c:pt idx="3579">
                  <c:v>35.79</c:v>
                </c:pt>
                <c:pt idx="3580">
                  <c:v>35.799999999999997</c:v>
                </c:pt>
                <c:pt idx="3581">
                  <c:v>35.81</c:v>
                </c:pt>
                <c:pt idx="3582">
                  <c:v>35.82</c:v>
                </c:pt>
                <c:pt idx="3583">
                  <c:v>35.83</c:v>
                </c:pt>
                <c:pt idx="3584">
                  <c:v>35.840000000000003</c:v>
                </c:pt>
                <c:pt idx="3585">
                  <c:v>35.85</c:v>
                </c:pt>
                <c:pt idx="3586">
                  <c:v>35.86</c:v>
                </c:pt>
                <c:pt idx="3587">
                  <c:v>35.869999999999997</c:v>
                </c:pt>
                <c:pt idx="3588">
                  <c:v>35.880000000000003</c:v>
                </c:pt>
                <c:pt idx="3589">
                  <c:v>35.89</c:v>
                </c:pt>
                <c:pt idx="3590">
                  <c:v>35.9</c:v>
                </c:pt>
                <c:pt idx="3591">
                  <c:v>35.909999999999997</c:v>
                </c:pt>
                <c:pt idx="3592">
                  <c:v>35.92</c:v>
                </c:pt>
                <c:pt idx="3593">
                  <c:v>35.93</c:v>
                </c:pt>
                <c:pt idx="3594">
                  <c:v>35.94</c:v>
                </c:pt>
                <c:pt idx="3595">
                  <c:v>35.950000000000003</c:v>
                </c:pt>
                <c:pt idx="3596">
                  <c:v>35.96</c:v>
                </c:pt>
                <c:pt idx="3597">
                  <c:v>35.97</c:v>
                </c:pt>
                <c:pt idx="3598">
                  <c:v>35.979999999999997</c:v>
                </c:pt>
                <c:pt idx="3599">
                  <c:v>35.99</c:v>
                </c:pt>
                <c:pt idx="3600">
                  <c:v>36</c:v>
                </c:pt>
                <c:pt idx="3601">
                  <c:v>36.01</c:v>
                </c:pt>
                <c:pt idx="3602">
                  <c:v>36.020000000000003</c:v>
                </c:pt>
                <c:pt idx="3603">
                  <c:v>36.03</c:v>
                </c:pt>
                <c:pt idx="3604">
                  <c:v>36.04</c:v>
                </c:pt>
                <c:pt idx="3605">
                  <c:v>36.049999999999997</c:v>
                </c:pt>
                <c:pt idx="3606">
                  <c:v>36.06</c:v>
                </c:pt>
                <c:pt idx="3607">
                  <c:v>36.07</c:v>
                </c:pt>
                <c:pt idx="3608">
                  <c:v>36.08</c:v>
                </c:pt>
                <c:pt idx="3609">
                  <c:v>36.090000000000003</c:v>
                </c:pt>
                <c:pt idx="3610">
                  <c:v>36.1</c:v>
                </c:pt>
                <c:pt idx="3611">
                  <c:v>36.11</c:v>
                </c:pt>
                <c:pt idx="3612">
                  <c:v>36.119999999999997</c:v>
                </c:pt>
                <c:pt idx="3613">
                  <c:v>36.130000000000003</c:v>
                </c:pt>
                <c:pt idx="3614">
                  <c:v>36.14</c:v>
                </c:pt>
                <c:pt idx="3615">
                  <c:v>36.15</c:v>
                </c:pt>
                <c:pt idx="3616">
                  <c:v>36.159999999999997</c:v>
                </c:pt>
                <c:pt idx="3617">
                  <c:v>36.17</c:v>
                </c:pt>
                <c:pt idx="3618">
                  <c:v>36.18</c:v>
                </c:pt>
                <c:pt idx="3619">
                  <c:v>36.19</c:v>
                </c:pt>
                <c:pt idx="3620">
                  <c:v>36.200000000000003</c:v>
                </c:pt>
                <c:pt idx="3621">
                  <c:v>36.21</c:v>
                </c:pt>
                <c:pt idx="3622">
                  <c:v>36.22</c:v>
                </c:pt>
                <c:pt idx="3623">
                  <c:v>36.229999999999997</c:v>
                </c:pt>
                <c:pt idx="3624">
                  <c:v>36.24</c:v>
                </c:pt>
                <c:pt idx="3625">
                  <c:v>36.25</c:v>
                </c:pt>
                <c:pt idx="3626">
                  <c:v>36.26</c:v>
                </c:pt>
                <c:pt idx="3627">
                  <c:v>36.270000000000003</c:v>
                </c:pt>
                <c:pt idx="3628">
                  <c:v>36.28</c:v>
                </c:pt>
                <c:pt idx="3629">
                  <c:v>36.29</c:v>
                </c:pt>
                <c:pt idx="3630">
                  <c:v>36.299999999999997</c:v>
                </c:pt>
                <c:pt idx="3631">
                  <c:v>36.31</c:v>
                </c:pt>
                <c:pt idx="3632">
                  <c:v>36.32</c:v>
                </c:pt>
                <c:pt idx="3633">
                  <c:v>36.33</c:v>
                </c:pt>
                <c:pt idx="3634">
                  <c:v>36.340000000000003</c:v>
                </c:pt>
                <c:pt idx="3635">
                  <c:v>36.35</c:v>
                </c:pt>
                <c:pt idx="3636">
                  <c:v>36.36</c:v>
                </c:pt>
                <c:pt idx="3637">
                  <c:v>36.369999999999997</c:v>
                </c:pt>
                <c:pt idx="3638">
                  <c:v>36.380000000000003</c:v>
                </c:pt>
                <c:pt idx="3639">
                  <c:v>36.39</c:v>
                </c:pt>
                <c:pt idx="3640">
                  <c:v>36.4</c:v>
                </c:pt>
                <c:pt idx="3641">
                  <c:v>36.409999999999997</c:v>
                </c:pt>
                <c:pt idx="3642">
                  <c:v>36.42</c:v>
                </c:pt>
                <c:pt idx="3643">
                  <c:v>36.43</c:v>
                </c:pt>
                <c:pt idx="3644">
                  <c:v>36.44</c:v>
                </c:pt>
                <c:pt idx="3645">
                  <c:v>36.450000000000003</c:v>
                </c:pt>
                <c:pt idx="3646">
                  <c:v>36.46</c:v>
                </c:pt>
                <c:pt idx="3647">
                  <c:v>36.47</c:v>
                </c:pt>
                <c:pt idx="3648">
                  <c:v>36.479999999999997</c:v>
                </c:pt>
                <c:pt idx="3649">
                  <c:v>36.49</c:v>
                </c:pt>
                <c:pt idx="3650">
                  <c:v>36.5</c:v>
                </c:pt>
                <c:pt idx="3651">
                  <c:v>36.51</c:v>
                </c:pt>
                <c:pt idx="3652">
                  <c:v>36.520000000000003</c:v>
                </c:pt>
                <c:pt idx="3653">
                  <c:v>36.53</c:v>
                </c:pt>
                <c:pt idx="3654">
                  <c:v>36.54</c:v>
                </c:pt>
                <c:pt idx="3655">
                  <c:v>36.549999999999997</c:v>
                </c:pt>
                <c:pt idx="3656">
                  <c:v>36.56</c:v>
                </c:pt>
                <c:pt idx="3657">
                  <c:v>36.57</c:v>
                </c:pt>
                <c:pt idx="3658">
                  <c:v>36.58</c:v>
                </c:pt>
                <c:pt idx="3659">
                  <c:v>36.590000000000003</c:v>
                </c:pt>
                <c:pt idx="3660">
                  <c:v>36.6</c:v>
                </c:pt>
                <c:pt idx="3661">
                  <c:v>36.61</c:v>
                </c:pt>
                <c:pt idx="3662">
                  <c:v>36.619999999999997</c:v>
                </c:pt>
                <c:pt idx="3663">
                  <c:v>36.630000000000003</c:v>
                </c:pt>
                <c:pt idx="3664">
                  <c:v>36.64</c:v>
                </c:pt>
                <c:pt idx="3665">
                  <c:v>36.65</c:v>
                </c:pt>
                <c:pt idx="3666">
                  <c:v>36.659999999999997</c:v>
                </c:pt>
                <c:pt idx="3667">
                  <c:v>36.67</c:v>
                </c:pt>
                <c:pt idx="3668">
                  <c:v>36.68</c:v>
                </c:pt>
                <c:pt idx="3669">
                  <c:v>36.69</c:v>
                </c:pt>
                <c:pt idx="3670">
                  <c:v>36.700000000000003</c:v>
                </c:pt>
                <c:pt idx="3671">
                  <c:v>36.71</c:v>
                </c:pt>
                <c:pt idx="3672">
                  <c:v>36.72</c:v>
                </c:pt>
                <c:pt idx="3673">
                  <c:v>36.729999999999997</c:v>
                </c:pt>
                <c:pt idx="3674">
                  <c:v>36.74</c:v>
                </c:pt>
                <c:pt idx="3675">
                  <c:v>36.75</c:v>
                </c:pt>
                <c:pt idx="3676">
                  <c:v>36.76</c:v>
                </c:pt>
                <c:pt idx="3677">
                  <c:v>36.770000000000003</c:v>
                </c:pt>
                <c:pt idx="3678">
                  <c:v>36.78</c:v>
                </c:pt>
                <c:pt idx="3679">
                  <c:v>36.79</c:v>
                </c:pt>
                <c:pt idx="3680">
                  <c:v>36.799999999999997</c:v>
                </c:pt>
                <c:pt idx="3681">
                  <c:v>36.81</c:v>
                </c:pt>
                <c:pt idx="3682">
                  <c:v>36.82</c:v>
                </c:pt>
                <c:pt idx="3683">
                  <c:v>36.83</c:v>
                </c:pt>
                <c:pt idx="3684">
                  <c:v>36.840000000000003</c:v>
                </c:pt>
                <c:pt idx="3685">
                  <c:v>36.85</c:v>
                </c:pt>
                <c:pt idx="3686">
                  <c:v>36.86</c:v>
                </c:pt>
                <c:pt idx="3687">
                  <c:v>36.869999999999997</c:v>
                </c:pt>
                <c:pt idx="3688">
                  <c:v>36.880000000000003</c:v>
                </c:pt>
                <c:pt idx="3689">
                  <c:v>36.89</c:v>
                </c:pt>
                <c:pt idx="3690">
                  <c:v>36.9</c:v>
                </c:pt>
                <c:pt idx="3691">
                  <c:v>36.909999999999997</c:v>
                </c:pt>
                <c:pt idx="3692">
                  <c:v>36.92</c:v>
                </c:pt>
                <c:pt idx="3693">
                  <c:v>36.93</c:v>
                </c:pt>
                <c:pt idx="3694">
                  <c:v>36.94</c:v>
                </c:pt>
                <c:pt idx="3695">
                  <c:v>36.950000000000003</c:v>
                </c:pt>
                <c:pt idx="3696">
                  <c:v>36.96</c:v>
                </c:pt>
                <c:pt idx="3697">
                  <c:v>36.97</c:v>
                </c:pt>
                <c:pt idx="3698">
                  <c:v>36.979999999999997</c:v>
                </c:pt>
                <c:pt idx="3699">
                  <c:v>36.99</c:v>
                </c:pt>
                <c:pt idx="3700">
                  <c:v>37</c:v>
                </c:pt>
                <c:pt idx="3701">
                  <c:v>37.01</c:v>
                </c:pt>
                <c:pt idx="3702">
                  <c:v>37.020000000000003</c:v>
                </c:pt>
                <c:pt idx="3703">
                  <c:v>37.03</c:v>
                </c:pt>
                <c:pt idx="3704">
                  <c:v>37.04</c:v>
                </c:pt>
                <c:pt idx="3705">
                  <c:v>37.049999999999997</c:v>
                </c:pt>
                <c:pt idx="3706">
                  <c:v>37.06</c:v>
                </c:pt>
                <c:pt idx="3707">
                  <c:v>37.07</c:v>
                </c:pt>
                <c:pt idx="3708">
                  <c:v>37.08</c:v>
                </c:pt>
                <c:pt idx="3709">
                  <c:v>37.090000000000003</c:v>
                </c:pt>
                <c:pt idx="3710">
                  <c:v>37.1</c:v>
                </c:pt>
                <c:pt idx="3711">
                  <c:v>37.11</c:v>
                </c:pt>
                <c:pt idx="3712">
                  <c:v>37.119999999999997</c:v>
                </c:pt>
                <c:pt idx="3713">
                  <c:v>37.130000000000003</c:v>
                </c:pt>
                <c:pt idx="3714">
                  <c:v>37.14</c:v>
                </c:pt>
                <c:pt idx="3715">
                  <c:v>37.15</c:v>
                </c:pt>
                <c:pt idx="3716">
                  <c:v>37.159999999999997</c:v>
                </c:pt>
                <c:pt idx="3717">
                  <c:v>37.17</c:v>
                </c:pt>
                <c:pt idx="3718">
                  <c:v>37.18</c:v>
                </c:pt>
                <c:pt idx="3719">
                  <c:v>37.19</c:v>
                </c:pt>
                <c:pt idx="3720">
                  <c:v>37.200000000000003</c:v>
                </c:pt>
                <c:pt idx="3721">
                  <c:v>37.21</c:v>
                </c:pt>
                <c:pt idx="3722">
                  <c:v>37.22</c:v>
                </c:pt>
                <c:pt idx="3723">
                  <c:v>37.229999999999997</c:v>
                </c:pt>
                <c:pt idx="3724">
                  <c:v>37.24</c:v>
                </c:pt>
                <c:pt idx="3725">
                  <c:v>37.25</c:v>
                </c:pt>
                <c:pt idx="3726">
                  <c:v>37.26</c:v>
                </c:pt>
                <c:pt idx="3727">
                  <c:v>37.270000000000003</c:v>
                </c:pt>
                <c:pt idx="3728">
                  <c:v>37.28</c:v>
                </c:pt>
                <c:pt idx="3729">
                  <c:v>37.29</c:v>
                </c:pt>
                <c:pt idx="3730">
                  <c:v>37.299999999999997</c:v>
                </c:pt>
                <c:pt idx="3731">
                  <c:v>37.31</c:v>
                </c:pt>
                <c:pt idx="3732">
                  <c:v>37.32</c:v>
                </c:pt>
                <c:pt idx="3733">
                  <c:v>37.33</c:v>
                </c:pt>
                <c:pt idx="3734">
                  <c:v>37.340000000000003</c:v>
                </c:pt>
                <c:pt idx="3735">
                  <c:v>37.35</c:v>
                </c:pt>
                <c:pt idx="3736">
                  <c:v>37.36</c:v>
                </c:pt>
                <c:pt idx="3737">
                  <c:v>37.369999999999997</c:v>
                </c:pt>
                <c:pt idx="3738">
                  <c:v>37.380000000000003</c:v>
                </c:pt>
                <c:pt idx="3739">
                  <c:v>37.39</c:v>
                </c:pt>
                <c:pt idx="3740">
                  <c:v>37.4</c:v>
                </c:pt>
                <c:pt idx="3741">
                  <c:v>37.409999999999997</c:v>
                </c:pt>
                <c:pt idx="3742">
                  <c:v>37.42</c:v>
                </c:pt>
                <c:pt idx="3743">
                  <c:v>37.43</c:v>
                </c:pt>
                <c:pt idx="3744">
                  <c:v>37.44</c:v>
                </c:pt>
                <c:pt idx="3745">
                  <c:v>37.450000000000003</c:v>
                </c:pt>
                <c:pt idx="3746">
                  <c:v>37.46</c:v>
                </c:pt>
                <c:pt idx="3747">
                  <c:v>37.47</c:v>
                </c:pt>
                <c:pt idx="3748">
                  <c:v>37.479999999999997</c:v>
                </c:pt>
                <c:pt idx="3749">
                  <c:v>37.49</c:v>
                </c:pt>
                <c:pt idx="3750">
                  <c:v>37.5</c:v>
                </c:pt>
                <c:pt idx="3751">
                  <c:v>37.51</c:v>
                </c:pt>
                <c:pt idx="3752">
                  <c:v>37.520000000000003</c:v>
                </c:pt>
                <c:pt idx="3753">
                  <c:v>37.53</c:v>
                </c:pt>
                <c:pt idx="3754">
                  <c:v>37.54</c:v>
                </c:pt>
                <c:pt idx="3755">
                  <c:v>37.549999999999997</c:v>
                </c:pt>
                <c:pt idx="3756">
                  <c:v>37.56</c:v>
                </c:pt>
                <c:pt idx="3757">
                  <c:v>37.57</c:v>
                </c:pt>
                <c:pt idx="3758">
                  <c:v>37.58</c:v>
                </c:pt>
                <c:pt idx="3759">
                  <c:v>37.590000000000003</c:v>
                </c:pt>
                <c:pt idx="3760">
                  <c:v>37.6</c:v>
                </c:pt>
                <c:pt idx="3761">
                  <c:v>37.61</c:v>
                </c:pt>
                <c:pt idx="3762">
                  <c:v>37.619999999999997</c:v>
                </c:pt>
                <c:pt idx="3763">
                  <c:v>37.630000000000003</c:v>
                </c:pt>
                <c:pt idx="3764">
                  <c:v>37.64</c:v>
                </c:pt>
                <c:pt idx="3765">
                  <c:v>37.65</c:v>
                </c:pt>
                <c:pt idx="3766">
                  <c:v>37.659999999999997</c:v>
                </c:pt>
                <c:pt idx="3767">
                  <c:v>37.67</c:v>
                </c:pt>
                <c:pt idx="3768">
                  <c:v>37.68</c:v>
                </c:pt>
                <c:pt idx="3769">
                  <c:v>37.69</c:v>
                </c:pt>
                <c:pt idx="3770">
                  <c:v>37.700000000000003</c:v>
                </c:pt>
                <c:pt idx="3771">
                  <c:v>37.71</c:v>
                </c:pt>
                <c:pt idx="3772">
                  <c:v>37.72</c:v>
                </c:pt>
                <c:pt idx="3773">
                  <c:v>37.729999999999997</c:v>
                </c:pt>
                <c:pt idx="3774">
                  <c:v>37.74</c:v>
                </c:pt>
                <c:pt idx="3775">
                  <c:v>37.75</c:v>
                </c:pt>
                <c:pt idx="3776">
                  <c:v>37.76</c:v>
                </c:pt>
                <c:pt idx="3777">
                  <c:v>37.770000000000003</c:v>
                </c:pt>
                <c:pt idx="3778">
                  <c:v>37.78</c:v>
                </c:pt>
                <c:pt idx="3779">
                  <c:v>37.79</c:v>
                </c:pt>
                <c:pt idx="3780">
                  <c:v>37.799999999999997</c:v>
                </c:pt>
                <c:pt idx="3781">
                  <c:v>37.81</c:v>
                </c:pt>
                <c:pt idx="3782">
                  <c:v>37.82</c:v>
                </c:pt>
                <c:pt idx="3783">
                  <c:v>37.83</c:v>
                </c:pt>
                <c:pt idx="3784">
                  <c:v>37.840000000000003</c:v>
                </c:pt>
                <c:pt idx="3785">
                  <c:v>37.85</c:v>
                </c:pt>
                <c:pt idx="3786">
                  <c:v>37.86</c:v>
                </c:pt>
                <c:pt idx="3787">
                  <c:v>37.869999999999997</c:v>
                </c:pt>
                <c:pt idx="3788">
                  <c:v>37.880000000000003</c:v>
                </c:pt>
                <c:pt idx="3789">
                  <c:v>37.89</c:v>
                </c:pt>
                <c:pt idx="3790">
                  <c:v>37.9</c:v>
                </c:pt>
                <c:pt idx="3791">
                  <c:v>37.909999999999997</c:v>
                </c:pt>
                <c:pt idx="3792">
                  <c:v>37.92</c:v>
                </c:pt>
                <c:pt idx="3793">
                  <c:v>37.93</c:v>
                </c:pt>
                <c:pt idx="3794">
                  <c:v>37.94</c:v>
                </c:pt>
                <c:pt idx="3795">
                  <c:v>37.950000000000003</c:v>
                </c:pt>
                <c:pt idx="3796">
                  <c:v>37.96</c:v>
                </c:pt>
                <c:pt idx="3797">
                  <c:v>37.97</c:v>
                </c:pt>
                <c:pt idx="3798">
                  <c:v>37.979999999999997</c:v>
                </c:pt>
                <c:pt idx="3799">
                  <c:v>37.99</c:v>
                </c:pt>
                <c:pt idx="3800">
                  <c:v>38</c:v>
                </c:pt>
                <c:pt idx="3801">
                  <c:v>38.01</c:v>
                </c:pt>
                <c:pt idx="3802">
                  <c:v>38.020000000000003</c:v>
                </c:pt>
                <c:pt idx="3803">
                  <c:v>38.03</c:v>
                </c:pt>
                <c:pt idx="3804">
                  <c:v>38.04</c:v>
                </c:pt>
                <c:pt idx="3805">
                  <c:v>38.049999999999997</c:v>
                </c:pt>
                <c:pt idx="3806">
                  <c:v>38.06</c:v>
                </c:pt>
                <c:pt idx="3807">
                  <c:v>38.07</c:v>
                </c:pt>
                <c:pt idx="3808">
                  <c:v>38.08</c:v>
                </c:pt>
                <c:pt idx="3809">
                  <c:v>38.090000000000003</c:v>
                </c:pt>
                <c:pt idx="3810">
                  <c:v>38.1</c:v>
                </c:pt>
                <c:pt idx="3811">
                  <c:v>38.11</c:v>
                </c:pt>
                <c:pt idx="3812">
                  <c:v>38.119999999999997</c:v>
                </c:pt>
                <c:pt idx="3813">
                  <c:v>38.130000000000003</c:v>
                </c:pt>
                <c:pt idx="3814">
                  <c:v>38.14</c:v>
                </c:pt>
                <c:pt idx="3815">
                  <c:v>38.15</c:v>
                </c:pt>
                <c:pt idx="3816">
                  <c:v>38.159999999999997</c:v>
                </c:pt>
                <c:pt idx="3817">
                  <c:v>38.17</c:v>
                </c:pt>
                <c:pt idx="3818">
                  <c:v>38.18</c:v>
                </c:pt>
                <c:pt idx="3819">
                  <c:v>38.19</c:v>
                </c:pt>
                <c:pt idx="3820">
                  <c:v>38.200000000000003</c:v>
                </c:pt>
                <c:pt idx="3821">
                  <c:v>38.21</c:v>
                </c:pt>
                <c:pt idx="3822">
                  <c:v>38.22</c:v>
                </c:pt>
                <c:pt idx="3823">
                  <c:v>38.229999999999997</c:v>
                </c:pt>
                <c:pt idx="3824">
                  <c:v>38.24</c:v>
                </c:pt>
                <c:pt idx="3825">
                  <c:v>38.25</c:v>
                </c:pt>
                <c:pt idx="3826">
                  <c:v>38.26</c:v>
                </c:pt>
                <c:pt idx="3827">
                  <c:v>38.270000000000003</c:v>
                </c:pt>
                <c:pt idx="3828">
                  <c:v>38.28</c:v>
                </c:pt>
                <c:pt idx="3829">
                  <c:v>38.29</c:v>
                </c:pt>
                <c:pt idx="3830">
                  <c:v>38.299999999999997</c:v>
                </c:pt>
                <c:pt idx="3831">
                  <c:v>38.31</c:v>
                </c:pt>
                <c:pt idx="3832">
                  <c:v>38.32</c:v>
                </c:pt>
                <c:pt idx="3833">
                  <c:v>38.33</c:v>
                </c:pt>
                <c:pt idx="3834">
                  <c:v>38.340000000000003</c:v>
                </c:pt>
                <c:pt idx="3835">
                  <c:v>38.35</c:v>
                </c:pt>
                <c:pt idx="3836">
                  <c:v>38.36</c:v>
                </c:pt>
                <c:pt idx="3837">
                  <c:v>38.369999999999997</c:v>
                </c:pt>
                <c:pt idx="3838">
                  <c:v>38.380000000000003</c:v>
                </c:pt>
                <c:pt idx="3839">
                  <c:v>38.39</c:v>
                </c:pt>
                <c:pt idx="3840">
                  <c:v>38.4</c:v>
                </c:pt>
                <c:pt idx="3841">
                  <c:v>38.409999999999997</c:v>
                </c:pt>
                <c:pt idx="3842">
                  <c:v>38.42</c:v>
                </c:pt>
                <c:pt idx="3843">
                  <c:v>38.43</c:v>
                </c:pt>
                <c:pt idx="3844">
                  <c:v>38.44</c:v>
                </c:pt>
                <c:pt idx="3845">
                  <c:v>38.450000000000003</c:v>
                </c:pt>
                <c:pt idx="3846">
                  <c:v>38.46</c:v>
                </c:pt>
                <c:pt idx="3847">
                  <c:v>38.47</c:v>
                </c:pt>
                <c:pt idx="3848">
                  <c:v>38.479999999999997</c:v>
                </c:pt>
                <c:pt idx="3849">
                  <c:v>38.49</c:v>
                </c:pt>
                <c:pt idx="3850">
                  <c:v>38.5</c:v>
                </c:pt>
                <c:pt idx="3851">
                  <c:v>38.51</c:v>
                </c:pt>
                <c:pt idx="3852">
                  <c:v>38.520000000000003</c:v>
                </c:pt>
                <c:pt idx="3853">
                  <c:v>38.53</c:v>
                </c:pt>
                <c:pt idx="3854">
                  <c:v>38.54</c:v>
                </c:pt>
                <c:pt idx="3855">
                  <c:v>38.549999999999997</c:v>
                </c:pt>
                <c:pt idx="3856">
                  <c:v>38.56</c:v>
                </c:pt>
                <c:pt idx="3857">
                  <c:v>38.57</c:v>
                </c:pt>
                <c:pt idx="3858">
                  <c:v>38.58</c:v>
                </c:pt>
                <c:pt idx="3859">
                  <c:v>38.590000000000003</c:v>
                </c:pt>
                <c:pt idx="3860">
                  <c:v>38.6</c:v>
                </c:pt>
                <c:pt idx="3861">
                  <c:v>38.61</c:v>
                </c:pt>
                <c:pt idx="3862">
                  <c:v>38.619999999999997</c:v>
                </c:pt>
                <c:pt idx="3863">
                  <c:v>38.630000000000003</c:v>
                </c:pt>
                <c:pt idx="3864">
                  <c:v>38.64</c:v>
                </c:pt>
                <c:pt idx="3865">
                  <c:v>38.65</c:v>
                </c:pt>
                <c:pt idx="3866">
                  <c:v>38.659999999999997</c:v>
                </c:pt>
                <c:pt idx="3867">
                  <c:v>38.67</c:v>
                </c:pt>
                <c:pt idx="3868">
                  <c:v>38.68</c:v>
                </c:pt>
                <c:pt idx="3869">
                  <c:v>38.69</c:v>
                </c:pt>
                <c:pt idx="3870">
                  <c:v>38.700000000000003</c:v>
                </c:pt>
                <c:pt idx="3871">
                  <c:v>38.71</c:v>
                </c:pt>
                <c:pt idx="3872">
                  <c:v>38.72</c:v>
                </c:pt>
                <c:pt idx="3873">
                  <c:v>38.729999999999997</c:v>
                </c:pt>
                <c:pt idx="3874">
                  <c:v>38.74</c:v>
                </c:pt>
                <c:pt idx="3875">
                  <c:v>38.75</c:v>
                </c:pt>
                <c:pt idx="3876">
                  <c:v>38.76</c:v>
                </c:pt>
                <c:pt idx="3877">
                  <c:v>38.770000000000003</c:v>
                </c:pt>
                <c:pt idx="3878">
                  <c:v>38.78</c:v>
                </c:pt>
                <c:pt idx="3879">
                  <c:v>38.79</c:v>
                </c:pt>
                <c:pt idx="3880">
                  <c:v>38.799999999999997</c:v>
                </c:pt>
                <c:pt idx="3881">
                  <c:v>38.81</c:v>
                </c:pt>
                <c:pt idx="3882">
                  <c:v>38.82</c:v>
                </c:pt>
                <c:pt idx="3883">
                  <c:v>38.83</c:v>
                </c:pt>
                <c:pt idx="3884">
                  <c:v>38.840000000000003</c:v>
                </c:pt>
                <c:pt idx="3885">
                  <c:v>38.85</c:v>
                </c:pt>
                <c:pt idx="3886">
                  <c:v>38.86</c:v>
                </c:pt>
                <c:pt idx="3887">
                  <c:v>38.869999999999997</c:v>
                </c:pt>
                <c:pt idx="3888">
                  <c:v>38.880000000000003</c:v>
                </c:pt>
                <c:pt idx="3889">
                  <c:v>38.89</c:v>
                </c:pt>
                <c:pt idx="3890">
                  <c:v>38.9</c:v>
                </c:pt>
                <c:pt idx="3891">
                  <c:v>38.909999999999997</c:v>
                </c:pt>
                <c:pt idx="3892">
                  <c:v>38.92</c:v>
                </c:pt>
                <c:pt idx="3893">
                  <c:v>38.93</c:v>
                </c:pt>
                <c:pt idx="3894">
                  <c:v>38.94</c:v>
                </c:pt>
                <c:pt idx="3895">
                  <c:v>38.950000000000003</c:v>
                </c:pt>
                <c:pt idx="3896">
                  <c:v>38.96</c:v>
                </c:pt>
                <c:pt idx="3897">
                  <c:v>38.97</c:v>
                </c:pt>
                <c:pt idx="3898">
                  <c:v>38.979999999999997</c:v>
                </c:pt>
                <c:pt idx="3899">
                  <c:v>38.99</c:v>
                </c:pt>
                <c:pt idx="3900">
                  <c:v>39</c:v>
                </c:pt>
                <c:pt idx="3901">
                  <c:v>39.01</c:v>
                </c:pt>
                <c:pt idx="3902">
                  <c:v>39.020000000000003</c:v>
                </c:pt>
                <c:pt idx="3903">
                  <c:v>39.03</c:v>
                </c:pt>
                <c:pt idx="3904">
                  <c:v>39.04</c:v>
                </c:pt>
                <c:pt idx="3905">
                  <c:v>39.049999999999997</c:v>
                </c:pt>
                <c:pt idx="3906">
                  <c:v>39.06</c:v>
                </c:pt>
                <c:pt idx="3907">
                  <c:v>39.07</c:v>
                </c:pt>
                <c:pt idx="3908">
                  <c:v>39.08</c:v>
                </c:pt>
                <c:pt idx="3909">
                  <c:v>39.090000000000003</c:v>
                </c:pt>
                <c:pt idx="3910">
                  <c:v>39.1</c:v>
                </c:pt>
                <c:pt idx="3911">
                  <c:v>39.11</c:v>
                </c:pt>
                <c:pt idx="3912">
                  <c:v>39.119999999999997</c:v>
                </c:pt>
                <c:pt idx="3913">
                  <c:v>39.130000000000003</c:v>
                </c:pt>
                <c:pt idx="3914">
                  <c:v>39.14</c:v>
                </c:pt>
                <c:pt idx="3915">
                  <c:v>39.15</c:v>
                </c:pt>
                <c:pt idx="3916">
                  <c:v>39.159999999999997</c:v>
                </c:pt>
                <c:pt idx="3917">
                  <c:v>39.17</c:v>
                </c:pt>
                <c:pt idx="3918">
                  <c:v>39.18</c:v>
                </c:pt>
                <c:pt idx="3919">
                  <c:v>39.19</c:v>
                </c:pt>
                <c:pt idx="3920">
                  <c:v>39.200000000000003</c:v>
                </c:pt>
                <c:pt idx="3921">
                  <c:v>39.21</c:v>
                </c:pt>
                <c:pt idx="3922">
                  <c:v>39.22</c:v>
                </c:pt>
                <c:pt idx="3923">
                  <c:v>39.229999999999997</c:v>
                </c:pt>
                <c:pt idx="3924">
                  <c:v>39.24</c:v>
                </c:pt>
                <c:pt idx="3925">
                  <c:v>39.25</c:v>
                </c:pt>
                <c:pt idx="3926">
                  <c:v>39.26</c:v>
                </c:pt>
                <c:pt idx="3927">
                  <c:v>39.270000000000003</c:v>
                </c:pt>
                <c:pt idx="3928">
                  <c:v>39.28</c:v>
                </c:pt>
                <c:pt idx="3929">
                  <c:v>39.29</c:v>
                </c:pt>
                <c:pt idx="3930">
                  <c:v>39.299999999999997</c:v>
                </c:pt>
                <c:pt idx="3931">
                  <c:v>39.31</c:v>
                </c:pt>
                <c:pt idx="3932">
                  <c:v>39.32</c:v>
                </c:pt>
                <c:pt idx="3933">
                  <c:v>39.33</c:v>
                </c:pt>
                <c:pt idx="3934">
                  <c:v>39.340000000000003</c:v>
                </c:pt>
                <c:pt idx="3935">
                  <c:v>39.35</c:v>
                </c:pt>
                <c:pt idx="3936">
                  <c:v>39.36</c:v>
                </c:pt>
                <c:pt idx="3937">
                  <c:v>39.369999999999997</c:v>
                </c:pt>
                <c:pt idx="3938">
                  <c:v>39.380000000000003</c:v>
                </c:pt>
                <c:pt idx="3939">
                  <c:v>39.39</c:v>
                </c:pt>
                <c:pt idx="3940">
                  <c:v>39.4</c:v>
                </c:pt>
                <c:pt idx="3941">
                  <c:v>39.409999999999997</c:v>
                </c:pt>
                <c:pt idx="3942">
                  <c:v>39.42</c:v>
                </c:pt>
                <c:pt idx="3943">
                  <c:v>39.43</c:v>
                </c:pt>
                <c:pt idx="3944">
                  <c:v>39.44</c:v>
                </c:pt>
                <c:pt idx="3945">
                  <c:v>39.450000000000003</c:v>
                </c:pt>
                <c:pt idx="3946">
                  <c:v>39.46</c:v>
                </c:pt>
                <c:pt idx="3947">
                  <c:v>39.47</c:v>
                </c:pt>
                <c:pt idx="3948">
                  <c:v>39.479999999999997</c:v>
                </c:pt>
                <c:pt idx="3949">
                  <c:v>39.49</c:v>
                </c:pt>
                <c:pt idx="3950">
                  <c:v>39.5</c:v>
                </c:pt>
                <c:pt idx="3951">
                  <c:v>39.51</c:v>
                </c:pt>
                <c:pt idx="3952">
                  <c:v>39.520000000000003</c:v>
                </c:pt>
                <c:pt idx="3953">
                  <c:v>39.53</c:v>
                </c:pt>
                <c:pt idx="3954">
                  <c:v>39.54</c:v>
                </c:pt>
                <c:pt idx="3955">
                  <c:v>39.549999999999997</c:v>
                </c:pt>
                <c:pt idx="3956">
                  <c:v>39.56</c:v>
                </c:pt>
                <c:pt idx="3957">
                  <c:v>39.57</c:v>
                </c:pt>
                <c:pt idx="3958">
                  <c:v>39.58</c:v>
                </c:pt>
                <c:pt idx="3959">
                  <c:v>39.590000000000003</c:v>
                </c:pt>
                <c:pt idx="3960">
                  <c:v>39.6</c:v>
                </c:pt>
                <c:pt idx="3961">
                  <c:v>39.61</c:v>
                </c:pt>
                <c:pt idx="3962">
                  <c:v>39.619999999999997</c:v>
                </c:pt>
                <c:pt idx="3963">
                  <c:v>39.630000000000003</c:v>
                </c:pt>
                <c:pt idx="3964">
                  <c:v>39.64</c:v>
                </c:pt>
                <c:pt idx="3965">
                  <c:v>39.65</c:v>
                </c:pt>
                <c:pt idx="3966">
                  <c:v>39.659999999999997</c:v>
                </c:pt>
                <c:pt idx="3967">
                  <c:v>39.67</c:v>
                </c:pt>
                <c:pt idx="3968">
                  <c:v>39.68</c:v>
                </c:pt>
                <c:pt idx="3969">
                  <c:v>39.69</c:v>
                </c:pt>
                <c:pt idx="3970">
                  <c:v>39.700000000000003</c:v>
                </c:pt>
                <c:pt idx="3971">
                  <c:v>39.71</c:v>
                </c:pt>
                <c:pt idx="3972">
                  <c:v>39.72</c:v>
                </c:pt>
                <c:pt idx="3973">
                  <c:v>39.729999999999997</c:v>
                </c:pt>
                <c:pt idx="3974">
                  <c:v>39.74</c:v>
                </c:pt>
                <c:pt idx="3975">
                  <c:v>39.75</c:v>
                </c:pt>
                <c:pt idx="3976">
                  <c:v>39.76</c:v>
                </c:pt>
                <c:pt idx="3977">
                  <c:v>39.770000000000003</c:v>
                </c:pt>
                <c:pt idx="3978">
                  <c:v>39.78</c:v>
                </c:pt>
                <c:pt idx="3979">
                  <c:v>39.79</c:v>
                </c:pt>
                <c:pt idx="3980">
                  <c:v>39.799999999999997</c:v>
                </c:pt>
                <c:pt idx="3981">
                  <c:v>39.81</c:v>
                </c:pt>
                <c:pt idx="3982">
                  <c:v>39.82</c:v>
                </c:pt>
                <c:pt idx="3983">
                  <c:v>39.83</c:v>
                </c:pt>
                <c:pt idx="3984">
                  <c:v>39.840000000000003</c:v>
                </c:pt>
                <c:pt idx="3985">
                  <c:v>39.85</c:v>
                </c:pt>
                <c:pt idx="3986">
                  <c:v>39.86</c:v>
                </c:pt>
                <c:pt idx="3987">
                  <c:v>39.869999999999997</c:v>
                </c:pt>
                <c:pt idx="3988">
                  <c:v>39.880000000000003</c:v>
                </c:pt>
                <c:pt idx="3989">
                  <c:v>39.89</c:v>
                </c:pt>
                <c:pt idx="3990">
                  <c:v>39.9</c:v>
                </c:pt>
                <c:pt idx="3991">
                  <c:v>39.909999999999997</c:v>
                </c:pt>
                <c:pt idx="3992">
                  <c:v>39.92</c:v>
                </c:pt>
                <c:pt idx="3993">
                  <c:v>39.93</c:v>
                </c:pt>
                <c:pt idx="3994">
                  <c:v>39.94</c:v>
                </c:pt>
                <c:pt idx="3995">
                  <c:v>39.950000000000003</c:v>
                </c:pt>
                <c:pt idx="3996">
                  <c:v>39.96</c:v>
                </c:pt>
                <c:pt idx="3997">
                  <c:v>39.97</c:v>
                </c:pt>
                <c:pt idx="3998">
                  <c:v>39.979999999999997</c:v>
                </c:pt>
                <c:pt idx="3999">
                  <c:v>39.99</c:v>
                </c:pt>
                <c:pt idx="4000">
                  <c:v>40</c:v>
                </c:pt>
                <c:pt idx="4001">
                  <c:v>40.01</c:v>
                </c:pt>
                <c:pt idx="4002">
                  <c:v>40.020000000000003</c:v>
                </c:pt>
                <c:pt idx="4003">
                  <c:v>40.03</c:v>
                </c:pt>
                <c:pt idx="4004">
                  <c:v>40.04</c:v>
                </c:pt>
                <c:pt idx="4005">
                  <c:v>40.049999999999997</c:v>
                </c:pt>
                <c:pt idx="4006">
                  <c:v>40.06</c:v>
                </c:pt>
                <c:pt idx="4007">
                  <c:v>40.07</c:v>
                </c:pt>
                <c:pt idx="4008">
                  <c:v>40.08</c:v>
                </c:pt>
                <c:pt idx="4009">
                  <c:v>40.090000000000003</c:v>
                </c:pt>
                <c:pt idx="4010">
                  <c:v>40.1</c:v>
                </c:pt>
                <c:pt idx="4011">
                  <c:v>40.11</c:v>
                </c:pt>
                <c:pt idx="4012">
                  <c:v>40.119999999999997</c:v>
                </c:pt>
                <c:pt idx="4013">
                  <c:v>40.130000000000003</c:v>
                </c:pt>
                <c:pt idx="4014">
                  <c:v>40.14</c:v>
                </c:pt>
                <c:pt idx="4015">
                  <c:v>40.15</c:v>
                </c:pt>
                <c:pt idx="4016">
                  <c:v>40.159999999999997</c:v>
                </c:pt>
                <c:pt idx="4017">
                  <c:v>40.17</c:v>
                </c:pt>
                <c:pt idx="4018">
                  <c:v>40.18</c:v>
                </c:pt>
                <c:pt idx="4019">
                  <c:v>40.19</c:v>
                </c:pt>
                <c:pt idx="4020">
                  <c:v>40.200000000000003</c:v>
                </c:pt>
                <c:pt idx="4021">
                  <c:v>40.21</c:v>
                </c:pt>
                <c:pt idx="4022">
                  <c:v>40.22</c:v>
                </c:pt>
                <c:pt idx="4023">
                  <c:v>40.229999999999997</c:v>
                </c:pt>
                <c:pt idx="4024">
                  <c:v>40.24</c:v>
                </c:pt>
                <c:pt idx="4025">
                  <c:v>40.25</c:v>
                </c:pt>
                <c:pt idx="4026">
                  <c:v>40.26</c:v>
                </c:pt>
                <c:pt idx="4027">
                  <c:v>40.270000000000003</c:v>
                </c:pt>
                <c:pt idx="4028">
                  <c:v>40.28</c:v>
                </c:pt>
                <c:pt idx="4029">
                  <c:v>40.29</c:v>
                </c:pt>
                <c:pt idx="4030">
                  <c:v>40.299999999999997</c:v>
                </c:pt>
                <c:pt idx="4031">
                  <c:v>40.31</c:v>
                </c:pt>
                <c:pt idx="4032">
                  <c:v>40.32</c:v>
                </c:pt>
                <c:pt idx="4033">
                  <c:v>40.33</c:v>
                </c:pt>
                <c:pt idx="4034">
                  <c:v>40.340000000000003</c:v>
                </c:pt>
                <c:pt idx="4035">
                  <c:v>40.35</c:v>
                </c:pt>
                <c:pt idx="4036">
                  <c:v>40.36</c:v>
                </c:pt>
                <c:pt idx="4037">
                  <c:v>40.369999999999997</c:v>
                </c:pt>
                <c:pt idx="4038">
                  <c:v>40.380000000000003</c:v>
                </c:pt>
                <c:pt idx="4039">
                  <c:v>40.39</c:v>
                </c:pt>
                <c:pt idx="4040">
                  <c:v>40.4</c:v>
                </c:pt>
                <c:pt idx="4041">
                  <c:v>40.409999999999997</c:v>
                </c:pt>
                <c:pt idx="4042">
                  <c:v>40.42</c:v>
                </c:pt>
                <c:pt idx="4043">
                  <c:v>40.43</c:v>
                </c:pt>
                <c:pt idx="4044">
                  <c:v>40.44</c:v>
                </c:pt>
                <c:pt idx="4045">
                  <c:v>40.450000000000003</c:v>
                </c:pt>
                <c:pt idx="4046">
                  <c:v>40.46</c:v>
                </c:pt>
                <c:pt idx="4047">
                  <c:v>40.47</c:v>
                </c:pt>
                <c:pt idx="4048">
                  <c:v>40.479999999999997</c:v>
                </c:pt>
                <c:pt idx="4049">
                  <c:v>40.49</c:v>
                </c:pt>
                <c:pt idx="4050">
                  <c:v>40.5</c:v>
                </c:pt>
                <c:pt idx="4051">
                  <c:v>40.51</c:v>
                </c:pt>
                <c:pt idx="4052">
                  <c:v>40.520000000000003</c:v>
                </c:pt>
                <c:pt idx="4053">
                  <c:v>40.53</c:v>
                </c:pt>
                <c:pt idx="4054">
                  <c:v>40.54</c:v>
                </c:pt>
                <c:pt idx="4055">
                  <c:v>40.549999999999997</c:v>
                </c:pt>
                <c:pt idx="4056">
                  <c:v>40.56</c:v>
                </c:pt>
                <c:pt idx="4057">
                  <c:v>40.57</c:v>
                </c:pt>
                <c:pt idx="4058">
                  <c:v>40.58</c:v>
                </c:pt>
                <c:pt idx="4059">
                  <c:v>40.590000000000003</c:v>
                </c:pt>
                <c:pt idx="4060">
                  <c:v>40.6</c:v>
                </c:pt>
                <c:pt idx="4061">
                  <c:v>40.61</c:v>
                </c:pt>
                <c:pt idx="4062">
                  <c:v>40.619999999999997</c:v>
                </c:pt>
                <c:pt idx="4063">
                  <c:v>40.630000000000003</c:v>
                </c:pt>
                <c:pt idx="4064">
                  <c:v>40.64</c:v>
                </c:pt>
                <c:pt idx="4065">
                  <c:v>40.65</c:v>
                </c:pt>
                <c:pt idx="4066">
                  <c:v>40.659999999999997</c:v>
                </c:pt>
                <c:pt idx="4067">
                  <c:v>40.67</c:v>
                </c:pt>
                <c:pt idx="4068">
                  <c:v>40.68</c:v>
                </c:pt>
                <c:pt idx="4069">
                  <c:v>40.69</c:v>
                </c:pt>
                <c:pt idx="4070">
                  <c:v>40.700000000000003</c:v>
                </c:pt>
                <c:pt idx="4071">
                  <c:v>40.71</c:v>
                </c:pt>
                <c:pt idx="4072">
                  <c:v>40.72</c:v>
                </c:pt>
                <c:pt idx="4073">
                  <c:v>40.729999999999997</c:v>
                </c:pt>
                <c:pt idx="4074">
                  <c:v>40.74</c:v>
                </c:pt>
                <c:pt idx="4075">
                  <c:v>40.75</c:v>
                </c:pt>
                <c:pt idx="4076">
                  <c:v>40.76</c:v>
                </c:pt>
                <c:pt idx="4077">
                  <c:v>40.770000000000003</c:v>
                </c:pt>
                <c:pt idx="4078">
                  <c:v>40.78</c:v>
                </c:pt>
                <c:pt idx="4079">
                  <c:v>40.79</c:v>
                </c:pt>
                <c:pt idx="4080">
                  <c:v>40.799999999999997</c:v>
                </c:pt>
                <c:pt idx="4081">
                  <c:v>40.81</c:v>
                </c:pt>
                <c:pt idx="4082">
                  <c:v>40.82</c:v>
                </c:pt>
                <c:pt idx="4083">
                  <c:v>40.83</c:v>
                </c:pt>
                <c:pt idx="4084">
                  <c:v>40.840000000000003</c:v>
                </c:pt>
                <c:pt idx="4085">
                  <c:v>40.85</c:v>
                </c:pt>
                <c:pt idx="4086">
                  <c:v>40.86</c:v>
                </c:pt>
                <c:pt idx="4087">
                  <c:v>40.869999999999997</c:v>
                </c:pt>
                <c:pt idx="4088">
                  <c:v>40.880000000000003</c:v>
                </c:pt>
                <c:pt idx="4089">
                  <c:v>40.89</c:v>
                </c:pt>
                <c:pt idx="4090">
                  <c:v>40.9</c:v>
                </c:pt>
                <c:pt idx="4091">
                  <c:v>40.909999999999997</c:v>
                </c:pt>
                <c:pt idx="4092">
                  <c:v>40.92</c:v>
                </c:pt>
                <c:pt idx="4093">
                  <c:v>40.93</c:v>
                </c:pt>
                <c:pt idx="4094">
                  <c:v>40.94</c:v>
                </c:pt>
                <c:pt idx="4095">
                  <c:v>40.950000000000003</c:v>
                </c:pt>
                <c:pt idx="4096">
                  <c:v>40.96</c:v>
                </c:pt>
                <c:pt idx="4097">
                  <c:v>40.97</c:v>
                </c:pt>
                <c:pt idx="4098">
                  <c:v>40.98</c:v>
                </c:pt>
                <c:pt idx="4099">
                  <c:v>40.99</c:v>
                </c:pt>
                <c:pt idx="4100">
                  <c:v>41</c:v>
                </c:pt>
                <c:pt idx="4101">
                  <c:v>41.01</c:v>
                </c:pt>
                <c:pt idx="4102">
                  <c:v>41.02</c:v>
                </c:pt>
                <c:pt idx="4103">
                  <c:v>41.03</c:v>
                </c:pt>
                <c:pt idx="4104">
                  <c:v>41.04</c:v>
                </c:pt>
                <c:pt idx="4105">
                  <c:v>41.05</c:v>
                </c:pt>
                <c:pt idx="4106">
                  <c:v>41.06</c:v>
                </c:pt>
                <c:pt idx="4107">
                  <c:v>41.07</c:v>
                </c:pt>
                <c:pt idx="4108">
                  <c:v>41.08</c:v>
                </c:pt>
                <c:pt idx="4109">
                  <c:v>41.09</c:v>
                </c:pt>
                <c:pt idx="4110">
                  <c:v>41.1</c:v>
                </c:pt>
                <c:pt idx="4111">
                  <c:v>41.11</c:v>
                </c:pt>
                <c:pt idx="4112">
                  <c:v>41.12</c:v>
                </c:pt>
                <c:pt idx="4113">
                  <c:v>41.13</c:v>
                </c:pt>
                <c:pt idx="4114">
                  <c:v>41.14</c:v>
                </c:pt>
                <c:pt idx="4115">
                  <c:v>41.15</c:v>
                </c:pt>
                <c:pt idx="4116">
                  <c:v>41.16</c:v>
                </c:pt>
                <c:pt idx="4117">
                  <c:v>41.17</c:v>
                </c:pt>
                <c:pt idx="4118">
                  <c:v>41.18</c:v>
                </c:pt>
                <c:pt idx="4119">
                  <c:v>41.19</c:v>
                </c:pt>
                <c:pt idx="4120">
                  <c:v>41.2</c:v>
                </c:pt>
                <c:pt idx="4121">
                  <c:v>41.21</c:v>
                </c:pt>
                <c:pt idx="4122">
                  <c:v>41.22</c:v>
                </c:pt>
                <c:pt idx="4123">
                  <c:v>41.23</c:v>
                </c:pt>
                <c:pt idx="4124">
                  <c:v>41.24</c:v>
                </c:pt>
                <c:pt idx="4125">
                  <c:v>41.25</c:v>
                </c:pt>
                <c:pt idx="4126">
                  <c:v>41.26</c:v>
                </c:pt>
                <c:pt idx="4127">
                  <c:v>41.27</c:v>
                </c:pt>
                <c:pt idx="4128">
                  <c:v>41.28</c:v>
                </c:pt>
                <c:pt idx="4129">
                  <c:v>41.29</c:v>
                </c:pt>
                <c:pt idx="4130">
                  <c:v>41.3</c:v>
                </c:pt>
                <c:pt idx="4131">
                  <c:v>41.31</c:v>
                </c:pt>
                <c:pt idx="4132">
                  <c:v>41.32</c:v>
                </c:pt>
                <c:pt idx="4133">
                  <c:v>41.33</c:v>
                </c:pt>
                <c:pt idx="4134">
                  <c:v>41.34</c:v>
                </c:pt>
                <c:pt idx="4135">
                  <c:v>41.35</c:v>
                </c:pt>
                <c:pt idx="4136">
                  <c:v>41.36</c:v>
                </c:pt>
                <c:pt idx="4137">
                  <c:v>41.37</c:v>
                </c:pt>
                <c:pt idx="4138">
                  <c:v>41.38</c:v>
                </c:pt>
                <c:pt idx="4139">
                  <c:v>41.39</c:v>
                </c:pt>
                <c:pt idx="4140">
                  <c:v>41.4</c:v>
                </c:pt>
                <c:pt idx="4141">
                  <c:v>41.41</c:v>
                </c:pt>
                <c:pt idx="4142">
                  <c:v>41.42</c:v>
                </c:pt>
                <c:pt idx="4143">
                  <c:v>41.43</c:v>
                </c:pt>
                <c:pt idx="4144">
                  <c:v>41.44</c:v>
                </c:pt>
                <c:pt idx="4145">
                  <c:v>41.45</c:v>
                </c:pt>
                <c:pt idx="4146">
                  <c:v>41.46</c:v>
                </c:pt>
                <c:pt idx="4147">
                  <c:v>41.47</c:v>
                </c:pt>
                <c:pt idx="4148">
                  <c:v>41.48</c:v>
                </c:pt>
                <c:pt idx="4149">
                  <c:v>41.49</c:v>
                </c:pt>
                <c:pt idx="4150">
                  <c:v>41.5</c:v>
                </c:pt>
                <c:pt idx="4151">
                  <c:v>41.51</c:v>
                </c:pt>
                <c:pt idx="4152">
                  <c:v>41.52</c:v>
                </c:pt>
                <c:pt idx="4153">
                  <c:v>41.53</c:v>
                </c:pt>
                <c:pt idx="4154">
                  <c:v>41.54</c:v>
                </c:pt>
                <c:pt idx="4155">
                  <c:v>41.55</c:v>
                </c:pt>
                <c:pt idx="4156">
                  <c:v>41.56</c:v>
                </c:pt>
                <c:pt idx="4157">
                  <c:v>41.57</c:v>
                </c:pt>
                <c:pt idx="4158">
                  <c:v>41.58</c:v>
                </c:pt>
                <c:pt idx="4159">
                  <c:v>41.59</c:v>
                </c:pt>
                <c:pt idx="4160">
                  <c:v>41.6</c:v>
                </c:pt>
                <c:pt idx="4161">
                  <c:v>41.61</c:v>
                </c:pt>
                <c:pt idx="4162">
                  <c:v>41.62</c:v>
                </c:pt>
                <c:pt idx="4163">
                  <c:v>41.63</c:v>
                </c:pt>
                <c:pt idx="4164">
                  <c:v>41.64</c:v>
                </c:pt>
                <c:pt idx="4165">
                  <c:v>41.65</c:v>
                </c:pt>
                <c:pt idx="4166">
                  <c:v>41.66</c:v>
                </c:pt>
                <c:pt idx="4167">
                  <c:v>41.67</c:v>
                </c:pt>
                <c:pt idx="4168">
                  <c:v>41.68</c:v>
                </c:pt>
                <c:pt idx="4169">
                  <c:v>41.69</c:v>
                </c:pt>
                <c:pt idx="4170">
                  <c:v>41.7</c:v>
                </c:pt>
                <c:pt idx="4171">
                  <c:v>41.71</c:v>
                </c:pt>
                <c:pt idx="4172">
                  <c:v>41.72</c:v>
                </c:pt>
                <c:pt idx="4173">
                  <c:v>41.73</c:v>
                </c:pt>
                <c:pt idx="4174">
                  <c:v>41.74</c:v>
                </c:pt>
                <c:pt idx="4175">
                  <c:v>41.75</c:v>
                </c:pt>
                <c:pt idx="4176">
                  <c:v>41.76</c:v>
                </c:pt>
                <c:pt idx="4177">
                  <c:v>41.77</c:v>
                </c:pt>
                <c:pt idx="4178">
                  <c:v>41.78</c:v>
                </c:pt>
                <c:pt idx="4179">
                  <c:v>41.79</c:v>
                </c:pt>
                <c:pt idx="4180">
                  <c:v>41.8</c:v>
                </c:pt>
                <c:pt idx="4181">
                  <c:v>41.81</c:v>
                </c:pt>
                <c:pt idx="4182">
                  <c:v>41.82</c:v>
                </c:pt>
                <c:pt idx="4183">
                  <c:v>41.83</c:v>
                </c:pt>
                <c:pt idx="4184">
                  <c:v>41.84</c:v>
                </c:pt>
                <c:pt idx="4185">
                  <c:v>41.85</c:v>
                </c:pt>
                <c:pt idx="4186">
                  <c:v>41.86</c:v>
                </c:pt>
                <c:pt idx="4187">
                  <c:v>41.87</c:v>
                </c:pt>
                <c:pt idx="4188">
                  <c:v>41.88</c:v>
                </c:pt>
                <c:pt idx="4189">
                  <c:v>41.89</c:v>
                </c:pt>
                <c:pt idx="4190">
                  <c:v>41.9</c:v>
                </c:pt>
                <c:pt idx="4191">
                  <c:v>41.91</c:v>
                </c:pt>
                <c:pt idx="4192">
                  <c:v>41.92</c:v>
                </c:pt>
                <c:pt idx="4193">
                  <c:v>41.93</c:v>
                </c:pt>
                <c:pt idx="4194">
                  <c:v>41.94</c:v>
                </c:pt>
                <c:pt idx="4195">
                  <c:v>41.95</c:v>
                </c:pt>
                <c:pt idx="4196">
                  <c:v>41.96</c:v>
                </c:pt>
                <c:pt idx="4197">
                  <c:v>41.97</c:v>
                </c:pt>
                <c:pt idx="4198">
                  <c:v>41.98</c:v>
                </c:pt>
                <c:pt idx="4199">
                  <c:v>41.99</c:v>
                </c:pt>
                <c:pt idx="4200">
                  <c:v>42</c:v>
                </c:pt>
                <c:pt idx="4201">
                  <c:v>42.01</c:v>
                </c:pt>
                <c:pt idx="4202">
                  <c:v>42.02</c:v>
                </c:pt>
                <c:pt idx="4203">
                  <c:v>42.03</c:v>
                </c:pt>
                <c:pt idx="4204">
                  <c:v>42.04</c:v>
                </c:pt>
                <c:pt idx="4205">
                  <c:v>42.05</c:v>
                </c:pt>
                <c:pt idx="4206">
                  <c:v>42.06</c:v>
                </c:pt>
                <c:pt idx="4207">
                  <c:v>42.07</c:v>
                </c:pt>
                <c:pt idx="4208">
                  <c:v>42.08</c:v>
                </c:pt>
                <c:pt idx="4209">
                  <c:v>42.09</c:v>
                </c:pt>
                <c:pt idx="4210">
                  <c:v>42.1</c:v>
                </c:pt>
                <c:pt idx="4211">
                  <c:v>42.11</c:v>
                </c:pt>
                <c:pt idx="4212">
                  <c:v>42.12</c:v>
                </c:pt>
                <c:pt idx="4213">
                  <c:v>42.13</c:v>
                </c:pt>
                <c:pt idx="4214">
                  <c:v>42.14</c:v>
                </c:pt>
                <c:pt idx="4215">
                  <c:v>42.15</c:v>
                </c:pt>
                <c:pt idx="4216">
                  <c:v>42.16</c:v>
                </c:pt>
                <c:pt idx="4217">
                  <c:v>42.17</c:v>
                </c:pt>
                <c:pt idx="4218">
                  <c:v>42.18</c:v>
                </c:pt>
                <c:pt idx="4219">
                  <c:v>42.19</c:v>
                </c:pt>
                <c:pt idx="4220">
                  <c:v>42.2</c:v>
                </c:pt>
                <c:pt idx="4221">
                  <c:v>42.21</c:v>
                </c:pt>
                <c:pt idx="4222">
                  <c:v>42.22</c:v>
                </c:pt>
                <c:pt idx="4223">
                  <c:v>42.23</c:v>
                </c:pt>
                <c:pt idx="4224">
                  <c:v>42.24</c:v>
                </c:pt>
                <c:pt idx="4225">
                  <c:v>42.25</c:v>
                </c:pt>
                <c:pt idx="4226">
                  <c:v>42.26</c:v>
                </c:pt>
                <c:pt idx="4227">
                  <c:v>42.27</c:v>
                </c:pt>
                <c:pt idx="4228">
                  <c:v>42.28</c:v>
                </c:pt>
                <c:pt idx="4229">
                  <c:v>42.29</c:v>
                </c:pt>
                <c:pt idx="4230">
                  <c:v>42.3</c:v>
                </c:pt>
                <c:pt idx="4231">
                  <c:v>42.31</c:v>
                </c:pt>
                <c:pt idx="4232">
                  <c:v>42.32</c:v>
                </c:pt>
                <c:pt idx="4233">
                  <c:v>42.33</c:v>
                </c:pt>
                <c:pt idx="4234">
                  <c:v>42.34</c:v>
                </c:pt>
                <c:pt idx="4235">
                  <c:v>42.35</c:v>
                </c:pt>
                <c:pt idx="4236">
                  <c:v>42.36</c:v>
                </c:pt>
                <c:pt idx="4237">
                  <c:v>42.37</c:v>
                </c:pt>
                <c:pt idx="4238">
                  <c:v>42.38</c:v>
                </c:pt>
                <c:pt idx="4239">
                  <c:v>42.39</c:v>
                </c:pt>
                <c:pt idx="4240">
                  <c:v>42.4</c:v>
                </c:pt>
                <c:pt idx="4241">
                  <c:v>42.41</c:v>
                </c:pt>
                <c:pt idx="4242">
                  <c:v>42.42</c:v>
                </c:pt>
                <c:pt idx="4243">
                  <c:v>42.43</c:v>
                </c:pt>
                <c:pt idx="4244">
                  <c:v>42.44</c:v>
                </c:pt>
                <c:pt idx="4245">
                  <c:v>42.45</c:v>
                </c:pt>
                <c:pt idx="4246">
                  <c:v>42.46</c:v>
                </c:pt>
                <c:pt idx="4247">
                  <c:v>42.47</c:v>
                </c:pt>
                <c:pt idx="4248">
                  <c:v>42.48</c:v>
                </c:pt>
                <c:pt idx="4249">
                  <c:v>42.49</c:v>
                </c:pt>
                <c:pt idx="4250">
                  <c:v>42.5</c:v>
                </c:pt>
                <c:pt idx="4251">
                  <c:v>42.51</c:v>
                </c:pt>
                <c:pt idx="4252">
                  <c:v>42.52</c:v>
                </c:pt>
                <c:pt idx="4253">
                  <c:v>42.53</c:v>
                </c:pt>
                <c:pt idx="4254">
                  <c:v>42.54</c:v>
                </c:pt>
                <c:pt idx="4255">
                  <c:v>42.55</c:v>
                </c:pt>
                <c:pt idx="4256">
                  <c:v>42.56</c:v>
                </c:pt>
                <c:pt idx="4257">
                  <c:v>42.57</c:v>
                </c:pt>
                <c:pt idx="4258">
                  <c:v>42.58</c:v>
                </c:pt>
                <c:pt idx="4259">
                  <c:v>42.59</c:v>
                </c:pt>
                <c:pt idx="4260">
                  <c:v>42.6</c:v>
                </c:pt>
                <c:pt idx="4261">
                  <c:v>42.61</c:v>
                </c:pt>
                <c:pt idx="4262">
                  <c:v>42.62</c:v>
                </c:pt>
                <c:pt idx="4263">
                  <c:v>42.63</c:v>
                </c:pt>
                <c:pt idx="4264">
                  <c:v>42.64</c:v>
                </c:pt>
                <c:pt idx="4265">
                  <c:v>42.65</c:v>
                </c:pt>
                <c:pt idx="4266">
                  <c:v>42.66</c:v>
                </c:pt>
                <c:pt idx="4267">
                  <c:v>42.67</c:v>
                </c:pt>
                <c:pt idx="4268">
                  <c:v>42.68</c:v>
                </c:pt>
                <c:pt idx="4269">
                  <c:v>42.69</c:v>
                </c:pt>
                <c:pt idx="4270">
                  <c:v>42.7</c:v>
                </c:pt>
                <c:pt idx="4271">
                  <c:v>42.71</c:v>
                </c:pt>
                <c:pt idx="4272">
                  <c:v>42.72</c:v>
                </c:pt>
                <c:pt idx="4273">
                  <c:v>42.73</c:v>
                </c:pt>
                <c:pt idx="4274">
                  <c:v>42.74</c:v>
                </c:pt>
                <c:pt idx="4275">
                  <c:v>42.75</c:v>
                </c:pt>
                <c:pt idx="4276">
                  <c:v>42.76</c:v>
                </c:pt>
                <c:pt idx="4277">
                  <c:v>42.77</c:v>
                </c:pt>
                <c:pt idx="4278">
                  <c:v>42.78</c:v>
                </c:pt>
                <c:pt idx="4279">
                  <c:v>42.79</c:v>
                </c:pt>
                <c:pt idx="4280">
                  <c:v>42.8</c:v>
                </c:pt>
                <c:pt idx="4281">
                  <c:v>42.81</c:v>
                </c:pt>
                <c:pt idx="4282">
                  <c:v>42.82</c:v>
                </c:pt>
                <c:pt idx="4283">
                  <c:v>42.83</c:v>
                </c:pt>
                <c:pt idx="4284">
                  <c:v>42.84</c:v>
                </c:pt>
                <c:pt idx="4285">
                  <c:v>42.85</c:v>
                </c:pt>
                <c:pt idx="4286">
                  <c:v>42.86</c:v>
                </c:pt>
                <c:pt idx="4287">
                  <c:v>42.87</c:v>
                </c:pt>
                <c:pt idx="4288">
                  <c:v>42.88</c:v>
                </c:pt>
                <c:pt idx="4289">
                  <c:v>42.89</c:v>
                </c:pt>
                <c:pt idx="4290">
                  <c:v>42.9</c:v>
                </c:pt>
                <c:pt idx="4291">
                  <c:v>42.91</c:v>
                </c:pt>
                <c:pt idx="4292">
                  <c:v>42.92</c:v>
                </c:pt>
                <c:pt idx="4293">
                  <c:v>42.93</c:v>
                </c:pt>
                <c:pt idx="4294">
                  <c:v>42.94</c:v>
                </c:pt>
                <c:pt idx="4295">
                  <c:v>42.95</c:v>
                </c:pt>
                <c:pt idx="4296">
                  <c:v>42.96</c:v>
                </c:pt>
                <c:pt idx="4297">
                  <c:v>42.97</c:v>
                </c:pt>
                <c:pt idx="4298">
                  <c:v>42.98</c:v>
                </c:pt>
                <c:pt idx="4299">
                  <c:v>42.99</c:v>
                </c:pt>
                <c:pt idx="4300">
                  <c:v>43</c:v>
                </c:pt>
                <c:pt idx="4301">
                  <c:v>43.01</c:v>
                </c:pt>
                <c:pt idx="4302">
                  <c:v>43.02</c:v>
                </c:pt>
                <c:pt idx="4303">
                  <c:v>43.03</c:v>
                </c:pt>
                <c:pt idx="4304">
                  <c:v>43.04</c:v>
                </c:pt>
                <c:pt idx="4305">
                  <c:v>43.05</c:v>
                </c:pt>
                <c:pt idx="4306">
                  <c:v>43.06</c:v>
                </c:pt>
                <c:pt idx="4307">
                  <c:v>43.07</c:v>
                </c:pt>
                <c:pt idx="4308">
                  <c:v>43.08</c:v>
                </c:pt>
                <c:pt idx="4309">
                  <c:v>43.09</c:v>
                </c:pt>
                <c:pt idx="4310">
                  <c:v>43.1</c:v>
                </c:pt>
                <c:pt idx="4311">
                  <c:v>43.11</c:v>
                </c:pt>
                <c:pt idx="4312">
                  <c:v>43.12</c:v>
                </c:pt>
                <c:pt idx="4313">
                  <c:v>43.13</c:v>
                </c:pt>
                <c:pt idx="4314">
                  <c:v>43.14</c:v>
                </c:pt>
                <c:pt idx="4315">
                  <c:v>43.15</c:v>
                </c:pt>
                <c:pt idx="4316">
                  <c:v>43.16</c:v>
                </c:pt>
                <c:pt idx="4317">
                  <c:v>43.17</c:v>
                </c:pt>
                <c:pt idx="4318">
                  <c:v>43.18</c:v>
                </c:pt>
                <c:pt idx="4319">
                  <c:v>43.19</c:v>
                </c:pt>
                <c:pt idx="4320">
                  <c:v>43.2</c:v>
                </c:pt>
                <c:pt idx="4321">
                  <c:v>43.21</c:v>
                </c:pt>
                <c:pt idx="4322">
                  <c:v>43.22</c:v>
                </c:pt>
                <c:pt idx="4323">
                  <c:v>43.23</c:v>
                </c:pt>
                <c:pt idx="4324">
                  <c:v>43.24</c:v>
                </c:pt>
                <c:pt idx="4325">
                  <c:v>43.25</c:v>
                </c:pt>
                <c:pt idx="4326">
                  <c:v>43.26</c:v>
                </c:pt>
                <c:pt idx="4327">
                  <c:v>43.27</c:v>
                </c:pt>
                <c:pt idx="4328">
                  <c:v>43.28</c:v>
                </c:pt>
                <c:pt idx="4329">
                  <c:v>43.29</c:v>
                </c:pt>
                <c:pt idx="4330">
                  <c:v>43.3</c:v>
                </c:pt>
                <c:pt idx="4331">
                  <c:v>43.31</c:v>
                </c:pt>
                <c:pt idx="4332">
                  <c:v>43.32</c:v>
                </c:pt>
                <c:pt idx="4333">
                  <c:v>43.33</c:v>
                </c:pt>
                <c:pt idx="4334">
                  <c:v>43.34</c:v>
                </c:pt>
                <c:pt idx="4335">
                  <c:v>43.35</c:v>
                </c:pt>
                <c:pt idx="4336">
                  <c:v>43.36</c:v>
                </c:pt>
                <c:pt idx="4337">
                  <c:v>43.37</c:v>
                </c:pt>
                <c:pt idx="4338">
                  <c:v>43.38</c:v>
                </c:pt>
                <c:pt idx="4339">
                  <c:v>43.39</c:v>
                </c:pt>
                <c:pt idx="4340">
                  <c:v>43.4</c:v>
                </c:pt>
                <c:pt idx="4341">
                  <c:v>43.41</c:v>
                </c:pt>
                <c:pt idx="4342">
                  <c:v>43.42</c:v>
                </c:pt>
                <c:pt idx="4343">
                  <c:v>43.43</c:v>
                </c:pt>
                <c:pt idx="4344">
                  <c:v>43.44</c:v>
                </c:pt>
                <c:pt idx="4345">
                  <c:v>43.45</c:v>
                </c:pt>
                <c:pt idx="4346">
                  <c:v>43.46</c:v>
                </c:pt>
                <c:pt idx="4347">
                  <c:v>43.47</c:v>
                </c:pt>
                <c:pt idx="4348">
                  <c:v>43.48</c:v>
                </c:pt>
                <c:pt idx="4349">
                  <c:v>43.49</c:v>
                </c:pt>
                <c:pt idx="4350">
                  <c:v>43.5</c:v>
                </c:pt>
                <c:pt idx="4351">
                  <c:v>43.51</c:v>
                </c:pt>
                <c:pt idx="4352">
                  <c:v>43.52</c:v>
                </c:pt>
                <c:pt idx="4353">
                  <c:v>43.53</c:v>
                </c:pt>
                <c:pt idx="4354">
                  <c:v>43.54</c:v>
                </c:pt>
                <c:pt idx="4355">
                  <c:v>43.55</c:v>
                </c:pt>
                <c:pt idx="4356">
                  <c:v>43.56</c:v>
                </c:pt>
                <c:pt idx="4357">
                  <c:v>43.57</c:v>
                </c:pt>
                <c:pt idx="4358">
                  <c:v>43.58</c:v>
                </c:pt>
                <c:pt idx="4359">
                  <c:v>43.59</c:v>
                </c:pt>
                <c:pt idx="4360">
                  <c:v>43.6</c:v>
                </c:pt>
                <c:pt idx="4361">
                  <c:v>43.61</c:v>
                </c:pt>
                <c:pt idx="4362">
                  <c:v>43.62</c:v>
                </c:pt>
                <c:pt idx="4363">
                  <c:v>43.63</c:v>
                </c:pt>
                <c:pt idx="4364">
                  <c:v>43.64</c:v>
                </c:pt>
                <c:pt idx="4365">
                  <c:v>43.65</c:v>
                </c:pt>
                <c:pt idx="4366">
                  <c:v>43.66</c:v>
                </c:pt>
                <c:pt idx="4367">
                  <c:v>43.67</c:v>
                </c:pt>
                <c:pt idx="4368">
                  <c:v>43.68</c:v>
                </c:pt>
                <c:pt idx="4369">
                  <c:v>43.69</c:v>
                </c:pt>
                <c:pt idx="4370">
                  <c:v>43.7</c:v>
                </c:pt>
                <c:pt idx="4371">
                  <c:v>43.71</c:v>
                </c:pt>
                <c:pt idx="4372">
                  <c:v>43.72</c:v>
                </c:pt>
                <c:pt idx="4373">
                  <c:v>43.73</c:v>
                </c:pt>
                <c:pt idx="4374">
                  <c:v>43.74</c:v>
                </c:pt>
                <c:pt idx="4375">
                  <c:v>43.75</c:v>
                </c:pt>
                <c:pt idx="4376">
                  <c:v>43.76</c:v>
                </c:pt>
                <c:pt idx="4377">
                  <c:v>43.77</c:v>
                </c:pt>
                <c:pt idx="4378">
                  <c:v>43.78</c:v>
                </c:pt>
                <c:pt idx="4379">
                  <c:v>43.79</c:v>
                </c:pt>
                <c:pt idx="4380">
                  <c:v>43.8</c:v>
                </c:pt>
                <c:pt idx="4381">
                  <c:v>43.81</c:v>
                </c:pt>
                <c:pt idx="4382">
                  <c:v>43.82</c:v>
                </c:pt>
                <c:pt idx="4383">
                  <c:v>43.83</c:v>
                </c:pt>
                <c:pt idx="4384">
                  <c:v>43.84</c:v>
                </c:pt>
                <c:pt idx="4385">
                  <c:v>43.85</c:v>
                </c:pt>
                <c:pt idx="4386">
                  <c:v>43.86</c:v>
                </c:pt>
                <c:pt idx="4387">
                  <c:v>43.87</c:v>
                </c:pt>
                <c:pt idx="4388">
                  <c:v>43.88</c:v>
                </c:pt>
                <c:pt idx="4389">
                  <c:v>43.89</c:v>
                </c:pt>
                <c:pt idx="4390">
                  <c:v>43.9</c:v>
                </c:pt>
                <c:pt idx="4391">
                  <c:v>43.91</c:v>
                </c:pt>
                <c:pt idx="4392">
                  <c:v>43.92</c:v>
                </c:pt>
                <c:pt idx="4393">
                  <c:v>43.93</c:v>
                </c:pt>
                <c:pt idx="4394">
                  <c:v>43.94</c:v>
                </c:pt>
                <c:pt idx="4395">
                  <c:v>43.95</c:v>
                </c:pt>
                <c:pt idx="4396">
                  <c:v>43.96</c:v>
                </c:pt>
                <c:pt idx="4397">
                  <c:v>43.97</c:v>
                </c:pt>
                <c:pt idx="4398">
                  <c:v>43.98</c:v>
                </c:pt>
                <c:pt idx="4399">
                  <c:v>43.99</c:v>
                </c:pt>
                <c:pt idx="4400">
                  <c:v>44</c:v>
                </c:pt>
                <c:pt idx="4401">
                  <c:v>44.01</c:v>
                </c:pt>
                <c:pt idx="4402">
                  <c:v>44.02</c:v>
                </c:pt>
                <c:pt idx="4403">
                  <c:v>44.03</c:v>
                </c:pt>
                <c:pt idx="4404">
                  <c:v>44.04</c:v>
                </c:pt>
                <c:pt idx="4405">
                  <c:v>44.05</c:v>
                </c:pt>
                <c:pt idx="4406">
                  <c:v>44.06</c:v>
                </c:pt>
                <c:pt idx="4407">
                  <c:v>44.07</c:v>
                </c:pt>
                <c:pt idx="4408">
                  <c:v>44.08</c:v>
                </c:pt>
                <c:pt idx="4409">
                  <c:v>44.09</c:v>
                </c:pt>
                <c:pt idx="4410">
                  <c:v>44.1</c:v>
                </c:pt>
                <c:pt idx="4411">
                  <c:v>44.11</c:v>
                </c:pt>
                <c:pt idx="4412">
                  <c:v>44.12</c:v>
                </c:pt>
                <c:pt idx="4413">
                  <c:v>44.13</c:v>
                </c:pt>
                <c:pt idx="4414">
                  <c:v>44.14</c:v>
                </c:pt>
                <c:pt idx="4415">
                  <c:v>44.15</c:v>
                </c:pt>
                <c:pt idx="4416">
                  <c:v>44.16</c:v>
                </c:pt>
                <c:pt idx="4417">
                  <c:v>44.17</c:v>
                </c:pt>
                <c:pt idx="4418">
                  <c:v>44.18</c:v>
                </c:pt>
                <c:pt idx="4419">
                  <c:v>44.19</c:v>
                </c:pt>
                <c:pt idx="4420">
                  <c:v>44.2</c:v>
                </c:pt>
                <c:pt idx="4421">
                  <c:v>44.21</c:v>
                </c:pt>
                <c:pt idx="4422">
                  <c:v>44.22</c:v>
                </c:pt>
                <c:pt idx="4423">
                  <c:v>44.23</c:v>
                </c:pt>
                <c:pt idx="4424">
                  <c:v>44.24</c:v>
                </c:pt>
                <c:pt idx="4425">
                  <c:v>44.25</c:v>
                </c:pt>
                <c:pt idx="4426">
                  <c:v>44.26</c:v>
                </c:pt>
                <c:pt idx="4427">
                  <c:v>44.27</c:v>
                </c:pt>
                <c:pt idx="4428">
                  <c:v>44.28</c:v>
                </c:pt>
                <c:pt idx="4429">
                  <c:v>44.29</c:v>
                </c:pt>
                <c:pt idx="4430">
                  <c:v>44.3</c:v>
                </c:pt>
                <c:pt idx="4431">
                  <c:v>44.31</c:v>
                </c:pt>
                <c:pt idx="4432">
                  <c:v>44.32</c:v>
                </c:pt>
                <c:pt idx="4433">
                  <c:v>44.33</c:v>
                </c:pt>
                <c:pt idx="4434">
                  <c:v>44.34</c:v>
                </c:pt>
                <c:pt idx="4435">
                  <c:v>44.35</c:v>
                </c:pt>
                <c:pt idx="4436">
                  <c:v>44.36</c:v>
                </c:pt>
                <c:pt idx="4437">
                  <c:v>44.37</c:v>
                </c:pt>
                <c:pt idx="4438">
                  <c:v>44.38</c:v>
                </c:pt>
                <c:pt idx="4439">
                  <c:v>44.39</c:v>
                </c:pt>
                <c:pt idx="4440">
                  <c:v>44.4</c:v>
                </c:pt>
                <c:pt idx="4441">
                  <c:v>44.41</c:v>
                </c:pt>
                <c:pt idx="4442">
                  <c:v>44.42</c:v>
                </c:pt>
                <c:pt idx="4443">
                  <c:v>44.43</c:v>
                </c:pt>
                <c:pt idx="4444">
                  <c:v>44.44</c:v>
                </c:pt>
                <c:pt idx="4445">
                  <c:v>44.45</c:v>
                </c:pt>
                <c:pt idx="4446">
                  <c:v>44.46</c:v>
                </c:pt>
                <c:pt idx="4447">
                  <c:v>44.47</c:v>
                </c:pt>
                <c:pt idx="4448">
                  <c:v>44.48</c:v>
                </c:pt>
                <c:pt idx="4449">
                  <c:v>44.49</c:v>
                </c:pt>
                <c:pt idx="4450">
                  <c:v>44.5</c:v>
                </c:pt>
                <c:pt idx="4451">
                  <c:v>44.51</c:v>
                </c:pt>
                <c:pt idx="4452">
                  <c:v>44.52</c:v>
                </c:pt>
                <c:pt idx="4453">
                  <c:v>44.53</c:v>
                </c:pt>
                <c:pt idx="4454">
                  <c:v>44.54</c:v>
                </c:pt>
                <c:pt idx="4455">
                  <c:v>44.55</c:v>
                </c:pt>
                <c:pt idx="4456">
                  <c:v>44.56</c:v>
                </c:pt>
                <c:pt idx="4457">
                  <c:v>44.57</c:v>
                </c:pt>
                <c:pt idx="4458">
                  <c:v>44.58</c:v>
                </c:pt>
                <c:pt idx="4459">
                  <c:v>44.59</c:v>
                </c:pt>
                <c:pt idx="4460">
                  <c:v>44.6</c:v>
                </c:pt>
                <c:pt idx="4461">
                  <c:v>44.61</c:v>
                </c:pt>
                <c:pt idx="4462">
                  <c:v>44.62</c:v>
                </c:pt>
                <c:pt idx="4463">
                  <c:v>44.63</c:v>
                </c:pt>
                <c:pt idx="4464">
                  <c:v>44.64</c:v>
                </c:pt>
                <c:pt idx="4465">
                  <c:v>44.65</c:v>
                </c:pt>
                <c:pt idx="4466">
                  <c:v>44.66</c:v>
                </c:pt>
                <c:pt idx="4467">
                  <c:v>44.67</c:v>
                </c:pt>
                <c:pt idx="4468">
                  <c:v>44.68</c:v>
                </c:pt>
                <c:pt idx="4469">
                  <c:v>44.69</c:v>
                </c:pt>
                <c:pt idx="4470">
                  <c:v>44.7</c:v>
                </c:pt>
                <c:pt idx="4471">
                  <c:v>44.71</c:v>
                </c:pt>
                <c:pt idx="4472">
                  <c:v>44.72</c:v>
                </c:pt>
                <c:pt idx="4473">
                  <c:v>44.73</c:v>
                </c:pt>
                <c:pt idx="4474">
                  <c:v>44.74</c:v>
                </c:pt>
                <c:pt idx="4475">
                  <c:v>44.75</c:v>
                </c:pt>
                <c:pt idx="4476">
                  <c:v>44.76</c:v>
                </c:pt>
                <c:pt idx="4477">
                  <c:v>44.77</c:v>
                </c:pt>
                <c:pt idx="4478">
                  <c:v>44.78</c:v>
                </c:pt>
                <c:pt idx="4479">
                  <c:v>44.79</c:v>
                </c:pt>
                <c:pt idx="4480">
                  <c:v>44.8</c:v>
                </c:pt>
                <c:pt idx="4481">
                  <c:v>44.81</c:v>
                </c:pt>
                <c:pt idx="4482">
                  <c:v>44.82</c:v>
                </c:pt>
                <c:pt idx="4483">
                  <c:v>44.83</c:v>
                </c:pt>
                <c:pt idx="4484">
                  <c:v>44.84</c:v>
                </c:pt>
                <c:pt idx="4485">
                  <c:v>44.85</c:v>
                </c:pt>
                <c:pt idx="4486">
                  <c:v>44.86</c:v>
                </c:pt>
                <c:pt idx="4487">
                  <c:v>44.87</c:v>
                </c:pt>
                <c:pt idx="4488">
                  <c:v>44.88</c:v>
                </c:pt>
                <c:pt idx="4489">
                  <c:v>44.89</c:v>
                </c:pt>
                <c:pt idx="4490">
                  <c:v>44.9</c:v>
                </c:pt>
                <c:pt idx="4491">
                  <c:v>44.91</c:v>
                </c:pt>
                <c:pt idx="4492">
                  <c:v>44.92</c:v>
                </c:pt>
                <c:pt idx="4493">
                  <c:v>44.93</c:v>
                </c:pt>
                <c:pt idx="4494">
                  <c:v>44.94</c:v>
                </c:pt>
                <c:pt idx="4495">
                  <c:v>44.95</c:v>
                </c:pt>
                <c:pt idx="4496">
                  <c:v>44.96</c:v>
                </c:pt>
                <c:pt idx="4497">
                  <c:v>44.97</c:v>
                </c:pt>
                <c:pt idx="4498">
                  <c:v>44.98</c:v>
                </c:pt>
                <c:pt idx="4499">
                  <c:v>44.99</c:v>
                </c:pt>
                <c:pt idx="4500">
                  <c:v>45</c:v>
                </c:pt>
                <c:pt idx="4501">
                  <c:v>45.01</c:v>
                </c:pt>
                <c:pt idx="4502">
                  <c:v>45.02</c:v>
                </c:pt>
                <c:pt idx="4503">
                  <c:v>45.03</c:v>
                </c:pt>
                <c:pt idx="4504">
                  <c:v>45.04</c:v>
                </c:pt>
                <c:pt idx="4505">
                  <c:v>45.05</c:v>
                </c:pt>
                <c:pt idx="4506">
                  <c:v>45.06</c:v>
                </c:pt>
                <c:pt idx="4507">
                  <c:v>45.07</c:v>
                </c:pt>
                <c:pt idx="4508">
                  <c:v>45.08</c:v>
                </c:pt>
                <c:pt idx="4509">
                  <c:v>45.09</c:v>
                </c:pt>
                <c:pt idx="4510">
                  <c:v>45.1</c:v>
                </c:pt>
                <c:pt idx="4511">
                  <c:v>45.11</c:v>
                </c:pt>
                <c:pt idx="4512">
                  <c:v>45.12</c:v>
                </c:pt>
                <c:pt idx="4513">
                  <c:v>45.13</c:v>
                </c:pt>
                <c:pt idx="4514">
                  <c:v>45.14</c:v>
                </c:pt>
                <c:pt idx="4515">
                  <c:v>45.15</c:v>
                </c:pt>
                <c:pt idx="4516">
                  <c:v>45.16</c:v>
                </c:pt>
                <c:pt idx="4517">
                  <c:v>45.17</c:v>
                </c:pt>
                <c:pt idx="4518">
                  <c:v>45.18</c:v>
                </c:pt>
                <c:pt idx="4519">
                  <c:v>45.19</c:v>
                </c:pt>
                <c:pt idx="4520">
                  <c:v>45.2</c:v>
                </c:pt>
                <c:pt idx="4521">
                  <c:v>45.21</c:v>
                </c:pt>
                <c:pt idx="4522">
                  <c:v>45.22</c:v>
                </c:pt>
                <c:pt idx="4523">
                  <c:v>45.23</c:v>
                </c:pt>
                <c:pt idx="4524">
                  <c:v>45.24</c:v>
                </c:pt>
                <c:pt idx="4525">
                  <c:v>45.25</c:v>
                </c:pt>
                <c:pt idx="4526">
                  <c:v>45.26</c:v>
                </c:pt>
                <c:pt idx="4527">
                  <c:v>45.27</c:v>
                </c:pt>
                <c:pt idx="4528">
                  <c:v>45.28</c:v>
                </c:pt>
                <c:pt idx="4529">
                  <c:v>45.29</c:v>
                </c:pt>
                <c:pt idx="4530">
                  <c:v>45.3</c:v>
                </c:pt>
                <c:pt idx="4531">
                  <c:v>45.31</c:v>
                </c:pt>
                <c:pt idx="4532">
                  <c:v>45.32</c:v>
                </c:pt>
                <c:pt idx="4533">
                  <c:v>45.33</c:v>
                </c:pt>
                <c:pt idx="4534">
                  <c:v>45.34</c:v>
                </c:pt>
                <c:pt idx="4535">
                  <c:v>45.35</c:v>
                </c:pt>
                <c:pt idx="4536">
                  <c:v>45.36</c:v>
                </c:pt>
                <c:pt idx="4537">
                  <c:v>45.37</c:v>
                </c:pt>
                <c:pt idx="4538">
                  <c:v>45.38</c:v>
                </c:pt>
                <c:pt idx="4539">
                  <c:v>45.39</c:v>
                </c:pt>
                <c:pt idx="4540">
                  <c:v>45.4</c:v>
                </c:pt>
                <c:pt idx="4541">
                  <c:v>45.41</c:v>
                </c:pt>
                <c:pt idx="4542">
                  <c:v>45.42</c:v>
                </c:pt>
                <c:pt idx="4543">
                  <c:v>45.43</c:v>
                </c:pt>
                <c:pt idx="4544">
                  <c:v>45.44</c:v>
                </c:pt>
                <c:pt idx="4545">
                  <c:v>45.45</c:v>
                </c:pt>
                <c:pt idx="4546">
                  <c:v>45.46</c:v>
                </c:pt>
                <c:pt idx="4547">
                  <c:v>45.47</c:v>
                </c:pt>
                <c:pt idx="4548">
                  <c:v>45.48</c:v>
                </c:pt>
                <c:pt idx="4549">
                  <c:v>45.49</c:v>
                </c:pt>
                <c:pt idx="4550">
                  <c:v>45.5</c:v>
                </c:pt>
                <c:pt idx="4551">
                  <c:v>45.51</c:v>
                </c:pt>
                <c:pt idx="4552">
                  <c:v>45.52</c:v>
                </c:pt>
                <c:pt idx="4553">
                  <c:v>45.53</c:v>
                </c:pt>
                <c:pt idx="4554">
                  <c:v>45.54</c:v>
                </c:pt>
                <c:pt idx="4555">
                  <c:v>45.55</c:v>
                </c:pt>
                <c:pt idx="4556">
                  <c:v>45.56</c:v>
                </c:pt>
                <c:pt idx="4557">
                  <c:v>45.57</c:v>
                </c:pt>
                <c:pt idx="4558">
                  <c:v>45.58</c:v>
                </c:pt>
                <c:pt idx="4559">
                  <c:v>45.59</c:v>
                </c:pt>
                <c:pt idx="4560">
                  <c:v>45.6</c:v>
                </c:pt>
                <c:pt idx="4561">
                  <c:v>45.61</c:v>
                </c:pt>
                <c:pt idx="4562">
                  <c:v>45.62</c:v>
                </c:pt>
                <c:pt idx="4563">
                  <c:v>45.63</c:v>
                </c:pt>
                <c:pt idx="4564">
                  <c:v>45.64</c:v>
                </c:pt>
                <c:pt idx="4565">
                  <c:v>45.65</c:v>
                </c:pt>
                <c:pt idx="4566">
                  <c:v>45.66</c:v>
                </c:pt>
                <c:pt idx="4567">
                  <c:v>45.67</c:v>
                </c:pt>
                <c:pt idx="4568">
                  <c:v>45.68</c:v>
                </c:pt>
                <c:pt idx="4569">
                  <c:v>45.69</c:v>
                </c:pt>
                <c:pt idx="4570">
                  <c:v>45.7</c:v>
                </c:pt>
                <c:pt idx="4571">
                  <c:v>45.71</c:v>
                </c:pt>
                <c:pt idx="4572">
                  <c:v>45.72</c:v>
                </c:pt>
                <c:pt idx="4573">
                  <c:v>45.73</c:v>
                </c:pt>
                <c:pt idx="4574">
                  <c:v>45.74</c:v>
                </c:pt>
                <c:pt idx="4575">
                  <c:v>45.75</c:v>
                </c:pt>
                <c:pt idx="4576">
                  <c:v>45.76</c:v>
                </c:pt>
                <c:pt idx="4577">
                  <c:v>45.77</c:v>
                </c:pt>
                <c:pt idx="4578">
                  <c:v>45.78</c:v>
                </c:pt>
                <c:pt idx="4579">
                  <c:v>45.79</c:v>
                </c:pt>
                <c:pt idx="4580">
                  <c:v>45.8</c:v>
                </c:pt>
                <c:pt idx="4581">
                  <c:v>45.81</c:v>
                </c:pt>
                <c:pt idx="4582">
                  <c:v>45.82</c:v>
                </c:pt>
                <c:pt idx="4583">
                  <c:v>45.83</c:v>
                </c:pt>
                <c:pt idx="4584">
                  <c:v>45.84</c:v>
                </c:pt>
                <c:pt idx="4585">
                  <c:v>45.85</c:v>
                </c:pt>
                <c:pt idx="4586">
                  <c:v>45.86</c:v>
                </c:pt>
                <c:pt idx="4587">
                  <c:v>45.87</c:v>
                </c:pt>
                <c:pt idx="4588">
                  <c:v>45.88</c:v>
                </c:pt>
                <c:pt idx="4589">
                  <c:v>45.89</c:v>
                </c:pt>
                <c:pt idx="4590">
                  <c:v>45.9</c:v>
                </c:pt>
                <c:pt idx="4591">
                  <c:v>45.91</c:v>
                </c:pt>
                <c:pt idx="4592">
                  <c:v>45.92</c:v>
                </c:pt>
                <c:pt idx="4593">
                  <c:v>45.93</c:v>
                </c:pt>
                <c:pt idx="4594">
                  <c:v>45.94</c:v>
                </c:pt>
                <c:pt idx="4595">
                  <c:v>45.95</c:v>
                </c:pt>
                <c:pt idx="4596">
                  <c:v>45.96</c:v>
                </c:pt>
                <c:pt idx="4597">
                  <c:v>45.97</c:v>
                </c:pt>
                <c:pt idx="4598">
                  <c:v>45.98</c:v>
                </c:pt>
                <c:pt idx="4599">
                  <c:v>45.99</c:v>
                </c:pt>
                <c:pt idx="4600">
                  <c:v>46</c:v>
                </c:pt>
                <c:pt idx="4601">
                  <c:v>46.01</c:v>
                </c:pt>
                <c:pt idx="4602">
                  <c:v>46.02</c:v>
                </c:pt>
                <c:pt idx="4603">
                  <c:v>46.03</c:v>
                </c:pt>
                <c:pt idx="4604">
                  <c:v>46.04</c:v>
                </c:pt>
                <c:pt idx="4605">
                  <c:v>46.05</c:v>
                </c:pt>
                <c:pt idx="4606">
                  <c:v>46.06</c:v>
                </c:pt>
                <c:pt idx="4607">
                  <c:v>46.07</c:v>
                </c:pt>
                <c:pt idx="4608">
                  <c:v>46.08</c:v>
                </c:pt>
                <c:pt idx="4609">
                  <c:v>46.09</c:v>
                </c:pt>
                <c:pt idx="4610">
                  <c:v>46.1</c:v>
                </c:pt>
                <c:pt idx="4611">
                  <c:v>46.11</c:v>
                </c:pt>
                <c:pt idx="4612">
                  <c:v>46.12</c:v>
                </c:pt>
                <c:pt idx="4613">
                  <c:v>46.13</c:v>
                </c:pt>
                <c:pt idx="4614">
                  <c:v>46.14</c:v>
                </c:pt>
                <c:pt idx="4615">
                  <c:v>46.15</c:v>
                </c:pt>
                <c:pt idx="4616">
                  <c:v>46.16</c:v>
                </c:pt>
                <c:pt idx="4617">
                  <c:v>46.17</c:v>
                </c:pt>
                <c:pt idx="4618">
                  <c:v>46.18</c:v>
                </c:pt>
                <c:pt idx="4619">
                  <c:v>46.19</c:v>
                </c:pt>
                <c:pt idx="4620">
                  <c:v>46.2</c:v>
                </c:pt>
                <c:pt idx="4621">
                  <c:v>46.21</c:v>
                </c:pt>
                <c:pt idx="4622">
                  <c:v>46.22</c:v>
                </c:pt>
                <c:pt idx="4623">
                  <c:v>46.23</c:v>
                </c:pt>
                <c:pt idx="4624">
                  <c:v>46.24</c:v>
                </c:pt>
                <c:pt idx="4625">
                  <c:v>46.25</c:v>
                </c:pt>
                <c:pt idx="4626">
                  <c:v>46.26</c:v>
                </c:pt>
                <c:pt idx="4627">
                  <c:v>46.27</c:v>
                </c:pt>
                <c:pt idx="4628">
                  <c:v>46.28</c:v>
                </c:pt>
                <c:pt idx="4629">
                  <c:v>46.29</c:v>
                </c:pt>
                <c:pt idx="4630">
                  <c:v>46.3</c:v>
                </c:pt>
                <c:pt idx="4631">
                  <c:v>46.31</c:v>
                </c:pt>
                <c:pt idx="4632">
                  <c:v>46.32</c:v>
                </c:pt>
                <c:pt idx="4633">
                  <c:v>46.33</c:v>
                </c:pt>
                <c:pt idx="4634">
                  <c:v>46.34</c:v>
                </c:pt>
                <c:pt idx="4635">
                  <c:v>46.35</c:v>
                </c:pt>
                <c:pt idx="4636">
                  <c:v>46.36</c:v>
                </c:pt>
                <c:pt idx="4637">
                  <c:v>46.37</c:v>
                </c:pt>
                <c:pt idx="4638">
                  <c:v>46.38</c:v>
                </c:pt>
                <c:pt idx="4639">
                  <c:v>46.39</c:v>
                </c:pt>
                <c:pt idx="4640">
                  <c:v>46.4</c:v>
                </c:pt>
                <c:pt idx="4641">
                  <c:v>46.41</c:v>
                </c:pt>
                <c:pt idx="4642">
                  <c:v>46.42</c:v>
                </c:pt>
                <c:pt idx="4643">
                  <c:v>46.43</c:v>
                </c:pt>
                <c:pt idx="4644">
                  <c:v>46.44</c:v>
                </c:pt>
                <c:pt idx="4645">
                  <c:v>46.45</c:v>
                </c:pt>
                <c:pt idx="4646">
                  <c:v>46.46</c:v>
                </c:pt>
                <c:pt idx="4647">
                  <c:v>46.47</c:v>
                </c:pt>
                <c:pt idx="4648">
                  <c:v>46.48</c:v>
                </c:pt>
                <c:pt idx="4649">
                  <c:v>46.49</c:v>
                </c:pt>
                <c:pt idx="4650">
                  <c:v>46.5</c:v>
                </c:pt>
                <c:pt idx="4651">
                  <c:v>46.51</c:v>
                </c:pt>
                <c:pt idx="4652">
                  <c:v>46.52</c:v>
                </c:pt>
                <c:pt idx="4653">
                  <c:v>46.53</c:v>
                </c:pt>
                <c:pt idx="4654">
                  <c:v>46.54</c:v>
                </c:pt>
                <c:pt idx="4655">
                  <c:v>46.55</c:v>
                </c:pt>
                <c:pt idx="4656">
                  <c:v>46.56</c:v>
                </c:pt>
                <c:pt idx="4657">
                  <c:v>46.57</c:v>
                </c:pt>
                <c:pt idx="4658">
                  <c:v>46.58</c:v>
                </c:pt>
                <c:pt idx="4659">
                  <c:v>46.59</c:v>
                </c:pt>
                <c:pt idx="4660">
                  <c:v>46.6</c:v>
                </c:pt>
                <c:pt idx="4661">
                  <c:v>46.61</c:v>
                </c:pt>
                <c:pt idx="4662">
                  <c:v>46.62</c:v>
                </c:pt>
                <c:pt idx="4663">
                  <c:v>46.63</c:v>
                </c:pt>
                <c:pt idx="4664">
                  <c:v>46.64</c:v>
                </c:pt>
                <c:pt idx="4665">
                  <c:v>46.65</c:v>
                </c:pt>
                <c:pt idx="4666">
                  <c:v>46.66</c:v>
                </c:pt>
                <c:pt idx="4667">
                  <c:v>46.67</c:v>
                </c:pt>
                <c:pt idx="4668">
                  <c:v>46.68</c:v>
                </c:pt>
                <c:pt idx="4669">
                  <c:v>46.69</c:v>
                </c:pt>
                <c:pt idx="4670">
                  <c:v>46.7</c:v>
                </c:pt>
                <c:pt idx="4671">
                  <c:v>46.71</c:v>
                </c:pt>
                <c:pt idx="4672">
                  <c:v>46.72</c:v>
                </c:pt>
                <c:pt idx="4673">
                  <c:v>46.73</c:v>
                </c:pt>
                <c:pt idx="4674">
                  <c:v>46.74</c:v>
                </c:pt>
                <c:pt idx="4675">
                  <c:v>46.75</c:v>
                </c:pt>
                <c:pt idx="4676">
                  <c:v>46.76</c:v>
                </c:pt>
                <c:pt idx="4677">
                  <c:v>46.77</c:v>
                </c:pt>
                <c:pt idx="4678">
                  <c:v>46.78</c:v>
                </c:pt>
                <c:pt idx="4679">
                  <c:v>46.79</c:v>
                </c:pt>
                <c:pt idx="4680">
                  <c:v>46.8</c:v>
                </c:pt>
                <c:pt idx="4681">
                  <c:v>46.81</c:v>
                </c:pt>
                <c:pt idx="4682">
                  <c:v>46.82</c:v>
                </c:pt>
                <c:pt idx="4683">
                  <c:v>46.83</c:v>
                </c:pt>
                <c:pt idx="4684">
                  <c:v>46.84</c:v>
                </c:pt>
                <c:pt idx="4685">
                  <c:v>46.85</c:v>
                </c:pt>
                <c:pt idx="4686">
                  <c:v>46.86</c:v>
                </c:pt>
                <c:pt idx="4687">
                  <c:v>46.87</c:v>
                </c:pt>
                <c:pt idx="4688">
                  <c:v>46.88</c:v>
                </c:pt>
                <c:pt idx="4689">
                  <c:v>46.89</c:v>
                </c:pt>
                <c:pt idx="4690">
                  <c:v>46.9</c:v>
                </c:pt>
                <c:pt idx="4691">
                  <c:v>46.91</c:v>
                </c:pt>
                <c:pt idx="4692">
                  <c:v>46.92</c:v>
                </c:pt>
                <c:pt idx="4693">
                  <c:v>46.93</c:v>
                </c:pt>
                <c:pt idx="4694">
                  <c:v>46.94</c:v>
                </c:pt>
                <c:pt idx="4695">
                  <c:v>46.95</c:v>
                </c:pt>
                <c:pt idx="4696">
                  <c:v>46.96</c:v>
                </c:pt>
                <c:pt idx="4697">
                  <c:v>46.97</c:v>
                </c:pt>
                <c:pt idx="4698">
                  <c:v>46.98</c:v>
                </c:pt>
                <c:pt idx="4699">
                  <c:v>46.99</c:v>
                </c:pt>
                <c:pt idx="4700">
                  <c:v>47</c:v>
                </c:pt>
                <c:pt idx="4701">
                  <c:v>47.01</c:v>
                </c:pt>
                <c:pt idx="4702">
                  <c:v>47.02</c:v>
                </c:pt>
                <c:pt idx="4703">
                  <c:v>47.03</c:v>
                </c:pt>
                <c:pt idx="4704">
                  <c:v>47.04</c:v>
                </c:pt>
                <c:pt idx="4705">
                  <c:v>47.05</c:v>
                </c:pt>
                <c:pt idx="4706">
                  <c:v>47.06</c:v>
                </c:pt>
                <c:pt idx="4707">
                  <c:v>47.07</c:v>
                </c:pt>
                <c:pt idx="4708">
                  <c:v>47.08</c:v>
                </c:pt>
                <c:pt idx="4709">
                  <c:v>47.09</c:v>
                </c:pt>
                <c:pt idx="4710">
                  <c:v>47.1</c:v>
                </c:pt>
                <c:pt idx="4711">
                  <c:v>47.11</c:v>
                </c:pt>
                <c:pt idx="4712">
                  <c:v>47.12</c:v>
                </c:pt>
                <c:pt idx="4713">
                  <c:v>47.13</c:v>
                </c:pt>
                <c:pt idx="4714">
                  <c:v>47.14</c:v>
                </c:pt>
                <c:pt idx="4715">
                  <c:v>47.15</c:v>
                </c:pt>
                <c:pt idx="4716">
                  <c:v>47.16</c:v>
                </c:pt>
                <c:pt idx="4717">
                  <c:v>47.17</c:v>
                </c:pt>
                <c:pt idx="4718">
                  <c:v>47.18</c:v>
                </c:pt>
                <c:pt idx="4719">
                  <c:v>47.19</c:v>
                </c:pt>
                <c:pt idx="4720">
                  <c:v>47.2</c:v>
                </c:pt>
                <c:pt idx="4721">
                  <c:v>47.21</c:v>
                </c:pt>
                <c:pt idx="4722">
                  <c:v>47.22</c:v>
                </c:pt>
                <c:pt idx="4723">
                  <c:v>47.23</c:v>
                </c:pt>
                <c:pt idx="4724">
                  <c:v>47.24</c:v>
                </c:pt>
                <c:pt idx="4725">
                  <c:v>47.25</c:v>
                </c:pt>
                <c:pt idx="4726">
                  <c:v>47.26</c:v>
                </c:pt>
                <c:pt idx="4727">
                  <c:v>47.27</c:v>
                </c:pt>
                <c:pt idx="4728">
                  <c:v>47.28</c:v>
                </c:pt>
                <c:pt idx="4729">
                  <c:v>47.29</c:v>
                </c:pt>
                <c:pt idx="4730">
                  <c:v>47.3</c:v>
                </c:pt>
                <c:pt idx="4731">
                  <c:v>47.31</c:v>
                </c:pt>
                <c:pt idx="4732">
                  <c:v>47.32</c:v>
                </c:pt>
                <c:pt idx="4733">
                  <c:v>47.33</c:v>
                </c:pt>
                <c:pt idx="4734">
                  <c:v>47.34</c:v>
                </c:pt>
                <c:pt idx="4735">
                  <c:v>47.35</c:v>
                </c:pt>
                <c:pt idx="4736">
                  <c:v>47.36</c:v>
                </c:pt>
                <c:pt idx="4737">
                  <c:v>47.37</c:v>
                </c:pt>
                <c:pt idx="4738">
                  <c:v>47.38</c:v>
                </c:pt>
                <c:pt idx="4739">
                  <c:v>47.39</c:v>
                </c:pt>
                <c:pt idx="4740">
                  <c:v>47.4</c:v>
                </c:pt>
                <c:pt idx="4741">
                  <c:v>47.41</c:v>
                </c:pt>
                <c:pt idx="4742">
                  <c:v>47.42</c:v>
                </c:pt>
                <c:pt idx="4743">
                  <c:v>47.43</c:v>
                </c:pt>
                <c:pt idx="4744">
                  <c:v>47.44</c:v>
                </c:pt>
                <c:pt idx="4745">
                  <c:v>47.45</c:v>
                </c:pt>
                <c:pt idx="4746">
                  <c:v>47.46</c:v>
                </c:pt>
                <c:pt idx="4747">
                  <c:v>47.47</c:v>
                </c:pt>
                <c:pt idx="4748">
                  <c:v>47.48</c:v>
                </c:pt>
                <c:pt idx="4749">
                  <c:v>47.49</c:v>
                </c:pt>
                <c:pt idx="4750">
                  <c:v>47.5</c:v>
                </c:pt>
                <c:pt idx="4751">
                  <c:v>47.51</c:v>
                </c:pt>
                <c:pt idx="4752">
                  <c:v>47.52</c:v>
                </c:pt>
                <c:pt idx="4753">
                  <c:v>47.53</c:v>
                </c:pt>
                <c:pt idx="4754">
                  <c:v>47.54</c:v>
                </c:pt>
                <c:pt idx="4755">
                  <c:v>47.55</c:v>
                </c:pt>
                <c:pt idx="4756">
                  <c:v>47.56</c:v>
                </c:pt>
                <c:pt idx="4757">
                  <c:v>47.57</c:v>
                </c:pt>
                <c:pt idx="4758">
                  <c:v>47.58</c:v>
                </c:pt>
                <c:pt idx="4759">
                  <c:v>47.59</c:v>
                </c:pt>
                <c:pt idx="4760">
                  <c:v>47.6</c:v>
                </c:pt>
                <c:pt idx="4761">
                  <c:v>47.61</c:v>
                </c:pt>
                <c:pt idx="4762">
                  <c:v>47.62</c:v>
                </c:pt>
                <c:pt idx="4763">
                  <c:v>47.63</c:v>
                </c:pt>
                <c:pt idx="4764">
                  <c:v>47.64</c:v>
                </c:pt>
                <c:pt idx="4765">
                  <c:v>47.65</c:v>
                </c:pt>
                <c:pt idx="4766">
                  <c:v>47.66</c:v>
                </c:pt>
                <c:pt idx="4767">
                  <c:v>47.67</c:v>
                </c:pt>
                <c:pt idx="4768">
                  <c:v>47.68</c:v>
                </c:pt>
                <c:pt idx="4769">
                  <c:v>47.69</c:v>
                </c:pt>
                <c:pt idx="4770">
                  <c:v>47.7</c:v>
                </c:pt>
                <c:pt idx="4771">
                  <c:v>47.71</c:v>
                </c:pt>
                <c:pt idx="4772">
                  <c:v>47.72</c:v>
                </c:pt>
                <c:pt idx="4773">
                  <c:v>47.73</c:v>
                </c:pt>
                <c:pt idx="4774">
                  <c:v>47.74</c:v>
                </c:pt>
                <c:pt idx="4775">
                  <c:v>47.75</c:v>
                </c:pt>
                <c:pt idx="4776">
                  <c:v>47.76</c:v>
                </c:pt>
                <c:pt idx="4777">
                  <c:v>47.77</c:v>
                </c:pt>
                <c:pt idx="4778">
                  <c:v>47.78</c:v>
                </c:pt>
                <c:pt idx="4779">
                  <c:v>47.79</c:v>
                </c:pt>
                <c:pt idx="4780">
                  <c:v>47.8</c:v>
                </c:pt>
                <c:pt idx="4781">
                  <c:v>47.81</c:v>
                </c:pt>
                <c:pt idx="4782">
                  <c:v>47.82</c:v>
                </c:pt>
                <c:pt idx="4783">
                  <c:v>47.83</c:v>
                </c:pt>
                <c:pt idx="4784">
                  <c:v>47.84</c:v>
                </c:pt>
                <c:pt idx="4785">
                  <c:v>47.85</c:v>
                </c:pt>
                <c:pt idx="4786">
                  <c:v>47.86</c:v>
                </c:pt>
                <c:pt idx="4787">
                  <c:v>47.87</c:v>
                </c:pt>
                <c:pt idx="4788">
                  <c:v>47.88</c:v>
                </c:pt>
                <c:pt idx="4789">
                  <c:v>47.89</c:v>
                </c:pt>
                <c:pt idx="4790">
                  <c:v>47.9</c:v>
                </c:pt>
                <c:pt idx="4791">
                  <c:v>47.91</c:v>
                </c:pt>
                <c:pt idx="4792">
                  <c:v>47.92</c:v>
                </c:pt>
                <c:pt idx="4793">
                  <c:v>47.93</c:v>
                </c:pt>
                <c:pt idx="4794">
                  <c:v>47.94</c:v>
                </c:pt>
                <c:pt idx="4795">
                  <c:v>47.95</c:v>
                </c:pt>
                <c:pt idx="4796">
                  <c:v>47.96</c:v>
                </c:pt>
                <c:pt idx="4797">
                  <c:v>47.97</c:v>
                </c:pt>
                <c:pt idx="4798">
                  <c:v>47.98</c:v>
                </c:pt>
                <c:pt idx="4799">
                  <c:v>47.99</c:v>
                </c:pt>
                <c:pt idx="4800">
                  <c:v>48</c:v>
                </c:pt>
                <c:pt idx="4801">
                  <c:v>48.01</c:v>
                </c:pt>
                <c:pt idx="4802">
                  <c:v>48.02</c:v>
                </c:pt>
                <c:pt idx="4803">
                  <c:v>48.03</c:v>
                </c:pt>
                <c:pt idx="4804">
                  <c:v>48.04</c:v>
                </c:pt>
                <c:pt idx="4805">
                  <c:v>48.05</c:v>
                </c:pt>
                <c:pt idx="4806">
                  <c:v>48.06</c:v>
                </c:pt>
                <c:pt idx="4807">
                  <c:v>48.07</c:v>
                </c:pt>
                <c:pt idx="4808">
                  <c:v>48.08</c:v>
                </c:pt>
                <c:pt idx="4809">
                  <c:v>48.09</c:v>
                </c:pt>
                <c:pt idx="4810">
                  <c:v>48.1</c:v>
                </c:pt>
                <c:pt idx="4811">
                  <c:v>48.11</c:v>
                </c:pt>
                <c:pt idx="4812">
                  <c:v>48.12</c:v>
                </c:pt>
                <c:pt idx="4813">
                  <c:v>48.13</c:v>
                </c:pt>
                <c:pt idx="4814">
                  <c:v>48.14</c:v>
                </c:pt>
                <c:pt idx="4815">
                  <c:v>48.15</c:v>
                </c:pt>
                <c:pt idx="4816">
                  <c:v>48.16</c:v>
                </c:pt>
                <c:pt idx="4817">
                  <c:v>48.17</c:v>
                </c:pt>
                <c:pt idx="4818">
                  <c:v>48.18</c:v>
                </c:pt>
                <c:pt idx="4819">
                  <c:v>48.19</c:v>
                </c:pt>
                <c:pt idx="4820">
                  <c:v>48.2</c:v>
                </c:pt>
                <c:pt idx="4821">
                  <c:v>48.21</c:v>
                </c:pt>
                <c:pt idx="4822">
                  <c:v>48.22</c:v>
                </c:pt>
                <c:pt idx="4823">
                  <c:v>48.23</c:v>
                </c:pt>
                <c:pt idx="4824">
                  <c:v>48.24</c:v>
                </c:pt>
                <c:pt idx="4825">
                  <c:v>48.25</c:v>
                </c:pt>
                <c:pt idx="4826">
                  <c:v>48.26</c:v>
                </c:pt>
                <c:pt idx="4827">
                  <c:v>48.27</c:v>
                </c:pt>
                <c:pt idx="4828">
                  <c:v>48.28</c:v>
                </c:pt>
                <c:pt idx="4829">
                  <c:v>48.29</c:v>
                </c:pt>
                <c:pt idx="4830">
                  <c:v>48.3</c:v>
                </c:pt>
                <c:pt idx="4831">
                  <c:v>48.31</c:v>
                </c:pt>
                <c:pt idx="4832">
                  <c:v>48.32</c:v>
                </c:pt>
                <c:pt idx="4833">
                  <c:v>48.33</c:v>
                </c:pt>
                <c:pt idx="4834">
                  <c:v>48.34</c:v>
                </c:pt>
                <c:pt idx="4835">
                  <c:v>48.35</c:v>
                </c:pt>
                <c:pt idx="4836">
                  <c:v>48.36</c:v>
                </c:pt>
                <c:pt idx="4837">
                  <c:v>48.37</c:v>
                </c:pt>
                <c:pt idx="4838">
                  <c:v>48.38</c:v>
                </c:pt>
                <c:pt idx="4839">
                  <c:v>48.39</c:v>
                </c:pt>
                <c:pt idx="4840">
                  <c:v>48.4</c:v>
                </c:pt>
                <c:pt idx="4841">
                  <c:v>48.41</c:v>
                </c:pt>
                <c:pt idx="4842">
                  <c:v>48.42</c:v>
                </c:pt>
                <c:pt idx="4843">
                  <c:v>48.43</c:v>
                </c:pt>
                <c:pt idx="4844">
                  <c:v>48.44</c:v>
                </c:pt>
                <c:pt idx="4845">
                  <c:v>48.45</c:v>
                </c:pt>
                <c:pt idx="4846">
                  <c:v>48.46</c:v>
                </c:pt>
                <c:pt idx="4847">
                  <c:v>48.47</c:v>
                </c:pt>
                <c:pt idx="4848">
                  <c:v>48.48</c:v>
                </c:pt>
                <c:pt idx="4849">
                  <c:v>48.49</c:v>
                </c:pt>
                <c:pt idx="4850">
                  <c:v>48.5</c:v>
                </c:pt>
                <c:pt idx="4851">
                  <c:v>48.51</c:v>
                </c:pt>
                <c:pt idx="4852">
                  <c:v>48.52</c:v>
                </c:pt>
                <c:pt idx="4853">
                  <c:v>48.53</c:v>
                </c:pt>
                <c:pt idx="4854">
                  <c:v>48.54</c:v>
                </c:pt>
                <c:pt idx="4855">
                  <c:v>48.55</c:v>
                </c:pt>
                <c:pt idx="4856">
                  <c:v>48.56</c:v>
                </c:pt>
                <c:pt idx="4857">
                  <c:v>48.57</c:v>
                </c:pt>
                <c:pt idx="4858">
                  <c:v>48.58</c:v>
                </c:pt>
                <c:pt idx="4859">
                  <c:v>48.59</c:v>
                </c:pt>
                <c:pt idx="4860">
                  <c:v>48.6</c:v>
                </c:pt>
                <c:pt idx="4861">
                  <c:v>48.61</c:v>
                </c:pt>
                <c:pt idx="4862">
                  <c:v>48.62</c:v>
                </c:pt>
                <c:pt idx="4863">
                  <c:v>48.63</c:v>
                </c:pt>
                <c:pt idx="4864">
                  <c:v>48.64</c:v>
                </c:pt>
                <c:pt idx="4865">
                  <c:v>48.65</c:v>
                </c:pt>
                <c:pt idx="4866">
                  <c:v>48.66</c:v>
                </c:pt>
                <c:pt idx="4867">
                  <c:v>48.67</c:v>
                </c:pt>
                <c:pt idx="4868">
                  <c:v>48.68</c:v>
                </c:pt>
                <c:pt idx="4869">
                  <c:v>48.69</c:v>
                </c:pt>
                <c:pt idx="4870">
                  <c:v>48.7</c:v>
                </c:pt>
                <c:pt idx="4871">
                  <c:v>48.71</c:v>
                </c:pt>
                <c:pt idx="4872">
                  <c:v>48.72</c:v>
                </c:pt>
                <c:pt idx="4873">
                  <c:v>48.73</c:v>
                </c:pt>
                <c:pt idx="4874">
                  <c:v>48.74</c:v>
                </c:pt>
                <c:pt idx="4875">
                  <c:v>48.75</c:v>
                </c:pt>
                <c:pt idx="4876">
                  <c:v>48.76</c:v>
                </c:pt>
                <c:pt idx="4877">
                  <c:v>48.77</c:v>
                </c:pt>
                <c:pt idx="4878">
                  <c:v>48.78</c:v>
                </c:pt>
                <c:pt idx="4879">
                  <c:v>48.79</c:v>
                </c:pt>
                <c:pt idx="4880">
                  <c:v>48.8</c:v>
                </c:pt>
                <c:pt idx="4881">
                  <c:v>48.81</c:v>
                </c:pt>
                <c:pt idx="4882">
                  <c:v>48.82</c:v>
                </c:pt>
                <c:pt idx="4883">
                  <c:v>48.83</c:v>
                </c:pt>
                <c:pt idx="4884">
                  <c:v>48.84</c:v>
                </c:pt>
                <c:pt idx="4885">
                  <c:v>48.85</c:v>
                </c:pt>
                <c:pt idx="4886">
                  <c:v>48.86</c:v>
                </c:pt>
                <c:pt idx="4887">
                  <c:v>48.87</c:v>
                </c:pt>
                <c:pt idx="4888">
                  <c:v>48.88</c:v>
                </c:pt>
                <c:pt idx="4889">
                  <c:v>48.89</c:v>
                </c:pt>
                <c:pt idx="4890">
                  <c:v>48.9</c:v>
                </c:pt>
                <c:pt idx="4891">
                  <c:v>48.91</c:v>
                </c:pt>
                <c:pt idx="4892">
                  <c:v>48.92</c:v>
                </c:pt>
                <c:pt idx="4893">
                  <c:v>48.93</c:v>
                </c:pt>
                <c:pt idx="4894">
                  <c:v>48.94</c:v>
                </c:pt>
                <c:pt idx="4895">
                  <c:v>48.95</c:v>
                </c:pt>
                <c:pt idx="4896">
                  <c:v>48.96</c:v>
                </c:pt>
                <c:pt idx="4897">
                  <c:v>48.97</c:v>
                </c:pt>
                <c:pt idx="4898">
                  <c:v>48.98</c:v>
                </c:pt>
                <c:pt idx="4899">
                  <c:v>48.99</c:v>
                </c:pt>
                <c:pt idx="4900">
                  <c:v>49</c:v>
                </c:pt>
                <c:pt idx="4901">
                  <c:v>49.01</c:v>
                </c:pt>
                <c:pt idx="4902">
                  <c:v>49.02</c:v>
                </c:pt>
                <c:pt idx="4903">
                  <c:v>49.03</c:v>
                </c:pt>
                <c:pt idx="4904">
                  <c:v>49.04</c:v>
                </c:pt>
                <c:pt idx="4905">
                  <c:v>49.05</c:v>
                </c:pt>
                <c:pt idx="4906">
                  <c:v>49.06</c:v>
                </c:pt>
                <c:pt idx="4907">
                  <c:v>49.07</c:v>
                </c:pt>
                <c:pt idx="4908">
                  <c:v>49.08</c:v>
                </c:pt>
                <c:pt idx="4909">
                  <c:v>49.09</c:v>
                </c:pt>
                <c:pt idx="4910">
                  <c:v>49.1</c:v>
                </c:pt>
                <c:pt idx="4911">
                  <c:v>49.11</c:v>
                </c:pt>
                <c:pt idx="4912">
                  <c:v>49.12</c:v>
                </c:pt>
                <c:pt idx="4913">
                  <c:v>49.13</c:v>
                </c:pt>
                <c:pt idx="4914">
                  <c:v>49.14</c:v>
                </c:pt>
                <c:pt idx="4915">
                  <c:v>49.15</c:v>
                </c:pt>
                <c:pt idx="4916">
                  <c:v>49.16</c:v>
                </c:pt>
                <c:pt idx="4917">
                  <c:v>49.17</c:v>
                </c:pt>
                <c:pt idx="4918">
                  <c:v>49.18</c:v>
                </c:pt>
                <c:pt idx="4919">
                  <c:v>49.19</c:v>
                </c:pt>
                <c:pt idx="4920">
                  <c:v>49.2</c:v>
                </c:pt>
                <c:pt idx="4921">
                  <c:v>49.21</c:v>
                </c:pt>
                <c:pt idx="4922">
                  <c:v>49.22</c:v>
                </c:pt>
                <c:pt idx="4923">
                  <c:v>49.23</c:v>
                </c:pt>
                <c:pt idx="4924">
                  <c:v>49.24</c:v>
                </c:pt>
                <c:pt idx="4925">
                  <c:v>49.25</c:v>
                </c:pt>
                <c:pt idx="4926">
                  <c:v>49.26</c:v>
                </c:pt>
                <c:pt idx="4927">
                  <c:v>49.27</c:v>
                </c:pt>
                <c:pt idx="4928">
                  <c:v>49.28</c:v>
                </c:pt>
                <c:pt idx="4929">
                  <c:v>49.29</c:v>
                </c:pt>
                <c:pt idx="4930">
                  <c:v>49.3</c:v>
                </c:pt>
                <c:pt idx="4931">
                  <c:v>49.31</c:v>
                </c:pt>
                <c:pt idx="4932">
                  <c:v>49.32</c:v>
                </c:pt>
                <c:pt idx="4933">
                  <c:v>49.33</c:v>
                </c:pt>
                <c:pt idx="4934">
                  <c:v>49.34</c:v>
                </c:pt>
                <c:pt idx="4935">
                  <c:v>49.35</c:v>
                </c:pt>
                <c:pt idx="4936">
                  <c:v>49.36</c:v>
                </c:pt>
                <c:pt idx="4937">
                  <c:v>49.37</c:v>
                </c:pt>
                <c:pt idx="4938">
                  <c:v>49.38</c:v>
                </c:pt>
                <c:pt idx="4939">
                  <c:v>49.39</c:v>
                </c:pt>
                <c:pt idx="4940">
                  <c:v>49.4</c:v>
                </c:pt>
                <c:pt idx="4941">
                  <c:v>49.41</c:v>
                </c:pt>
                <c:pt idx="4942">
                  <c:v>49.42</c:v>
                </c:pt>
                <c:pt idx="4943">
                  <c:v>49.43</c:v>
                </c:pt>
                <c:pt idx="4944">
                  <c:v>49.44</c:v>
                </c:pt>
                <c:pt idx="4945">
                  <c:v>49.45</c:v>
                </c:pt>
                <c:pt idx="4946">
                  <c:v>49.46</c:v>
                </c:pt>
                <c:pt idx="4947">
                  <c:v>49.47</c:v>
                </c:pt>
                <c:pt idx="4948">
                  <c:v>49.48</c:v>
                </c:pt>
                <c:pt idx="4949">
                  <c:v>49.49</c:v>
                </c:pt>
                <c:pt idx="4950">
                  <c:v>49.5</c:v>
                </c:pt>
                <c:pt idx="4951">
                  <c:v>49.51</c:v>
                </c:pt>
                <c:pt idx="4952">
                  <c:v>49.52</c:v>
                </c:pt>
                <c:pt idx="4953">
                  <c:v>49.53</c:v>
                </c:pt>
                <c:pt idx="4954">
                  <c:v>49.54</c:v>
                </c:pt>
                <c:pt idx="4955">
                  <c:v>49.55</c:v>
                </c:pt>
                <c:pt idx="4956">
                  <c:v>49.56</c:v>
                </c:pt>
                <c:pt idx="4957">
                  <c:v>49.57</c:v>
                </c:pt>
                <c:pt idx="4958">
                  <c:v>49.58</c:v>
                </c:pt>
                <c:pt idx="4959">
                  <c:v>49.59</c:v>
                </c:pt>
                <c:pt idx="4960">
                  <c:v>49.6</c:v>
                </c:pt>
                <c:pt idx="4961">
                  <c:v>49.61</c:v>
                </c:pt>
                <c:pt idx="4962">
                  <c:v>49.62</c:v>
                </c:pt>
                <c:pt idx="4963">
                  <c:v>49.63</c:v>
                </c:pt>
                <c:pt idx="4964">
                  <c:v>49.64</c:v>
                </c:pt>
                <c:pt idx="4965">
                  <c:v>49.65</c:v>
                </c:pt>
                <c:pt idx="4966">
                  <c:v>49.66</c:v>
                </c:pt>
                <c:pt idx="4967">
                  <c:v>49.67</c:v>
                </c:pt>
                <c:pt idx="4968">
                  <c:v>49.68</c:v>
                </c:pt>
                <c:pt idx="4969">
                  <c:v>49.69</c:v>
                </c:pt>
                <c:pt idx="4970">
                  <c:v>49.7</c:v>
                </c:pt>
                <c:pt idx="4971">
                  <c:v>49.71</c:v>
                </c:pt>
                <c:pt idx="4972">
                  <c:v>49.72</c:v>
                </c:pt>
                <c:pt idx="4973">
                  <c:v>49.73</c:v>
                </c:pt>
                <c:pt idx="4974">
                  <c:v>49.74</c:v>
                </c:pt>
                <c:pt idx="4975">
                  <c:v>49.75</c:v>
                </c:pt>
                <c:pt idx="4976">
                  <c:v>49.76</c:v>
                </c:pt>
                <c:pt idx="4977">
                  <c:v>49.77</c:v>
                </c:pt>
                <c:pt idx="4978">
                  <c:v>49.78</c:v>
                </c:pt>
                <c:pt idx="4979">
                  <c:v>49.79</c:v>
                </c:pt>
                <c:pt idx="4980">
                  <c:v>49.8</c:v>
                </c:pt>
                <c:pt idx="4981">
                  <c:v>49.81</c:v>
                </c:pt>
                <c:pt idx="4982">
                  <c:v>49.82</c:v>
                </c:pt>
                <c:pt idx="4983">
                  <c:v>49.83</c:v>
                </c:pt>
                <c:pt idx="4984">
                  <c:v>49.84</c:v>
                </c:pt>
                <c:pt idx="4985">
                  <c:v>49.85</c:v>
                </c:pt>
                <c:pt idx="4986">
                  <c:v>49.86</c:v>
                </c:pt>
                <c:pt idx="4987">
                  <c:v>49.87</c:v>
                </c:pt>
                <c:pt idx="4988">
                  <c:v>49.88</c:v>
                </c:pt>
                <c:pt idx="4989">
                  <c:v>49.89</c:v>
                </c:pt>
                <c:pt idx="4990">
                  <c:v>49.9</c:v>
                </c:pt>
                <c:pt idx="4991">
                  <c:v>49.91</c:v>
                </c:pt>
                <c:pt idx="4992">
                  <c:v>49.92</c:v>
                </c:pt>
                <c:pt idx="4993">
                  <c:v>49.93</c:v>
                </c:pt>
                <c:pt idx="4994">
                  <c:v>49.94</c:v>
                </c:pt>
                <c:pt idx="4995">
                  <c:v>49.95</c:v>
                </c:pt>
                <c:pt idx="4996">
                  <c:v>49.96</c:v>
                </c:pt>
                <c:pt idx="4997">
                  <c:v>49.97</c:v>
                </c:pt>
                <c:pt idx="4998">
                  <c:v>49.98</c:v>
                </c:pt>
                <c:pt idx="4999">
                  <c:v>49.99</c:v>
                </c:pt>
                <c:pt idx="5000">
                  <c:v>50</c:v>
                </c:pt>
                <c:pt idx="5001">
                  <c:v>50.01</c:v>
                </c:pt>
                <c:pt idx="5002">
                  <c:v>50.02</c:v>
                </c:pt>
                <c:pt idx="5003">
                  <c:v>50.03</c:v>
                </c:pt>
                <c:pt idx="5004">
                  <c:v>50.04</c:v>
                </c:pt>
                <c:pt idx="5005">
                  <c:v>50.05</c:v>
                </c:pt>
                <c:pt idx="5006">
                  <c:v>50.06</c:v>
                </c:pt>
                <c:pt idx="5007">
                  <c:v>50.07</c:v>
                </c:pt>
                <c:pt idx="5008">
                  <c:v>50.08</c:v>
                </c:pt>
                <c:pt idx="5009">
                  <c:v>50.09</c:v>
                </c:pt>
                <c:pt idx="5010">
                  <c:v>50.1</c:v>
                </c:pt>
                <c:pt idx="5011">
                  <c:v>50.11</c:v>
                </c:pt>
                <c:pt idx="5012">
                  <c:v>50.12</c:v>
                </c:pt>
                <c:pt idx="5013">
                  <c:v>50.13</c:v>
                </c:pt>
                <c:pt idx="5014">
                  <c:v>50.14</c:v>
                </c:pt>
                <c:pt idx="5015">
                  <c:v>50.15</c:v>
                </c:pt>
                <c:pt idx="5016">
                  <c:v>50.16</c:v>
                </c:pt>
                <c:pt idx="5017">
                  <c:v>50.17</c:v>
                </c:pt>
                <c:pt idx="5018">
                  <c:v>50.18</c:v>
                </c:pt>
                <c:pt idx="5019">
                  <c:v>50.19</c:v>
                </c:pt>
                <c:pt idx="5020">
                  <c:v>50.2</c:v>
                </c:pt>
                <c:pt idx="5021">
                  <c:v>50.21</c:v>
                </c:pt>
                <c:pt idx="5022">
                  <c:v>50.22</c:v>
                </c:pt>
                <c:pt idx="5023">
                  <c:v>50.23</c:v>
                </c:pt>
                <c:pt idx="5024">
                  <c:v>50.24</c:v>
                </c:pt>
                <c:pt idx="5025">
                  <c:v>50.25</c:v>
                </c:pt>
                <c:pt idx="5026">
                  <c:v>50.26</c:v>
                </c:pt>
                <c:pt idx="5027">
                  <c:v>50.27</c:v>
                </c:pt>
                <c:pt idx="5028">
                  <c:v>50.28</c:v>
                </c:pt>
                <c:pt idx="5029">
                  <c:v>50.29</c:v>
                </c:pt>
                <c:pt idx="5030">
                  <c:v>50.3</c:v>
                </c:pt>
                <c:pt idx="5031">
                  <c:v>50.31</c:v>
                </c:pt>
                <c:pt idx="5032">
                  <c:v>50.32</c:v>
                </c:pt>
                <c:pt idx="5033">
                  <c:v>50.33</c:v>
                </c:pt>
                <c:pt idx="5034">
                  <c:v>50.34</c:v>
                </c:pt>
                <c:pt idx="5035">
                  <c:v>50.35</c:v>
                </c:pt>
                <c:pt idx="5036">
                  <c:v>50.36</c:v>
                </c:pt>
                <c:pt idx="5037">
                  <c:v>50.37</c:v>
                </c:pt>
                <c:pt idx="5038">
                  <c:v>50.38</c:v>
                </c:pt>
                <c:pt idx="5039">
                  <c:v>50.39</c:v>
                </c:pt>
                <c:pt idx="5040">
                  <c:v>50.4</c:v>
                </c:pt>
                <c:pt idx="5041">
                  <c:v>50.41</c:v>
                </c:pt>
                <c:pt idx="5042">
                  <c:v>50.42</c:v>
                </c:pt>
                <c:pt idx="5043">
                  <c:v>50.43</c:v>
                </c:pt>
                <c:pt idx="5044">
                  <c:v>50.44</c:v>
                </c:pt>
                <c:pt idx="5045">
                  <c:v>50.45</c:v>
                </c:pt>
                <c:pt idx="5046">
                  <c:v>50.46</c:v>
                </c:pt>
                <c:pt idx="5047">
                  <c:v>50.47</c:v>
                </c:pt>
                <c:pt idx="5048">
                  <c:v>50.48</c:v>
                </c:pt>
                <c:pt idx="5049">
                  <c:v>50.49</c:v>
                </c:pt>
                <c:pt idx="5050">
                  <c:v>50.5</c:v>
                </c:pt>
                <c:pt idx="5051">
                  <c:v>50.51</c:v>
                </c:pt>
                <c:pt idx="5052">
                  <c:v>50.52</c:v>
                </c:pt>
                <c:pt idx="5053">
                  <c:v>50.53</c:v>
                </c:pt>
                <c:pt idx="5054">
                  <c:v>50.54</c:v>
                </c:pt>
                <c:pt idx="5055">
                  <c:v>50.55</c:v>
                </c:pt>
                <c:pt idx="5056">
                  <c:v>50.56</c:v>
                </c:pt>
                <c:pt idx="5057">
                  <c:v>50.57</c:v>
                </c:pt>
                <c:pt idx="5058">
                  <c:v>50.58</c:v>
                </c:pt>
                <c:pt idx="5059">
                  <c:v>50.59</c:v>
                </c:pt>
                <c:pt idx="5060">
                  <c:v>50.6</c:v>
                </c:pt>
                <c:pt idx="5061">
                  <c:v>50.61</c:v>
                </c:pt>
                <c:pt idx="5062">
                  <c:v>50.62</c:v>
                </c:pt>
                <c:pt idx="5063">
                  <c:v>50.63</c:v>
                </c:pt>
                <c:pt idx="5064">
                  <c:v>50.64</c:v>
                </c:pt>
                <c:pt idx="5065">
                  <c:v>50.65</c:v>
                </c:pt>
                <c:pt idx="5066">
                  <c:v>50.66</c:v>
                </c:pt>
                <c:pt idx="5067">
                  <c:v>50.67</c:v>
                </c:pt>
                <c:pt idx="5068">
                  <c:v>50.68</c:v>
                </c:pt>
                <c:pt idx="5069">
                  <c:v>50.69</c:v>
                </c:pt>
                <c:pt idx="5070">
                  <c:v>50.7</c:v>
                </c:pt>
                <c:pt idx="5071">
                  <c:v>50.71</c:v>
                </c:pt>
                <c:pt idx="5072">
                  <c:v>50.72</c:v>
                </c:pt>
                <c:pt idx="5073">
                  <c:v>50.73</c:v>
                </c:pt>
                <c:pt idx="5074">
                  <c:v>50.74</c:v>
                </c:pt>
                <c:pt idx="5075">
                  <c:v>50.75</c:v>
                </c:pt>
                <c:pt idx="5076">
                  <c:v>50.76</c:v>
                </c:pt>
                <c:pt idx="5077">
                  <c:v>50.77</c:v>
                </c:pt>
                <c:pt idx="5078">
                  <c:v>50.78</c:v>
                </c:pt>
                <c:pt idx="5079">
                  <c:v>50.79</c:v>
                </c:pt>
                <c:pt idx="5080">
                  <c:v>50.8</c:v>
                </c:pt>
                <c:pt idx="5081">
                  <c:v>50.81</c:v>
                </c:pt>
                <c:pt idx="5082">
                  <c:v>50.82</c:v>
                </c:pt>
                <c:pt idx="5083">
                  <c:v>50.83</c:v>
                </c:pt>
                <c:pt idx="5084">
                  <c:v>50.84</c:v>
                </c:pt>
                <c:pt idx="5085">
                  <c:v>50.85</c:v>
                </c:pt>
                <c:pt idx="5086">
                  <c:v>50.86</c:v>
                </c:pt>
                <c:pt idx="5087">
                  <c:v>50.87</c:v>
                </c:pt>
                <c:pt idx="5088">
                  <c:v>50.88</c:v>
                </c:pt>
                <c:pt idx="5089">
                  <c:v>50.89</c:v>
                </c:pt>
                <c:pt idx="5090">
                  <c:v>50.9</c:v>
                </c:pt>
                <c:pt idx="5091">
                  <c:v>50.91</c:v>
                </c:pt>
                <c:pt idx="5092">
                  <c:v>50.92</c:v>
                </c:pt>
                <c:pt idx="5093">
                  <c:v>50.93</c:v>
                </c:pt>
                <c:pt idx="5094">
                  <c:v>50.94</c:v>
                </c:pt>
                <c:pt idx="5095">
                  <c:v>50.95</c:v>
                </c:pt>
                <c:pt idx="5096">
                  <c:v>50.96</c:v>
                </c:pt>
                <c:pt idx="5097">
                  <c:v>50.97</c:v>
                </c:pt>
                <c:pt idx="5098">
                  <c:v>50.98</c:v>
                </c:pt>
                <c:pt idx="5099">
                  <c:v>50.99</c:v>
                </c:pt>
                <c:pt idx="5100">
                  <c:v>51</c:v>
                </c:pt>
                <c:pt idx="5101">
                  <c:v>51.01</c:v>
                </c:pt>
                <c:pt idx="5102">
                  <c:v>51.02</c:v>
                </c:pt>
                <c:pt idx="5103">
                  <c:v>51.03</c:v>
                </c:pt>
                <c:pt idx="5104">
                  <c:v>51.04</c:v>
                </c:pt>
                <c:pt idx="5105">
                  <c:v>51.05</c:v>
                </c:pt>
                <c:pt idx="5106">
                  <c:v>51.06</c:v>
                </c:pt>
                <c:pt idx="5107">
                  <c:v>51.07</c:v>
                </c:pt>
                <c:pt idx="5108">
                  <c:v>51.08</c:v>
                </c:pt>
                <c:pt idx="5109">
                  <c:v>51.09</c:v>
                </c:pt>
                <c:pt idx="5110">
                  <c:v>51.1</c:v>
                </c:pt>
                <c:pt idx="5111">
                  <c:v>51.11</c:v>
                </c:pt>
                <c:pt idx="5112">
                  <c:v>51.12</c:v>
                </c:pt>
                <c:pt idx="5113">
                  <c:v>51.13</c:v>
                </c:pt>
                <c:pt idx="5114">
                  <c:v>51.14</c:v>
                </c:pt>
                <c:pt idx="5115">
                  <c:v>51.15</c:v>
                </c:pt>
                <c:pt idx="5116">
                  <c:v>51.16</c:v>
                </c:pt>
                <c:pt idx="5117">
                  <c:v>51.17</c:v>
                </c:pt>
                <c:pt idx="5118">
                  <c:v>51.18</c:v>
                </c:pt>
                <c:pt idx="5119">
                  <c:v>51.19</c:v>
                </c:pt>
                <c:pt idx="5120">
                  <c:v>51.2</c:v>
                </c:pt>
                <c:pt idx="5121">
                  <c:v>51.21</c:v>
                </c:pt>
                <c:pt idx="5122">
                  <c:v>51.22</c:v>
                </c:pt>
                <c:pt idx="5123">
                  <c:v>51.23</c:v>
                </c:pt>
                <c:pt idx="5124">
                  <c:v>51.24</c:v>
                </c:pt>
                <c:pt idx="5125">
                  <c:v>51.25</c:v>
                </c:pt>
                <c:pt idx="5126">
                  <c:v>51.26</c:v>
                </c:pt>
                <c:pt idx="5127">
                  <c:v>51.27</c:v>
                </c:pt>
                <c:pt idx="5128">
                  <c:v>51.28</c:v>
                </c:pt>
                <c:pt idx="5129">
                  <c:v>51.29</c:v>
                </c:pt>
                <c:pt idx="5130">
                  <c:v>51.3</c:v>
                </c:pt>
                <c:pt idx="5131">
                  <c:v>51.31</c:v>
                </c:pt>
                <c:pt idx="5132">
                  <c:v>51.32</c:v>
                </c:pt>
                <c:pt idx="5133">
                  <c:v>51.33</c:v>
                </c:pt>
                <c:pt idx="5134">
                  <c:v>51.34</c:v>
                </c:pt>
                <c:pt idx="5135">
                  <c:v>51.35</c:v>
                </c:pt>
                <c:pt idx="5136">
                  <c:v>51.36</c:v>
                </c:pt>
                <c:pt idx="5137">
                  <c:v>51.37</c:v>
                </c:pt>
                <c:pt idx="5138">
                  <c:v>51.38</c:v>
                </c:pt>
                <c:pt idx="5139">
                  <c:v>51.39</c:v>
                </c:pt>
                <c:pt idx="5140">
                  <c:v>51.4</c:v>
                </c:pt>
                <c:pt idx="5141">
                  <c:v>51.41</c:v>
                </c:pt>
                <c:pt idx="5142">
                  <c:v>51.42</c:v>
                </c:pt>
                <c:pt idx="5143">
                  <c:v>51.43</c:v>
                </c:pt>
                <c:pt idx="5144">
                  <c:v>51.44</c:v>
                </c:pt>
                <c:pt idx="5145">
                  <c:v>51.45</c:v>
                </c:pt>
                <c:pt idx="5146">
                  <c:v>51.46</c:v>
                </c:pt>
                <c:pt idx="5147">
                  <c:v>51.47</c:v>
                </c:pt>
                <c:pt idx="5148">
                  <c:v>51.48</c:v>
                </c:pt>
                <c:pt idx="5149">
                  <c:v>51.49</c:v>
                </c:pt>
                <c:pt idx="5150">
                  <c:v>51.5</c:v>
                </c:pt>
                <c:pt idx="5151">
                  <c:v>51.51</c:v>
                </c:pt>
                <c:pt idx="5152">
                  <c:v>51.52</c:v>
                </c:pt>
                <c:pt idx="5153">
                  <c:v>51.53</c:v>
                </c:pt>
                <c:pt idx="5154">
                  <c:v>51.54</c:v>
                </c:pt>
                <c:pt idx="5155">
                  <c:v>51.55</c:v>
                </c:pt>
                <c:pt idx="5156">
                  <c:v>51.56</c:v>
                </c:pt>
                <c:pt idx="5157">
                  <c:v>51.57</c:v>
                </c:pt>
                <c:pt idx="5158">
                  <c:v>51.58</c:v>
                </c:pt>
                <c:pt idx="5159">
                  <c:v>51.59</c:v>
                </c:pt>
                <c:pt idx="5160">
                  <c:v>51.6</c:v>
                </c:pt>
                <c:pt idx="5161">
                  <c:v>51.61</c:v>
                </c:pt>
                <c:pt idx="5162">
                  <c:v>51.62</c:v>
                </c:pt>
                <c:pt idx="5163">
                  <c:v>51.63</c:v>
                </c:pt>
                <c:pt idx="5164">
                  <c:v>51.64</c:v>
                </c:pt>
                <c:pt idx="5165">
                  <c:v>51.65</c:v>
                </c:pt>
                <c:pt idx="5166">
                  <c:v>51.66</c:v>
                </c:pt>
                <c:pt idx="5167">
                  <c:v>51.67</c:v>
                </c:pt>
                <c:pt idx="5168">
                  <c:v>51.68</c:v>
                </c:pt>
                <c:pt idx="5169">
                  <c:v>51.69</c:v>
                </c:pt>
                <c:pt idx="5170">
                  <c:v>51.7</c:v>
                </c:pt>
                <c:pt idx="5171">
                  <c:v>51.71</c:v>
                </c:pt>
                <c:pt idx="5172">
                  <c:v>51.72</c:v>
                </c:pt>
                <c:pt idx="5173">
                  <c:v>51.73</c:v>
                </c:pt>
                <c:pt idx="5174">
                  <c:v>51.74</c:v>
                </c:pt>
                <c:pt idx="5175">
                  <c:v>51.75</c:v>
                </c:pt>
                <c:pt idx="5176">
                  <c:v>51.76</c:v>
                </c:pt>
                <c:pt idx="5177">
                  <c:v>51.77</c:v>
                </c:pt>
                <c:pt idx="5178">
                  <c:v>51.78</c:v>
                </c:pt>
                <c:pt idx="5179">
                  <c:v>51.79</c:v>
                </c:pt>
                <c:pt idx="5180">
                  <c:v>51.8</c:v>
                </c:pt>
                <c:pt idx="5181">
                  <c:v>51.81</c:v>
                </c:pt>
                <c:pt idx="5182">
                  <c:v>51.82</c:v>
                </c:pt>
                <c:pt idx="5183">
                  <c:v>51.83</c:v>
                </c:pt>
                <c:pt idx="5184">
                  <c:v>51.84</c:v>
                </c:pt>
                <c:pt idx="5185">
                  <c:v>51.85</c:v>
                </c:pt>
                <c:pt idx="5186">
                  <c:v>51.86</c:v>
                </c:pt>
                <c:pt idx="5187">
                  <c:v>51.87</c:v>
                </c:pt>
                <c:pt idx="5188">
                  <c:v>51.88</c:v>
                </c:pt>
                <c:pt idx="5189">
                  <c:v>51.89</c:v>
                </c:pt>
                <c:pt idx="5190">
                  <c:v>51.9</c:v>
                </c:pt>
                <c:pt idx="5191">
                  <c:v>51.91</c:v>
                </c:pt>
                <c:pt idx="5192">
                  <c:v>51.92</c:v>
                </c:pt>
                <c:pt idx="5193">
                  <c:v>51.93</c:v>
                </c:pt>
                <c:pt idx="5194">
                  <c:v>51.94</c:v>
                </c:pt>
                <c:pt idx="5195">
                  <c:v>51.95</c:v>
                </c:pt>
                <c:pt idx="5196">
                  <c:v>51.96</c:v>
                </c:pt>
                <c:pt idx="5197">
                  <c:v>51.97</c:v>
                </c:pt>
                <c:pt idx="5198">
                  <c:v>51.98</c:v>
                </c:pt>
                <c:pt idx="5199">
                  <c:v>51.99</c:v>
                </c:pt>
                <c:pt idx="5200">
                  <c:v>52</c:v>
                </c:pt>
                <c:pt idx="5201">
                  <c:v>52.01</c:v>
                </c:pt>
                <c:pt idx="5202">
                  <c:v>52.02</c:v>
                </c:pt>
                <c:pt idx="5203">
                  <c:v>52.03</c:v>
                </c:pt>
                <c:pt idx="5204">
                  <c:v>52.04</c:v>
                </c:pt>
                <c:pt idx="5205">
                  <c:v>52.05</c:v>
                </c:pt>
                <c:pt idx="5206">
                  <c:v>52.06</c:v>
                </c:pt>
                <c:pt idx="5207">
                  <c:v>52.07</c:v>
                </c:pt>
                <c:pt idx="5208">
                  <c:v>52.08</c:v>
                </c:pt>
                <c:pt idx="5209">
                  <c:v>52.09</c:v>
                </c:pt>
                <c:pt idx="5210">
                  <c:v>52.1</c:v>
                </c:pt>
                <c:pt idx="5211">
                  <c:v>52.11</c:v>
                </c:pt>
                <c:pt idx="5212">
                  <c:v>52.12</c:v>
                </c:pt>
                <c:pt idx="5213">
                  <c:v>52.13</c:v>
                </c:pt>
                <c:pt idx="5214">
                  <c:v>52.14</c:v>
                </c:pt>
                <c:pt idx="5215">
                  <c:v>52.15</c:v>
                </c:pt>
                <c:pt idx="5216">
                  <c:v>52.16</c:v>
                </c:pt>
                <c:pt idx="5217">
                  <c:v>52.17</c:v>
                </c:pt>
                <c:pt idx="5218">
                  <c:v>52.18</c:v>
                </c:pt>
                <c:pt idx="5219">
                  <c:v>52.19</c:v>
                </c:pt>
                <c:pt idx="5220">
                  <c:v>52.2</c:v>
                </c:pt>
                <c:pt idx="5221">
                  <c:v>52.21</c:v>
                </c:pt>
                <c:pt idx="5222">
                  <c:v>52.22</c:v>
                </c:pt>
                <c:pt idx="5223">
                  <c:v>52.23</c:v>
                </c:pt>
                <c:pt idx="5224">
                  <c:v>52.24</c:v>
                </c:pt>
                <c:pt idx="5225">
                  <c:v>52.25</c:v>
                </c:pt>
                <c:pt idx="5226">
                  <c:v>52.26</c:v>
                </c:pt>
                <c:pt idx="5227">
                  <c:v>52.27</c:v>
                </c:pt>
                <c:pt idx="5228">
                  <c:v>52.28</c:v>
                </c:pt>
                <c:pt idx="5229">
                  <c:v>52.29</c:v>
                </c:pt>
                <c:pt idx="5230">
                  <c:v>52.3</c:v>
                </c:pt>
                <c:pt idx="5231">
                  <c:v>52.31</c:v>
                </c:pt>
                <c:pt idx="5232">
                  <c:v>52.32</c:v>
                </c:pt>
                <c:pt idx="5233">
                  <c:v>52.33</c:v>
                </c:pt>
                <c:pt idx="5234">
                  <c:v>52.34</c:v>
                </c:pt>
                <c:pt idx="5235">
                  <c:v>52.35</c:v>
                </c:pt>
                <c:pt idx="5236">
                  <c:v>52.36</c:v>
                </c:pt>
                <c:pt idx="5237">
                  <c:v>52.37</c:v>
                </c:pt>
                <c:pt idx="5238">
                  <c:v>52.38</c:v>
                </c:pt>
                <c:pt idx="5239">
                  <c:v>52.39</c:v>
                </c:pt>
                <c:pt idx="5240">
                  <c:v>52.4</c:v>
                </c:pt>
                <c:pt idx="5241">
                  <c:v>52.41</c:v>
                </c:pt>
                <c:pt idx="5242">
                  <c:v>52.42</c:v>
                </c:pt>
                <c:pt idx="5243">
                  <c:v>52.43</c:v>
                </c:pt>
                <c:pt idx="5244">
                  <c:v>52.44</c:v>
                </c:pt>
                <c:pt idx="5245">
                  <c:v>52.45</c:v>
                </c:pt>
                <c:pt idx="5246">
                  <c:v>52.46</c:v>
                </c:pt>
                <c:pt idx="5247">
                  <c:v>52.47</c:v>
                </c:pt>
                <c:pt idx="5248">
                  <c:v>52.48</c:v>
                </c:pt>
                <c:pt idx="5249">
                  <c:v>52.49</c:v>
                </c:pt>
                <c:pt idx="5250">
                  <c:v>52.5</c:v>
                </c:pt>
                <c:pt idx="5251">
                  <c:v>52.51</c:v>
                </c:pt>
                <c:pt idx="5252">
                  <c:v>52.52</c:v>
                </c:pt>
                <c:pt idx="5253">
                  <c:v>52.53</c:v>
                </c:pt>
                <c:pt idx="5254">
                  <c:v>52.54</c:v>
                </c:pt>
                <c:pt idx="5255">
                  <c:v>52.55</c:v>
                </c:pt>
                <c:pt idx="5256">
                  <c:v>52.56</c:v>
                </c:pt>
                <c:pt idx="5257">
                  <c:v>52.57</c:v>
                </c:pt>
                <c:pt idx="5258">
                  <c:v>52.58</c:v>
                </c:pt>
                <c:pt idx="5259">
                  <c:v>52.59</c:v>
                </c:pt>
                <c:pt idx="5260">
                  <c:v>52.6</c:v>
                </c:pt>
                <c:pt idx="5261">
                  <c:v>52.61</c:v>
                </c:pt>
                <c:pt idx="5262">
                  <c:v>52.62</c:v>
                </c:pt>
                <c:pt idx="5263">
                  <c:v>52.63</c:v>
                </c:pt>
                <c:pt idx="5264">
                  <c:v>52.64</c:v>
                </c:pt>
                <c:pt idx="5265">
                  <c:v>52.65</c:v>
                </c:pt>
                <c:pt idx="5266">
                  <c:v>52.66</c:v>
                </c:pt>
                <c:pt idx="5267">
                  <c:v>52.67</c:v>
                </c:pt>
                <c:pt idx="5268">
                  <c:v>52.68</c:v>
                </c:pt>
                <c:pt idx="5269">
                  <c:v>52.69</c:v>
                </c:pt>
                <c:pt idx="5270">
                  <c:v>52.7</c:v>
                </c:pt>
                <c:pt idx="5271">
                  <c:v>52.71</c:v>
                </c:pt>
                <c:pt idx="5272">
                  <c:v>52.72</c:v>
                </c:pt>
                <c:pt idx="5273">
                  <c:v>52.73</c:v>
                </c:pt>
                <c:pt idx="5274">
                  <c:v>52.74</c:v>
                </c:pt>
                <c:pt idx="5275">
                  <c:v>52.75</c:v>
                </c:pt>
                <c:pt idx="5276">
                  <c:v>52.76</c:v>
                </c:pt>
                <c:pt idx="5277">
                  <c:v>52.77</c:v>
                </c:pt>
                <c:pt idx="5278">
                  <c:v>52.78</c:v>
                </c:pt>
                <c:pt idx="5279">
                  <c:v>52.79</c:v>
                </c:pt>
                <c:pt idx="5280">
                  <c:v>52.8</c:v>
                </c:pt>
                <c:pt idx="5281">
                  <c:v>52.81</c:v>
                </c:pt>
                <c:pt idx="5282">
                  <c:v>52.82</c:v>
                </c:pt>
                <c:pt idx="5283">
                  <c:v>52.83</c:v>
                </c:pt>
                <c:pt idx="5284">
                  <c:v>52.84</c:v>
                </c:pt>
                <c:pt idx="5285">
                  <c:v>52.85</c:v>
                </c:pt>
                <c:pt idx="5286">
                  <c:v>52.86</c:v>
                </c:pt>
                <c:pt idx="5287">
                  <c:v>52.87</c:v>
                </c:pt>
                <c:pt idx="5288">
                  <c:v>52.88</c:v>
                </c:pt>
                <c:pt idx="5289">
                  <c:v>52.89</c:v>
                </c:pt>
                <c:pt idx="5290">
                  <c:v>52.9</c:v>
                </c:pt>
                <c:pt idx="5291">
                  <c:v>52.91</c:v>
                </c:pt>
                <c:pt idx="5292">
                  <c:v>52.92</c:v>
                </c:pt>
                <c:pt idx="5293">
                  <c:v>52.93</c:v>
                </c:pt>
                <c:pt idx="5294">
                  <c:v>52.94</c:v>
                </c:pt>
                <c:pt idx="5295">
                  <c:v>52.95</c:v>
                </c:pt>
                <c:pt idx="5296">
                  <c:v>52.96</c:v>
                </c:pt>
                <c:pt idx="5297">
                  <c:v>52.97</c:v>
                </c:pt>
                <c:pt idx="5298">
                  <c:v>52.98</c:v>
                </c:pt>
                <c:pt idx="5299">
                  <c:v>52.99</c:v>
                </c:pt>
                <c:pt idx="5300">
                  <c:v>53</c:v>
                </c:pt>
                <c:pt idx="5301">
                  <c:v>53.01</c:v>
                </c:pt>
                <c:pt idx="5302">
                  <c:v>53.02</c:v>
                </c:pt>
                <c:pt idx="5303">
                  <c:v>53.03</c:v>
                </c:pt>
                <c:pt idx="5304">
                  <c:v>53.04</c:v>
                </c:pt>
                <c:pt idx="5305">
                  <c:v>53.05</c:v>
                </c:pt>
                <c:pt idx="5306">
                  <c:v>53.06</c:v>
                </c:pt>
                <c:pt idx="5307">
                  <c:v>53.07</c:v>
                </c:pt>
                <c:pt idx="5308">
                  <c:v>53.08</c:v>
                </c:pt>
                <c:pt idx="5309">
                  <c:v>53.09</c:v>
                </c:pt>
                <c:pt idx="5310">
                  <c:v>53.1</c:v>
                </c:pt>
                <c:pt idx="5311">
                  <c:v>53.11</c:v>
                </c:pt>
                <c:pt idx="5312">
                  <c:v>53.12</c:v>
                </c:pt>
                <c:pt idx="5313">
                  <c:v>53.13</c:v>
                </c:pt>
                <c:pt idx="5314">
                  <c:v>53.14</c:v>
                </c:pt>
                <c:pt idx="5315">
                  <c:v>53.15</c:v>
                </c:pt>
                <c:pt idx="5316">
                  <c:v>53.16</c:v>
                </c:pt>
                <c:pt idx="5317">
                  <c:v>53.17</c:v>
                </c:pt>
                <c:pt idx="5318">
                  <c:v>53.18</c:v>
                </c:pt>
                <c:pt idx="5319">
                  <c:v>53.19</c:v>
                </c:pt>
                <c:pt idx="5320">
                  <c:v>53.2</c:v>
                </c:pt>
                <c:pt idx="5321">
                  <c:v>53.21</c:v>
                </c:pt>
                <c:pt idx="5322">
                  <c:v>53.22</c:v>
                </c:pt>
                <c:pt idx="5323">
                  <c:v>53.23</c:v>
                </c:pt>
                <c:pt idx="5324">
                  <c:v>53.24</c:v>
                </c:pt>
                <c:pt idx="5325">
                  <c:v>53.25</c:v>
                </c:pt>
                <c:pt idx="5326">
                  <c:v>53.26</c:v>
                </c:pt>
                <c:pt idx="5327">
                  <c:v>53.27</c:v>
                </c:pt>
                <c:pt idx="5328">
                  <c:v>53.28</c:v>
                </c:pt>
                <c:pt idx="5329">
                  <c:v>53.29</c:v>
                </c:pt>
                <c:pt idx="5330">
                  <c:v>53.3</c:v>
                </c:pt>
                <c:pt idx="5331">
                  <c:v>53.31</c:v>
                </c:pt>
                <c:pt idx="5332">
                  <c:v>53.32</c:v>
                </c:pt>
                <c:pt idx="5333">
                  <c:v>53.33</c:v>
                </c:pt>
                <c:pt idx="5334">
                  <c:v>53.34</c:v>
                </c:pt>
                <c:pt idx="5335">
                  <c:v>53.35</c:v>
                </c:pt>
                <c:pt idx="5336">
                  <c:v>53.36</c:v>
                </c:pt>
                <c:pt idx="5337">
                  <c:v>53.37</c:v>
                </c:pt>
                <c:pt idx="5338">
                  <c:v>53.38</c:v>
                </c:pt>
                <c:pt idx="5339">
                  <c:v>53.39</c:v>
                </c:pt>
                <c:pt idx="5340">
                  <c:v>53.4</c:v>
                </c:pt>
                <c:pt idx="5341">
                  <c:v>53.41</c:v>
                </c:pt>
                <c:pt idx="5342">
                  <c:v>53.42</c:v>
                </c:pt>
                <c:pt idx="5343">
                  <c:v>53.43</c:v>
                </c:pt>
                <c:pt idx="5344">
                  <c:v>53.44</c:v>
                </c:pt>
                <c:pt idx="5345">
                  <c:v>53.45</c:v>
                </c:pt>
                <c:pt idx="5346">
                  <c:v>53.46</c:v>
                </c:pt>
                <c:pt idx="5347">
                  <c:v>53.47</c:v>
                </c:pt>
                <c:pt idx="5348">
                  <c:v>53.48</c:v>
                </c:pt>
                <c:pt idx="5349">
                  <c:v>53.49</c:v>
                </c:pt>
                <c:pt idx="5350">
                  <c:v>53.5</c:v>
                </c:pt>
                <c:pt idx="5351">
                  <c:v>53.51</c:v>
                </c:pt>
                <c:pt idx="5352">
                  <c:v>53.52</c:v>
                </c:pt>
                <c:pt idx="5353">
                  <c:v>53.53</c:v>
                </c:pt>
                <c:pt idx="5354">
                  <c:v>53.54</c:v>
                </c:pt>
                <c:pt idx="5355">
                  <c:v>53.55</c:v>
                </c:pt>
                <c:pt idx="5356">
                  <c:v>53.56</c:v>
                </c:pt>
                <c:pt idx="5357">
                  <c:v>53.57</c:v>
                </c:pt>
                <c:pt idx="5358">
                  <c:v>53.58</c:v>
                </c:pt>
                <c:pt idx="5359">
                  <c:v>53.59</c:v>
                </c:pt>
                <c:pt idx="5360">
                  <c:v>53.6</c:v>
                </c:pt>
                <c:pt idx="5361">
                  <c:v>53.61</c:v>
                </c:pt>
                <c:pt idx="5362">
                  <c:v>53.62</c:v>
                </c:pt>
                <c:pt idx="5363">
                  <c:v>53.63</c:v>
                </c:pt>
                <c:pt idx="5364">
                  <c:v>53.64</c:v>
                </c:pt>
                <c:pt idx="5365">
                  <c:v>53.65</c:v>
                </c:pt>
                <c:pt idx="5366">
                  <c:v>53.66</c:v>
                </c:pt>
                <c:pt idx="5367">
                  <c:v>53.67</c:v>
                </c:pt>
                <c:pt idx="5368">
                  <c:v>53.68</c:v>
                </c:pt>
                <c:pt idx="5369">
                  <c:v>53.69</c:v>
                </c:pt>
                <c:pt idx="5370">
                  <c:v>53.7</c:v>
                </c:pt>
                <c:pt idx="5371">
                  <c:v>53.71</c:v>
                </c:pt>
                <c:pt idx="5372">
                  <c:v>53.72</c:v>
                </c:pt>
                <c:pt idx="5373">
                  <c:v>53.73</c:v>
                </c:pt>
                <c:pt idx="5374">
                  <c:v>53.74</c:v>
                </c:pt>
              </c:numCache>
            </c:numRef>
          </c:xVal>
          <c:yVal>
            <c:numRef>
              <c:f>Sheet1!$B$2:$B$5376</c:f>
              <c:numCache>
                <c:formatCode>General</c:formatCode>
                <c:ptCount val="5375"/>
                <c:pt idx="0">
                  <c:v>-1.4E-3</c:v>
                </c:pt>
                <c:pt idx="1">
                  <c:v>-8.2000000000000007E-3</c:v>
                </c:pt>
                <c:pt idx="2">
                  <c:v>-1.0999999999999999E-2</c:v>
                </c:pt>
                <c:pt idx="3">
                  <c:v>-1.12E-2</c:v>
                </c:pt>
                <c:pt idx="4">
                  <c:v>-1.03E-2</c:v>
                </c:pt>
                <c:pt idx="5">
                  <c:v>-9.4000000000000004E-3</c:v>
                </c:pt>
                <c:pt idx="6">
                  <c:v>-8.9999999999999993E-3</c:v>
                </c:pt>
                <c:pt idx="7">
                  <c:v>-9.1000000000000004E-3</c:v>
                </c:pt>
                <c:pt idx="8">
                  <c:v>-9.7000000000000003E-3</c:v>
                </c:pt>
                <c:pt idx="9">
                  <c:v>-1.0800000000000001E-2</c:v>
                </c:pt>
                <c:pt idx="10">
                  <c:v>-1.2200000000000001E-2</c:v>
                </c:pt>
                <c:pt idx="11">
                  <c:v>-1.37E-2</c:v>
                </c:pt>
                <c:pt idx="12">
                  <c:v>-1.4500000000000001E-2</c:v>
                </c:pt>
                <c:pt idx="13">
                  <c:v>-1.41E-2</c:v>
                </c:pt>
                <c:pt idx="14">
                  <c:v>-1.3100000000000001E-2</c:v>
                </c:pt>
                <c:pt idx="15">
                  <c:v>-1.2200000000000001E-2</c:v>
                </c:pt>
                <c:pt idx="16">
                  <c:v>-1.12E-2</c:v>
                </c:pt>
                <c:pt idx="17">
                  <c:v>-9.9000000000000008E-3</c:v>
                </c:pt>
                <c:pt idx="18">
                  <c:v>-8.6999999999999994E-3</c:v>
                </c:pt>
                <c:pt idx="19">
                  <c:v>-8.0999999999999996E-3</c:v>
                </c:pt>
                <c:pt idx="20">
                  <c:v>-8.6999999999999994E-3</c:v>
                </c:pt>
                <c:pt idx="21">
                  <c:v>-1.0699999999999999E-2</c:v>
                </c:pt>
                <c:pt idx="22">
                  <c:v>-1.34E-2</c:v>
                </c:pt>
                <c:pt idx="23">
                  <c:v>-1.5800000000000002E-2</c:v>
                </c:pt>
                <c:pt idx="24">
                  <c:v>-1.7899999999999999E-2</c:v>
                </c:pt>
                <c:pt idx="25">
                  <c:v>-1.95E-2</c:v>
                </c:pt>
                <c:pt idx="26">
                  <c:v>-1.9800000000000002E-2</c:v>
                </c:pt>
                <c:pt idx="27">
                  <c:v>-1.83E-2</c:v>
                </c:pt>
                <c:pt idx="28">
                  <c:v>-1.6500000000000001E-2</c:v>
                </c:pt>
                <c:pt idx="29">
                  <c:v>-1.5599999999999999E-2</c:v>
                </c:pt>
                <c:pt idx="30">
                  <c:v>-1.47E-2</c:v>
                </c:pt>
                <c:pt idx="31">
                  <c:v>-1.29E-2</c:v>
                </c:pt>
                <c:pt idx="32">
                  <c:v>-1.0999999999999999E-2</c:v>
                </c:pt>
                <c:pt idx="33">
                  <c:v>-9.7999999999999997E-3</c:v>
                </c:pt>
                <c:pt idx="34">
                  <c:v>-8.3999999999999995E-3</c:v>
                </c:pt>
                <c:pt idx="35">
                  <c:v>-6.0000000000000001E-3</c:v>
                </c:pt>
                <c:pt idx="36">
                  <c:v>-4.3E-3</c:v>
                </c:pt>
                <c:pt idx="37">
                  <c:v>-4.5999999999999999E-3</c:v>
                </c:pt>
                <c:pt idx="38">
                  <c:v>-6.7000000000000002E-3</c:v>
                </c:pt>
                <c:pt idx="39">
                  <c:v>-9.9000000000000008E-3</c:v>
                </c:pt>
                <c:pt idx="40">
                  <c:v>-1.34E-2</c:v>
                </c:pt>
                <c:pt idx="41">
                  <c:v>-1.66E-2</c:v>
                </c:pt>
                <c:pt idx="42">
                  <c:v>-1.9400000000000001E-2</c:v>
                </c:pt>
                <c:pt idx="43">
                  <c:v>-2.1299999999999999E-2</c:v>
                </c:pt>
                <c:pt idx="44">
                  <c:v>-0.02</c:v>
                </c:pt>
                <c:pt idx="45">
                  <c:v>-1.3899999999999999E-2</c:v>
                </c:pt>
                <c:pt idx="46">
                  <c:v>-6.7000000000000002E-3</c:v>
                </c:pt>
                <c:pt idx="47">
                  <c:v>-2.0999999999999999E-3</c:v>
                </c:pt>
                <c:pt idx="48">
                  <c:v>3.0999999999999999E-3</c:v>
                </c:pt>
                <c:pt idx="49">
                  <c:v>1.11E-2</c:v>
                </c:pt>
                <c:pt idx="50">
                  <c:v>1.44E-2</c:v>
                </c:pt>
                <c:pt idx="51">
                  <c:v>6.4999999999999997E-3</c:v>
                </c:pt>
                <c:pt idx="52">
                  <c:v>-5.0000000000000001E-3</c:v>
                </c:pt>
                <c:pt idx="53">
                  <c:v>-1.12E-2</c:v>
                </c:pt>
                <c:pt idx="54">
                  <c:v>-1.3100000000000001E-2</c:v>
                </c:pt>
                <c:pt idx="55">
                  <c:v>-1.3599999999999999E-2</c:v>
                </c:pt>
                <c:pt idx="56">
                  <c:v>-1.47E-2</c:v>
                </c:pt>
                <c:pt idx="57">
                  <c:v>-1.7399999999999999E-2</c:v>
                </c:pt>
                <c:pt idx="58">
                  <c:v>-2.07E-2</c:v>
                </c:pt>
                <c:pt idx="59">
                  <c:v>-2.3599999999999999E-2</c:v>
                </c:pt>
                <c:pt idx="60">
                  <c:v>-2.6499999999999999E-2</c:v>
                </c:pt>
                <c:pt idx="61">
                  <c:v>-3.0099999999999998E-2</c:v>
                </c:pt>
                <c:pt idx="62">
                  <c:v>-3.3099999999999997E-2</c:v>
                </c:pt>
                <c:pt idx="63">
                  <c:v>-3.4200000000000001E-2</c:v>
                </c:pt>
                <c:pt idx="64">
                  <c:v>-3.1199999999999999E-2</c:v>
                </c:pt>
                <c:pt idx="65">
                  <c:v>-2.3699999999999999E-2</c:v>
                </c:pt>
                <c:pt idx="66">
                  <c:v>-1.7500000000000002E-2</c:v>
                </c:pt>
                <c:pt idx="67">
                  <c:v>-1.7899999999999999E-2</c:v>
                </c:pt>
                <c:pt idx="68">
                  <c:v>-2.01E-2</c:v>
                </c:pt>
                <c:pt idx="69">
                  <c:v>-1.8700000000000001E-2</c:v>
                </c:pt>
                <c:pt idx="70">
                  <c:v>-1.66E-2</c:v>
                </c:pt>
                <c:pt idx="71">
                  <c:v>-1.7000000000000001E-2</c:v>
                </c:pt>
                <c:pt idx="72">
                  <c:v>-1.67E-2</c:v>
                </c:pt>
                <c:pt idx="73">
                  <c:v>-1.26E-2</c:v>
                </c:pt>
                <c:pt idx="74">
                  <c:v>-6.7999999999999996E-3</c:v>
                </c:pt>
                <c:pt idx="75">
                  <c:v>-2.2000000000000001E-3</c:v>
                </c:pt>
                <c:pt idx="76">
                  <c:v>2.5000000000000001E-3</c:v>
                </c:pt>
                <c:pt idx="77">
                  <c:v>8.6999999999999994E-3</c:v>
                </c:pt>
                <c:pt idx="78">
                  <c:v>1.5299999999999999E-2</c:v>
                </c:pt>
                <c:pt idx="79">
                  <c:v>2.0799999999999999E-2</c:v>
                </c:pt>
                <c:pt idx="80">
                  <c:v>2.41E-2</c:v>
                </c:pt>
                <c:pt idx="81">
                  <c:v>2.4899999999999999E-2</c:v>
                </c:pt>
                <c:pt idx="82">
                  <c:v>2.5700000000000001E-2</c:v>
                </c:pt>
                <c:pt idx="83">
                  <c:v>2.8799999999999999E-2</c:v>
                </c:pt>
                <c:pt idx="84">
                  <c:v>3.4299999999999997E-2</c:v>
                </c:pt>
                <c:pt idx="85">
                  <c:v>4.1099999999999998E-2</c:v>
                </c:pt>
                <c:pt idx="86">
                  <c:v>4.7199999999999999E-2</c:v>
                </c:pt>
                <c:pt idx="87">
                  <c:v>5.04E-2</c:v>
                </c:pt>
                <c:pt idx="88">
                  <c:v>5.0200000000000002E-2</c:v>
                </c:pt>
                <c:pt idx="89">
                  <c:v>4.6899999999999997E-2</c:v>
                </c:pt>
                <c:pt idx="90">
                  <c:v>4.2700000000000002E-2</c:v>
                </c:pt>
                <c:pt idx="91">
                  <c:v>3.9699999999999999E-2</c:v>
                </c:pt>
                <c:pt idx="92">
                  <c:v>3.6600000000000001E-2</c:v>
                </c:pt>
                <c:pt idx="93">
                  <c:v>3.2300000000000002E-2</c:v>
                </c:pt>
                <c:pt idx="94">
                  <c:v>2.76E-2</c:v>
                </c:pt>
                <c:pt idx="95">
                  <c:v>2.41E-2</c:v>
                </c:pt>
                <c:pt idx="96">
                  <c:v>2.4E-2</c:v>
                </c:pt>
                <c:pt idx="97">
                  <c:v>2.86E-2</c:v>
                </c:pt>
                <c:pt idx="98">
                  <c:v>3.4599999999999999E-2</c:v>
                </c:pt>
                <c:pt idx="99">
                  <c:v>3.8399999999999997E-2</c:v>
                </c:pt>
                <c:pt idx="100">
                  <c:v>4.2000000000000003E-2</c:v>
                </c:pt>
                <c:pt idx="101">
                  <c:v>4.7699999999999999E-2</c:v>
                </c:pt>
                <c:pt idx="102">
                  <c:v>5.3999999999999999E-2</c:v>
                </c:pt>
                <c:pt idx="103">
                  <c:v>5.9499999999999997E-2</c:v>
                </c:pt>
                <c:pt idx="104">
                  <c:v>6.5199999999999994E-2</c:v>
                </c:pt>
                <c:pt idx="105">
                  <c:v>7.1599999999999997E-2</c:v>
                </c:pt>
                <c:pt idx="106">
                  <c:v>7.46E-2</c:v>
                </c:pt>
                <c:pt idx="107">
                  <c:v>7.1300000000000002E-2</c:v>
                </c:pt>
                <c:pt idx="108">
                  <c:v>6.6500000000000004E-2</c:v>
                </c:pt>
                <c:pt idx="109">
                  <c:v>6.5000000000000002E-2</c:v>
                </c:pt>
                <c:pt idx="110">
                  <c:v>6.1100000000000002E-2</c:v>
                </c:pt>
                <c:pt idx="111">
                  <c:v>5.0099999999999999E-2</c:v>
                </c:pt>
                <c:pt idx="112">
                  <c:v>4.0800000000000003E-2</c:v>
                </c:pt>
                <c:pt idx="113">
                  <c:v>4.0899999999999999E-2</c:v>
                </c:pt>
                <c:pt idx="114">
                  <c:v>4.0800000000000003E-2</c:v>
                </c:pt>
                <c:pt idx="115">
                  <c:v>2.92E-2</c:v>
                </c:pt>
                <c:pt idx="116">
                  <c:v>6.4000000000000003E-3</c:v>
                </c:pt>
                <c:pt idx="117">
                  <c:v>-2.3400000000000001E-2</c:v>
                </c:pt>
                <c:pt idx="118">
                  <c:v>-5.2499999999999998E-2</c:v>
                </c:pt>
                <c:pt idx="119">
                  <c:v>-7.2999999999999995E-2</c:v>
                </c:pt>
                <c:pt idx="120">
                  <c:v>-8.0299999999999996E-2</c:v>
                </c:pt>
                <c:pt idx="121">
                  <c:v>-7.2999999999999995E-2</c:v>
                </c:pt>
                <c:pt idx="122">
                  <c:v>-6.1499999999999999E-2</c:v>
                </c:pt>
                <c:pt idx="123">
                  <c:v>-5.5100000000000003E-2</c:v>
                </c:pt>
                <c:pt idx="124">
                  <c:v>-4.9399999999999999E-2</c:v>
                </c:pt>
                <c:pt idx="125">
                  <c:v>-3.8300000000000001E-2</c:v>
                </c:pt>
                <c:pt idx="126">
                  <c:v>-2.5499999999999998E-2</c:v>
                </c:pt>
                <c:pt idx="127">
                  <c:v>-1.5100000000000001E-2</c:v>
                </c:pt>
                <c:pt idx="128">
                  <c:v>-6.0000000000000001E-3</c:v>
                </c:pt>
                <c:pt idx="129">
                  <c:v>3.8E-3</c:v>
                </c:pt>
                <c:pt idx="130">
                  <c:v>1.37E-2</c:v>
                </c:pt>
                <c:pt idx="131">
                  <c:v>2.2599999999999999E-2</c:v>
                </c:pt>
                <c:pt idx="132">
                  <c:v>3.1399999999999997E-2</c:v>
                </c:pt>
                <c:pt idx="133">
                  <c:v>4.1000000000000002E-2</c:v>
                </c:pt>
                <c:pt idx="134">
                  <c:v>5.0900000000000001E-2</c:v>
                </c:pt>
                <c:pt idx="135">
                  <c:v>6.0699999999999997E-2</c:v>
                </c:pt>
                <c:pt idx="136">
                  <c:v>7.2400000000000006E-2</c:v>
                </c:pt>
                <c:pt idx="137">
                  <c:v>8.72E-2</c:v>
                </c:pt>
                <c:pt idx="138">
                  <c:v>0.10150000000000001</c:v>
                </c:pt>
                <c:pt idx="139">
                  <c:v>0.11219999999999999</c:v>
                </c:pt>
                <c:pt idx="140">
                  <c:v>0.1244</c:v>
                </c:pt>
                <c:pt idx="141">
                  <c:v>0.14199999999999999</c:v>
                </c:pt>
                <c:pt idx="142">
                  <c:v>0.156</c:v>
                </c:pt>
                <c:pt idx="143">
                  <c:v>0.15709999999999999</c:v>
                </c:pt>
                <c:pt idx="144">
                  <c:v>0.1479</c:v>
                </c:pt>
                <c:pt idx="145">
                  <c:v>0.13370000000000001</c:v>
                </c:pt>
                <c:pt idx="146">
                  <c:v>0.1183</c:v>
                </c:pt>
                <c:pt idx="147">
                  <c:v>0.10489999999999999</c:v>
                </c:pt>
                <c:pt idx="148">
                  <c:v>9.5299999999999996E-2</c:v>
                </c:pt>
                <c:pt idx="149">
                  <c:v>9.0899999999999995E-2</c:v>
                </c:pt>
                <c:pt idx="150">
                  <c:v>9.0999999999999998E-2</c:v>
                </c:pt>
                <c:pt idx="151">
                  <c:v>9.3700000000000006E-2</c:v>
                </c:pt>
                <c:pt idx="152">
                  <c:v>9.4399999999999998E-2</c:v>
                </c:pt>
                <c:pt idx="153">
                  <c:v>8.9700000000000002E-2</c:v>
                </c:pt>
                <c:pt idx="154">
                  <c:v>8.5599999999999996E-2</c:v>
                </c:pt>
                <c:pt idx="155">
                  <c:v>8.77E-2</c:v>
                </c:pt>
                <c:pt idx="156">
                  <c:v>9.1899999999999996E-2</c:v>
                </c:pt>
                <c:pt idx="157">
                  <c:v>9.4E-2</c:v>
                </c:pt>
                <c:pt idx="158">
                  <c:v>0.1013</c:v>
                </c:pt>
                <c:pt idx="159">
                  <c:v>0.11749999999999999</c:v>
                </c:pt>
                <c:pt idx="160">
                  <c:v>0.1234</c:v>
                </c:pt>
                <c:pt idx="161">
                  <c:v>9.7299999999999998E-2</c:v>
                </c:pt>
                <c:pt idx="162">
                  <c:v>3.3399999999999999E-2</c:v>
                </c:pt>
                <c:pt idx="163">
                  <c:v>-6.2E-2</c:v>
                </c:pt>
                <c:pt idx="164">
                  <c:v>-0.15090000000000001</c:v>
                </c:pt>
                <c:pt idx="165">
                  <c:v>-0.19800000000000001</c:v>
                </c:pt>
                <c:pt idx="166">
                  <c:v>-0.21110000000000001</c:v>
                </c:pt>
                <c:pt idx="167">
                  <c:v>-0.2079</c:v>
                </c:pt>
                <c:pt idx="168">
                  <c:v>-0.2029</c:v>
                </c:pt>
                <c:pt idx="169">
                  <c:v>-0.2056</c:v>
                </c:pt>
                <c:pt idx="170">
                  <c:v>-0.20699999999999999</c:v>
                </c:pt>
                <c:pt idx="171">
                  <c:v>-0.19800000000000001</c:v>
                </c:pt>
                <c:pt idx="172">
                  <c:v>-0.18559999999999999</c:v>
                </c:pt>
                <c:pt idx="173">
                  <c:v>-0.1784</c:v>
                </c:pt>
                <c:pt idx="174">
                  <c:v>-0.1764</c:v>
                </c:pt>
                <c:pt idx="175">
                  <c:v>-0.1774</c:v>
                </c:pt>
                <c:pt idx="176">
                  <c:v>-0.1784</c:v>
                </c:pt>
                <c:pt idx="177">
                  <c:v>-0.17780000000000001</c:v>
                </c:pt>
                <c:pt idx="178">
                  <c:v>-0.1784</c:v>
                </c:pt>
                <c:pt idx="179">
                  <c:v>-0.1827</c:v>
                </c:pt>
                <c:pt idx="180">
                  <c:v>-0.18459999999999999</c:v>
                </c:pt>
                <c:pt idx="181">
                  <c:v>-0.1784</c:v>
                </c:pt>
                <c:pt idx="182">
                  <c:v>-0.16619999999999999</c:v>
                </c:pt>
                <c:pt idx="183">
                  <c:v>-0.15190000000000001</c:v>
                </c:pt>
                <c:pt idx="184">
                  <c:v>-0.13769999999999999</c:v>
                </c:pt>
                <c:pt idx="185">
                  <c:v>-0.1245</c:v>
                </c:pt>
                <c:pt idx="186">
                  <c:v>-0.1111</c:v>
                </c:pt>
                <c:pt idx="187">
                  <c:v>-9.6100000000000005E-2</c:v>
                </c:pt>
                <c:pt idx="188">
                  <c:v>-7.9699999999999993E-2</c:v>
                </c:pt>
                <c:pt idx="189">
                  <c:v>-6.2600000000000003E-2</c:v>
                </c:pt>
                <c:pt idx="190">
                  <c:v>-4.3700000000000003E-2</c:v>
                </c:pt>
                <c:pt idx="191">
                  <c:v>-2.2700000000000001E-2</c:v>
                </c:pt>
                <c:pt idx="192">
                  <c:v>-1.6999999999999999E-3</c:v>
                </c:pt>
                <c:pt idx="193">
                  <c:v>1.7299999999999999E-2</c:v>
                </c:pt>
                <c:pt idx="194">
                  <c:v>3.6700000000000003E-2</c:v>
                </c:pt>
                <c:pt idx="195">
                  <c:v>5.8500000000000003E-2</c:v>
                </c:pt>
                <c:pt idx="196">
                  <c:v>0.08</c:v>
                </c:pt>
                <c:pt idx="197">
                  <c:v>9.8900000000000002E-2</c:v>
                </c:pt>
                <c:pt idx="198">
                  <c:v>0.1183</c:v>
                </c:pt>
                <c:pt idx="199">
                  <c:v>0.14099999999999999</c:v>
                </c:pt>
                <c:pt idx="200">
                  <c:v>0.16320000000000001</c:v>
                </c:pt>
                <c:pt idx="201">
                  <c:v>0.18129999999999999</c:v>
                </c:pt>
                <c:pt idx="202">
                  <c:v>0.19989999999999999</c:v>
                </c:pt>
                <c:pt idx="203">
                  <c:v>0.223</c:v>
                </c:pt>
                <c:pt idx="204">
                  <c:v>0.2457</c:v>
                </c:pt>
                <c:pt idx="205">
                  <c:v>0.26290000000000002</c:v>
                </c:pt>
                <c:pt idx="206">
                  <c:v>0.27839999999999998</c:v>
                </c:pt>
                <c:pt idx="207">
                  <c:v>0.2959</c:v>
                </c:pt>
                <c:pt idx="208">
                  <c:v>0.31</c:v>
                </c:pt>
                <c:pt idx="209">
                  <c:v>0.31659999999999999</c:v>
                </c:pt>
                <c:pt idx="210">
                  <c:v>0.32629999999999998</c:v>
                </c:pt>
                <c:pt idx="211">
                  <c:v>0.34560000000000002</c:v>
                </c:pt>
                <c:pt idx="212">
                  <c:v>0.34870000000000001</c:v>
                </c:pt>
                <c:pt idx="213">
                  <c:v>0.31659999999999999</c:v>
                </c:pt>
                <c:pt idx="214">
                  <c:v>0.28760000000000002</c:v>
                </c:pt>
                <c:pt idx="215">
                  <c:v>0.28760000000000002</c:v>
                </c:pt>
                <c:pt idx="216">
                  <c:v>0.2366</c:v>
                </c:pt>
                <c:pt idx="217">
                  <c:v>6.8099999999999994E-2</c:v>
                </c:pt>
                <c:pt idx="218">
                  <c:v>-0.12239999999999999</c:v>
                </c:pt>
                <c:pt idx="219">
                  <c:v>-0.2258</c:v>
                </c:pt>
                <c:pt idx="220">
                  <c:v>-0.2417</c:v>
                </c:pt>
                <c:pt idx="221">
                  <c:v>-0.20269999999999999</c:v>
                </c:pt>
                <c:pt idx="222">
                  <c:v>-0.16719999999999999</c:v>
                </c:pt>
                <c:pt idx="223">
                  <c:v>-0.17810000000000001</c:v>
                </c:pt>
                <c:pt idx="224">
                  <c:v>-0.19070000000000001</c:v>
                </c:pt>
                <c:pt idx="225">
                  <c:v>-0.15809999999999999</c:v>
                </c:pt>
                <c:pt idx="226">
                  <c:v>-0.11219999999999999</c:v>
                </c:pt>
                <c:pt idx="227">
                  <c:v>-9.0800000000000006E-2</c:v>
                </c:pt>
                <c:pt idx="228">
                  <c:v>-7.6799999999999993E-2</c:v>
                </c:pt>
                <c:pt idx="229">
                  <c:v>-4.8099999999999997E-2</c:v>
                </c:pt>
                <c:pt idx="230">
                  <c:v>-1.7600000000000001E-2</c:v>
                </c:pt>
                <c:pt idx="231">
                  <c:v>-8.0000000000000004E-4</c:v>
                </c:pt>
                <c:pt idx="232">
                  <c:v>1.15E-2</c:v>
                </c:pt>
                <c:pt idx="233">
                  <c:v>3.1E-2</c:v>
                </c:pt>
                <c:pt idx="234">
                  <c:v>5.4399999999999997E-2</c:v>
                </c:pt>
                <c:pt idx="235">
                  <c:v>7.5399999999999995E-2</c:v>
                </c:pt>
                <c:pt idx="236">
                  <c:v>9.1300000000000006E-2</c:v>
                </c:pt>
                <c:pt idx="237">
                  <c:v>0.10249999999999999</c:v>
                </c:pt>
                <c:pt idx="238">
                  <c:v>0.12130000000000001</c:v>
                </c:pt>
                <c:pt idx="239">
                  <c:v>0.1552</c:v>
                </c:pt>
                <c:pt idx="240">
                  <c:v>0.17949999999999999</c:v>
                </c:pt>
                <c:pt idx="241">
                  <c:v>0.16039999999999999</c:v>
                </c:pt>
                <c:pt idx="242">
                  <c:v>5.8700000000000002E-2</c:v>
                </c:pt>
                <c:pt idx="243">
                  <c:v>-0.1303</c:v>
                </c:pt>
                <c:pt idx="244">
                  <c:v>-0.26819999999999999</c:v>
                </c:pt>
                <c:pt idx="245">
                  <c:v>-0.23860000000000001</c:v>
                </c:pt>
                <c:pt idx="246">
                  <c:v>-0.15809999999999999</c:v>
                </c:pt>
                <c:pt idx="247">
                  <c:v>-0.1552</c:v>
                </c:pt>
                <c:pt idx="248">
                  <c:v>-0.1764</c:v>
                </c:pt>
                <c:pt idx="249">
                  <c:v>-0.1484</c:v>
                </c:pt>
                <c:pt idx="250">
                  <c:v>-0.10299999999999999</c:v>
                </c:pt>
                <c:pt idx="251">
                  <c:v>-8.1600000000000006E-2</c:v>
                </c:pt>
                <c:pt idx="252">
                  <c:v>-5.8999999999999997E-2</c:v>
                </c:pt>
                <c:pt idx="253">
                  <c:v>-1.01E-2</c:v>
                </c:pt>
                <c:pt idx="254">
                  <c:v>2.4199999999999999E-2</c:v>
                </c:pt>
                <c:pt idx="255">
                  <c:v>2.0000000000000001E-4</c:v>
                </c:pt>
                <c:pt idx="256">
                  <c:v>-6.83E-2</c:v>
                </c:pt>
                <c:pt idx="257">
                  <c:v>-0.1502</c:v>
                </c:pt>
                <c:pt idx="258">
                  <c:v>-0.2019</c:v>
                </c:pt>
                <c:pt idx="259">
                  <c:v>-0.19400000000000001</c:v>
                </c:pt>
                <c:pt idx="260">
                  <c:v>-0.16719999999999999</c:v>
                </c:pt>
                <c:pt idx="261">
                  <c:v>-0.1651</c:v>
                </c:pt>
                <c:pt idx="262">
                  <c:v>-0.17230000000000001</c:v>
                </c:pt>
                <c:pt idx="263">
                  <c:v>-0.16589999999999999</c:v>
                </c:pt>
                <c:pt idx="264">
                  <c:v>-0.15090000000000001</c:v>
                </c:pt>
                <c:pt idx="265">
                  <c:v>-0.13719999999999999</c:v>
                </c:pt>
                <c:pt idx="266">
                  <c:v>-0.12540000000000001</c:v>
                </c:pt>
                <c:pt idx="267">
                  <c:v>-0.114</c:v>
                </c:pt>
                <c:pt idx="268">
                  <c:v>-0.10199999999999999</c:v>
                </c:pt>
                <c:pt idx="269">
                  <c:v>-8.9200000000000002E-2</c:v>
                </c:pt>
                <c:pt idx="270">
                  <c:v>-7.6600000000000001E-2</c:v>
                </c:pt>
                <c:pt idx="271">
                  <c:v>-6.5100000000000005E-2</c:v>
                </c:pt>
                <c:pt idx="272">
                  <c:v>-5.33E-2</c:v>
                </c:pt>
                <c:pt idx="273">
                  <c:v>-4.02E-2</c:v>
                </c:pt>
                <c:pt idx="274">
                  <c:v>-2.76E-2</c:v>
                </c:pt>
                <c:pt idx="275">
                  <c:v>-1.6899999999999998E-2</c:v>
                </c:pt>
                <c:pt idx="276">
                  <c:v>-4.4999999999999997E-3</c:v>
                </c:pt>
                <c:pt idx="277">
                  <c:v>1.1299999999999999E-2</c:v>
                </c:pt>
                <c:pt idx="278">
                  <c:v>1.9199999999999998E-2</c:v>
                </c:pt>
                <c:pt idx="279">
                  <c:v>9.1000000000000004E-3</c:v>
                </c:pt>
                <c:pt idx="280">
                  <c:v>-9.7000000000000003E-3</c:v>
                </c:pt>
                <c:pt idx="281">
                  <c:v>-2.6700000000000002E-2</c:v>
                </c:pt>
                <c:pt idx="282">
                  <c:v>-4.4200000000000003E-2</c:v>
                </c:pt>
                <c:pt idx="283">
                  <c:v>-6.5600000000000006E-2</c:v>
                </c:pt>
                <c:pt idx="284">
                  <c:v>-8.5500000000000007E-2</c:v>
                </c:pt>
                <c:pt idx="285">
                  <c:v>-9.69E-2</c:v>
                </c:pt>
                <c:pt idx="286">
                  <c:v>-9.7000000000000003E-2</c:v>
                </c:pt>
                <c:pt idx="287">
                  <c:v>-8.5800000000000001E-2</c:v>
                </c:pt>
                <c:pt idx="288">
                  <c:v>-7.2999999999999995E-2</c:v>
                </c:pt>
                <c:pt idx="289">
                  <c:v>-6.6900000000000001E-2</c:v>
                </c:pt>
                <c:pt idx="290">
                  <c:v>-6.1100000000000002E-2</c:v>
                </c:pt>
                <c:pt idx="291">
                  <c:v>-4.8599999999999997E-2</c:v>
                </c:pt>
                <c:pt idx="292">
                  <c:v>-3.4099999999999998E-2</c:v>
                </c:pt>
                <c:pt idx="293">
                  <c:v>-2.2599999999999999E-2</c:v>
                </c:pt>
                <c:pt idx="294">
                  <c:v>-1.0999999999999999E-2</c:v>
                </c:pt>
                <c:pt idx="295">
                  <c:v>4.3E-3</c:v>
                </c:pt>
                <c:pt idx="296">
                  <c:v>1.89E-2</c:v>
                </c:pt>
                <c:pt idx="297">
                  <c:v>2.9000000000000001E-2</c:v>
                </c:pt>
                <c:pt idx="298">
                  <c:v>4.2799999999999998E-2</c:v>
                </c:pt>
                <c:pt idx="299">
                  <c:v>6.4299999999999996E-2</c:v>
                </c:pt>
                <c:pt idx="300">
                  <c:v>6.8599999999999994E-2</c:v>
                </c:pt>
                <c:pt idx="301">
                  <c:v>3.5200000000000002E-2</c:v>
                </c:pt>
                <c:pt idx="302">
                  <c:v>-9.9000000000000008E-3</c:v>
                </c:pt>
                <c:pt idx="303">
                  <c:v>-3.5900000000000001E-2</c:v>
                </c:pt>
                <c:pt idx="304">
                  <c:v>-3.7900000000000003E-2</c:v>
                </c:pt>
                <c:pt idx="305">
                  <c:v>-2.1299999999999999E-2</c:v>
                </c:pt>
                <c:pt idx="306">
                  <c:v>-4.1000000000000003E-3</c:v>
                </c:pt>
                <c:pt idx="307">
                  <c:v>-8.9999999999999998E-4</c:v>
                </c:pt>
                <c:pt idx="308">
                  <c:v>1.1000000000000001E-3</c:v>
                </c:pt>
                <c:pt idx="309">
                  <c:v>1.6199999999999999E-2</c:v>
                </c:pt>
                <c:pt idx="310">
                  <c:v>3.5099999999999999E-2</c:v>
                </c:pt>
                <c:pt idx="311">
                  <c:v>4.6899999999999997E-2</c:v>
                </c:pt>
                <c:pt idx="312">
                  <c:v>5.7599999999999998E-2</c:v>
                </c:pt>
                <c:pt idx="313">
                  <c:v>7.4099999999999999E-2</c:v>
                </c:pt>
                <c:pt idx="314">
                  <c:v>0.09</c:v>
                </c:pt>
                <c:pt idx="315">
                  <c:v>0.10009999999999999</c:v>
                </c:pt>
                <c:pt idx="316">
                  <c:v>0.1152</c:v>
                </c:pt>
                <c:pt idx="317">
                  <c:v>0.1401</c:v>
                </c:pt>
                <c:pt idx="318">
                  <c:v>0.13869999999999999</c:v>
                </c:pt>
                <c:pt idx="319">
                  <c:v>8.3500000000000005E-2</c:v>
                </c:pt>
                <c:pt idx="320">
                  <c:v>2.23E-2</c:v>
                </c:pt>
                <c:pt idx="321">
                  <c:v>6.1999999999999998E-3</c:v>
                </c:pt>
                <c:pt idx="322">
                  <c:v>2.46E-2</c:v>
                </c:pt>
                <c:pt idx="323">
                  <c:v>5.2499999999999998E-2</c:v>
                </c:pt>
                <c:pt idx="324">
                  <c:v>6.9599999999999995E-2</c:v>
                </c:pt>
                <c:pt idx="325">
                  <c:v>6.6100000000000006E-2</c:v>
                </c:pt>
                <c:pt idx="326">
                  <c:v>7.0300000000000001E-2</c:v>
                </c:pt>
                <c:pt idx="327">
                  <c:v>0.1052</c:v>
                </c:pt>
                <c:pt idx="328">
                  <c:v>0.1346</c:v>
                </c:pt>
                <c:pt idx="329">
                  <c:v>0.128</c:v>
                </c:pt>
                <c:pt idx="330">
                  <c:v>0.13769999999999999</c:v>
                </c:pt>
                <c:pt idx="331">
                  <c:v>0.20030000000000001</c:v>
                </c:pt>
                <c:pt idx="332">
                  <c:v>0.20799999999999999</c:v>
                </c:pt>
                <c:pt idx="333">
                  <c:v>6.9599999999999995E-2</c:v>
                </c:pt>
                <c:pt idx="334">
                  <c:v>-9.4899999999999998E-2</c:v>
                </c:pt>
                <c:pt idx="335">
                  <c:v>-0.15290000000000001</c:v>
                </c:pt>
                <c:pt idx="336">
                  <c:v>-0.1336</c:v>
                </c:pt>
                <c:pt idx="337">
                  <c:v>-9.7799999999999998E-2</c:v>
                </c:pt>
                <c:pt idx="338">
                  <c:v>-7.0599999999999996E-2</c:v>
                </c:pt>
                <c:pt idx="339">
                  <c:v>-6.1600000000000002E-2</c:v>
                </c:pt>
                <c:pt idx="340">
                  <c:v>-5.57E-2</c:v>
                </c:pt>
                <c:pt idx="341">
                  <c:v>-3.4599999999999999E-2</c:v>
                </c:pt>
                <c:pt idx="342">
                  <c:v>7.3000000000000001E-3</c:v>
                </c:pt>
                <c:pt idx="343">
                  <c:v>6.08E-2</c:v>
                </c:pt>
                <c:pt idx="344">
                  <c:v>6.88E-2</c:v>
                </c:pt>
                <c:pt idx="345">
                  <c:v>-1.01E-2</c:v>
                </c:pt>
                <c:pt idx="346">
                  <c:v>-0.1091</c:v>
                </c:pt>
                <c:pt idx="347">
                  <c:v>-0.15440000000000001</c:v>
                </c:pt>
                <c:pt idx="348">
                  <c:v>-0.15190000000000001</c:v>
                </c:pt>
                <c:pt idx="349">
                  <c:v>-0.1278</c:v>
                </c:pt>
                <c:pt idx="350">
                  <c:v>-0.1091</c:v>
                </c:pt>
                <c:pt idx="351">
                  <c:v>-0.1133</c:v>
                </c:pt>
                <c:pt idx="352">
                  <c:v>-0.1183</c:v>
                </c:pt>
                <c:pt idx="353">
                  <c:v>-0.1013</c:v>
                </c:pt>
                <c:pt idx="354">
                  <c:v>-7.7700000000000005E-2</c:v>
                </c:pt>
                <c:pt idx="355">
                  <c:v>-6.5500000000000003E-2</c:v>
                </c:pt>
                <c:pt idx="356">
                  <c:v>-5.7000000000000002E-2</c:v>
                </c:pt>
                <c:pt idx="357">
                  <c:v>-4.1300000000000003E-2</c:v>
                </c:pt>
                <c:pt idx="358">
                  <c:v>-2.1899999999999999E-2</c:v>
                </c:pt>
                <c:pt idx="359">
                  <c:v>-7.4999999999999997E-3</c:v>
                </c:pt>
                <c:pt idx="360">
                  <c:v>-1.2800000000000001E-2</c:v>
                </c:pt>
                <c:pt idx="361">
                  <c:v>-4.4499999999999998E-2</c:v>
                </c:pt>
                <c:pt idx="362">
                  <c:v>-6.8699999999999997E-2</c:v>
                </c:pt>
                <c:pt idx="363">
                  <c:v>-5.5800000000000002E-2</c:v>
                </c:pt>
                <c:pt idx="364">
                  <c:v>-3.3000000000000002E-2</c:v>
                </c:pt>
                <c:pt idx="365">
                  <c:v>-3.0800000000000001E-2</c:v>
                </c:pt>
                <c:pt idx="366">
                  <c:v>-3.44E-2</c:v>
                </c:pt>
                <c:pt idx="367">
                  <c:v>-2.4899999999999999E-2</c:v>
                </c:pt>
                <c:pt idx="368">
                  <c:v>-1.11E-2</c:v>
                </c:pt>
                <c:pt idx="369">
                  <c:v>-4.4999999999999997E-3</c:v>
                </c:pt>
                <c:pt idx="370">
                  <c:v>1.6999999999999999E-3</c:v>
                </c:pt>
                <c:pt idx="371">
                  <c:v>1.5299999999999999E-2</c:v>
                </c:pt>
                <c:pt idx="372">
                  <c:v>3.0499999999999999E-2</c:v>
                </c:pt>
                <c:pt idx="373">
                  <c:v>4.07E-2</c:v>
                </c:pt>
                <c:pt idx="374">
                  <c:v>4.9799999999999997E-2</c:v>
                </c:pt>
                <c:pt idx="375">
                  <c:v>6.0600000000000001E-2</c:v>
                </c:pt>
                <c:pt idx="376">
                  <c:v>6.2E-2</c:v>
                </c:pt>
                <c:pt idx="377">
                  <c:v>4.4999999999999998E-2</c:v>
                </c:pt>
                <c:pt idx="378">
                  <c:v>2.2599999999999999E-2</c:v>
                </c:pt>
                <c:pt idx="379">
                  <c:v>8.5000000000000006E-3</c:v>
                </c:pt>
                <c:pt idx="380">
                  <c:v>-3.3E-3</c:v>
                </c:pt>
                <c:pt idx="381">
                  <c:v>-1.8800000000000001E-2</c:v>
                </c:pt>
                <c:pt idx="382">
                  <c:v>-2.5000000000000001E-2</c:v>
                </c:pt>
                <c:pt idx="383">
                  <c:v>-1.09E-2</c:v>
                </c:pt>
                <c:pt idx="384">
                  <c:v>7.9000000000000008E-3</c:v>
                </c:pt>
                <c:pt idx="385">
                  <c:v>1.5299999999999999E-2</c:v>
                </c:pt>
                <c:pt idx="386">
                  <c:v>2.1499999999999998E-2</c:v>
                </c:pt>
                <c:pt idx="387">
                  <c:v>3.8399999999999997E-2</c:v>
                </c:pt>
                <c:pt idx="388">
                  <c:v>5.79E-2</c:v>
                </c:pt>
                <c:pt idx="389">
                  <c:v>7.0999999999999994E-2</c:v>
                </c:pt>
                <c:pt idx="390">
                  <c:v>8.4199999999999997E-2</c:v>
                </c:pt>
                <c:pt idx="391">
                  <c:v>0.1043</c:v>
                </c:pt>
                <c:pt idx="392">
                  <c:v>0.1234</c:v>
                </c:pt>
                <c:pt idx="393">
                  <c:v>0.13469999999999999</c:v>
                </c:pt>
                <c:pt idx="394">
                  <c:v>0.15090000000000001</c:v>
                </c:pt>
                <c:pt idx="395">
                  <c:v>0.17829999999999999</c:v>
                </c:pt>
                <c:pt idx="396">
                  <c:v>0.1774</c:v>
                </c:pt>
                <c:pt idx="397">
                  <c:v>0.1169</c:v>
                </c:pt>
                <c:pt idx="398">
                  <c:v>4.2900000000000001E-2</c:v>
                </c:pt>
                <c:pt idx="399">
                  <c:v>6.7999999999999996E-3</c:v>
                </c:pt>
                <c:pt idx="400">
                  <c:v>3.0000000000000001E-3</c:v>
                </c:pt>
                <c:pt idx="401">
                  <c:v>1.3299999999999999E-2</c:v>
                </c:pt>
                <c:pt idx="402">
                  <c:v>2.64E-2</c:v>
                </c:pt>
                <c:pt idx="403">
                  <c:v>3.3700000000000001E-2</c:v>
                </c:pt>
                <c:pt idx="404">
                  <c:v>2.9899999999999999E-2</c:v>
                </c:pt>
                <c:pt idx="405">
                  <c:v>1.3599999999999999E-2</c:v>
                </c:pt>
                <c:pt idx="406">
                  <c:v>-5.5999999999999999E-3</c:v>
                </c:pt>
                <c:pt idx="407">
                  <c:v>-1.6799999999999999E-2</c:v>
                </c:pt>
                <c:pt idx="408">
                  <c:v>-1.4999999999999999E-2</c:v>
                </c:pt>
                <c:pt idx="409">
                  <c:v>-1E-4</c:v>
                </c:pt>
                <c:pt idx="410">
                  <c:v>1.46E-2</c:v>
                </c:pt>
                <c:pt idx="411">
                  <c:v>1.7999999999999999E-2</c:v>
                </c:pt>
                <c:pt idx="412">
                  <c:v>2.1000000000000001E-2</c:v>
                </c:pt>
                <c:pt idx="413">
                  <c:v>3.5099999999999999E-2</c:v>
                </c:pt>
                <c:pt idx="414">
                  <c:v>5.0900000000000001E-2</c:v>
                </c:pt>
                <c:pt idx="415">
                  <c:v>5.8400000000000001E-2</c:v>
                </c:pt>
                <c:pt idx="416">
                  <c:v>6.5799999999999997E-2</c:v>
                </c:pt>
                <c:pt idx="417">
                  <c:v>8.14E-2</c:v>
                </c:pt>
                <c:pt idx="418">
                  <c:v>9.7600000000000006E-2</c:v>
                </c:pt>
                <c:pt idx="419">
                  <c:v>0.10639999999999999</c:v>
                </c:pt>
                <c:pt idx="420">
                  <c:v>0.1152</c:v>
                </c:pt>
                <c:pt idx="421">
                  <c:v>0.13159999999999999</c:v>
                </c:pt>
                <c:pt idx="422">
                  <c:v>0.1479</c:v>
                </c:pt>
                <c:pt idx="423">
                  <c:v>0.15640000000000001</c:v>
                </c:pt>
                <c:pt idx="424">
                  <c:v>0.16619999999999999</c:v>
                </c:pt>
                <c:pt idx="425">
                  <c:v>0.185</c:v>
                </c:pt>
                <c:pt idx="426">
                  <c:v>0.1988</c:v>
                </c:pt>
                <c:pt idx="427">
                  <c:v>0.1953</c:v>
                </c:pt>
                <c:pt idx="428">
                  <c:v>0.18970000000000001</c:v>
                </c:pt>
                <c:pt idx="429">
                  <c:v>0.19670000000000001</c:v>
                </c:pt>
                <c:pt idx="430">
                  <c:v>0.2019</c:v>
                </c:pt>
                <c:pt idx="431">
                  <c:v>0.191</c:v>
                </c:pt>
                <c:pt idx="432">
                  <c:v>0.18049999999999999</c:v>
                </c:pt>
                <c:pt idx="433">
                  <c:v>0.17829999999999999</c:v>
                </c:pt>
                <c:pt idx="434">
                  <c:v>0.1275</c:v>
                </c:pt>
                <c:pt idx="435">
                  <c:v>-9.1999999999999998E-3</c:v>
                </c:pt>
                <c:pt idx="436">
                  <c:v>-0.1234</c:v>
                </c:pt>
                <c:pt idx="437">
                  <c:v>-0.1142</c:v>
                </c:pt>
                <c:pt idx="438">
                  <c:v>-5.5300000000000002E-2</c:v>
                </c:pt>
                <c:pt idx="439">
                  <c:v>-3.6700000000000003E-2</c:v>
                </c:pt>
                <c:pt idx="440">
                  <c:v>-3.9199999999999999E-2</c:v>
                </c:pt>
                <c:pt idx="441">
                  <c:v>-2.9899999999999999E-2</c:v>
                </c:pt>
                <c:pt idx="442">
                  <c:v>-3.1699999999999999E-2</c:v>
                </c:pt>
                <c:pt idx="443">
                  <c:v>-6.8699999999999997E-2</c:v>
                </c:pt>
                <c:pt idx="444">
                  <c:v>-0.1142</c:v>
                </c:pt>
                <c:pt idx="445">
                  <c:v>-0.14099999999999999</c:v>
                </c:pt>
                <c:pt idx="446">
                  <c:v>-0.16930000000000001</c:v>
                </c:pt>
                <c:pt idx="447">
                  <c:v>-0.2175</c:v>
                </c:pt>
                <c:pt idx="448">
                  <c:v>-0.25080000000000002</c:v>
                </c:pt>
                <c:pt idx="449">
                  <c:v>-0.2369</c:v>
                </c:pt>
                <c:pt idx="450">
                  <c:v>-0.20699999999999999</c:v>
                </c:pt>
                <c:pt idx="451">
                  <c:v>-0.19570000000000001</c:v>
                </c:pt>
                <c:pt idx="452">
                  <c:v>-0.18759999999999999</c:v>
                </c:pt>
                <c:pt idx="453">
                  <c:v>-0.16309999999999999</c:v>
                </c:pt>
                <c:pt idx="454">
                  <c:v>-0.1346</c:v>
                </c:pt>
                <c:pt idx="455">
                  <c:v>-0.1166</c:v>
                </c:pt>
                <c:pt idx="456">
                  <c:v>-9.7900000000000001E-2</c:v>
                </c:pt>
                <c:pt idx="457">
                  <c:v>-6.6500000000000004E-2</c:v>
                </c:pt>
                <c:pt idx="458">
                  <c:v>-3.3099999999999997E-2</c:v>
                </c:pt>
                <c:pt idx="459">
                  <c:v>-8.8999999999999999E-3</c:v>
                </c:pt>
                <c:pt idx="460">
                  <c:v>1.5699999999999999E-2</c:v>
                </c:pt>
                <c:pt idx="461">
                  <c:v>5.0299999999999997E-2</c:v>
                </c:pt>
                <c:pt idx="462">
                  <c:v>8.3199999999999996E-2</c:v>
                </c:pt>
                <c:pt idx="463">
                  <c:v>0.1047</c:v>
                </c:pt>
                <c:pt idx="464">
                  <c:v>0.1346</c:v>
                </c:pt>
                <c:pt idx="465">
                  <c:v>0.18229999999999999</c:v>
                </c:pt>
                <c:pt idx="466">
                  <c:v>0.18559999999999999</c:v>
                </c:pt>
                <c:pt idx="467">
                  <c:v>9.6299999999999997E-2</c:v>
                </c:pt>
                <c:pt idx="468">
                  <c:v>-5.8999999999999999E-3</c:v>
                </c:pt>
                <c:pt idx="469">
                  <c:v>-3.6499999999999998E-2</c:v>
                </c:pt>
                <c:pt idx="470">
                  <c:v>-1.72E-2</c:v>
                </c:pt>
                <c:pt idx="471">
                  <c:v>9.7999999999999997E-3</c:v>
                </c:pt>
                <c:pt idx="472">
                  <c:v>2.9100000000000001E-2</c:v>
                </c:pt>
                <c:pt idx="473">
                  <c:v>3.6299999999999999E-2</c:v>
                </c:pt>
                <c:pt idx="474">
                  <c:v>4.5600000000000002E-2</c:v>
                </c:pt>
                <c:pt idx="475">
                  <c:v>6.9900000000000004E-2</c:v>
                </c:pt>
                <c:pt idx="476">
                  <c:v>0.1002</c:v>
                </c:pt>
                <c:pt idx="477">
                  <c:v>0.125</c:v>
                </c:pt>
                <c:pt idx="478">
                  <c:v>0.14480000000000001</c:v>
                </c:pt>
                <c:pt idx="479">
                  <c:v>0.1638</c:v>
                </c:pt>
                <c:pt idx="480">
                  <c:v>0.18859999999999999</c:v>
                </c:pt>
                <c:pt idx="481">
                  <c:v>0.2225</c:v>
                </c:pt>
                <c:pt idx="482">
                  <c:v>0.25080000000000002</c:v>
                </c:pt>
                <c:pt idx="483">
                  <c:v>0.2495</c:v>
                </c:pt>
                <c:pt idx="484">
                  <c:v>0.17230000000000001</c:v>
                </c:pt>
                <c:pt idx="485">
                  <c:v>2.3E-3</c:v>
                </c:pt>
                <c:pt idx="486">
                  <c:v>-0.14069999999999999</c:v>
                </c:pt>
                <c:pt idx="487">
                  <c:v>-0.1492</c:v>
                </c:pt>
                <c:pt idx="488">
                  <c:v>-0.1019</c:v>
                </c:pt>
                <c:pt idx="489">
                  <c:v>-9.5100000000000004E-2</c:v>
                </c:pt>
                <c:pt idx="490">
                  <c:v>-0.1111</c:v>
                </c:pt>
                <c:pt idx="491">
                  <c:v>-0.1118</c:v>
                </c:pt>
                <c:pt idx="492">
                  <c:v>-9.2499999999999999E-2</c:v>
                </c:pt>
                <c:pt idx="493">
                  <c:v>-6.1899999999999997E-2</c:v>
                </c:pt>
                <c:pt idx="494">
                  <c:v>-4.7800000000000002E-2</c:v>
                </c:pt>
                <c:pt idx="495">
                  <c:v>-7.3700000000000002E-2</c:v>
                </c:pt>
                <c:pt idx="496">
                  <c:v>-0.1275</c:v>
                </c:pt>
                <c:pt idx="497">
                  <c:v>-0.18579999999999999</c:v>
                </c:pt>
                <c:pt idx="498">
                  <c:v>-0.2152</c:v>
                </c:pt>
                <c:pt idx="499">
                  <c:v>-0.19489999999999999</c:v>
                </c:pt>
                <c:pt idx="500">
                  <c:v>-0.16520000000000001</c:v>
                </c:pt>
                <c:pt idx="501">
                  <c:v>-0.1656</c:v>
                </c:pt>
                <c:pt idx="502">
                  <c:v>-0.17230000000000001</c:v>
                </c:pt>
                <c:pt idx="503">
                  <c:v>-0.15679999999999999</c:v>
                </c:pt>
                <c:pt idx="504">
                  <c:v>-0.1336</c:v>
                </c:pt>
                <c:pt idx="505">
                  <c:v>-0.1216</c:v>
                </c:pt>
                <c:pt idx="506">
                  <c:v>-0.1132</c:v>
                </c:pt>
                <c:pt idx="507">
                  <c:v>-9.7500000000000003E-2</c:v>
                </c:pt>
                <c:pt idx="508">
                  <c:v>-7.8799999999999995E-2</c:v>
                </c:pt>
                <c:pt idx="509">
                  <c:v>-6.3600000000000004E-2</c:v>
                </c:pt>
                <c:pt idx="510">
                  <c:v>-5.1999999999999998E-2</c:v>
                </c:pt>
                <c:pt idx="511">
                  <c:v>-4.53E-2</c:v>
                </c:pt>
                <c:pt idx="512">
                  <c:v>-5.5500000000000001E-2</c:v>
                </c:pt>
                <c:pt idx="513">
                  <c:v>-8.9399999999999993E-2</c:v>
                </c:pt>
                <c:pt idx="514">
                  <c:v>-0.12239999999999999</c:v>
                </c:pt>
                <c:pt idx="515">
                  <c:v>-0.13020000000000001</c:v>
                </c:pt>
                <c:pt idx="516">
                  <c:v>-0.1234</c:v>
                </c:pt>
                <c:pt idx="517">
                  <c:v>-0.1181</c:v>
                </c:pt>
                <c:pt idx="518">
                  <c:v>-0.1183</c:v>
                </c:pt>
                <c:pt idx="519">
                  <c:v>-0.1222</c:v>
                </c:pt>
                <c:pt idx="520">
                  <c:v>-0.1173</c:v>
                </c:pt>
                <c:pt idx="521">
                  <c:v>-9.4799999999999995E-2</c:v>
                </c:pt>
                <c:pt idx="522">
                  <c:v>-7.3099999999999998E-2</c:v>
                </c:pt>
                <c:pt idx="523">
                  <c:v>-6.7799999999999999E-2</c:v>
                </c:pt>
                <c:pt idx="524">
                  <c:v>-5.57E-2</c:v>
                </c:pt>
                <c:pt idx="525">
                  <c:v>-1.7999999999999999E-2</c:v>
                </c:pt>
                <c:pt idx="526">
                  <c:v>6.4999999999999997E-3</c:v>
                </c:pt>
                <c:pt idx="527">
                  <c:v>-2.0899999999999998E-2</c:v>
                </c:pt>
                <c:pt idx="528">
                  <c:v>-8.2000000000000003E-2</c:v>
                </c:pt>
                <c:pt idx="529">
                  <c:v>-0.14319999999999999</c:v>
                </c:pt>
                <c:pt idx="530">
                  <c:v>-0.16619999999999999</c:v>
                </c:pt>
                <c:pt idx="531">
                  <c:v>-0.13009999999999999</c:v>
                </c:pt>
                <c:pt idx="532">
                  <c:v>-8.7599999999999997E-2</c:v>
                </c:pt>
                <c:pt idx="533">
                  <c:v>-8.8800000000000004E-2</c:v>
                </c:pt>
                <c:pt idx="534">
                  <c:v>-9.8000000000000004E-2</c:v>
                </c:pt>
                <c:pt idx="535">
                  <c:v>-7.4200000000000002E-2</c:v>
                </c:pt>
                <c:pt idx="536">
                  <c:v>-4.0399999999999998E-2</c:v>
                </c:pt>
                <c:pt idx="537">
                  <c:v>-2.5000000000000001E-2</c:v>
                </c:pt>
                <c:pt idx="538">
                  <c:v>-1.4999999999999999E-2</c:v>
                </c:pt>
                <c:pt idx="539">
                  <c:v>7.0000000000000001E-3</c:v>
                </c:pt>
                <c:pt idx="540">
                  <c:v>3.2500000000000001E-2</c:v>
                </c:pt>
                <c:pt idx="541">
                  <c:v>5.0599999999999999E-2</c:v>
                </c:pt>
                <c:pt idx="542">
                  <c:v>6.6100000000000006E-2</c:v>
                </c:pt>
                <c:pt idx="543">
                  <c:v>8.3500000000000005E-2</c:v>
                </c:pt>
                <c:pt idx="544">
                  <c:v>8.9300000000000004E-2</c:v>
                </c:pt>
                <c:pt idx="545">
                  <c:v>7.2499999999999995E-2</c:v>
                </c:pt>
                <c:pt idx="546">
                  <c:v>4.8099999999999997E-2</c:v>
                </c:pt>
                <c:pt idx="547">
                  <c:v>3.27E-2</c:v>
                </c:pt>
                <c:pt idx="548">
                  <c:v>2.0199999999999999E-2</c:v>
                </c:pt>
                <c:pt idx="549">
                  <c:v>4.1000000000000003E-3</c:v>
                </c:pt>
                <c:pt idx="550">
                  <c:v>-2.8E-3</c:v>
                </c:pt>
                <c:pt idx="551">
                  <c:v>1.09E-2</c:v>
                </c:pt>
                <c:pt idx="552">
                  <c:v>2.98E-2</c:v>
                </c:pt>
                <c:pt idx="553">
                  <c:v>3.8300000000000001E-2</c:v>
                </c:pt>
                <c:pt idx="554">
                  <c:v>4.5400000000000003E-2</c:v>
                </c:pt>
                <c:pt idx="555">
                  <c:v>6.1499999999999999E-2</c:v>
                </c:pt>
                <c:pt idx="556">
                  <c:v>0.08</c:v>
                </c:pt>
                <c:pt idx="557">
                  <c:v>9.2999999999999999E-2</c:v>
                </c:pt>
                <c:pt idx="558">
                  <c:v>0.105</c:v>
                </c:pt>
                <c:pt idx="559">
                  <c:v>0.12130000000000001</c:v>
                </c:pt>
                <c:pt idx="560">
                  <c:v>0.13769999999999999</c:v>
                </c:pt>
                <c:pt idx="561">
                  <c:v>0.15</c:v>
                </c:pt>
                <c:pt idx="562">
                  <c:v>0.16420000000000001</c:v>
                </c:pt>
                <c:pt idx="563">
                  <c:v>0.18329999999999999</c:v>
                </c:pt>
                <c:pt idx="564">
                  <c:v>0.18970000000000001</c:v>
                </c:pt>
                <c:pt idx="565">
                  <c:v>0.16739999999999999</c:v>
                </c:pt>
                <c:pt idx="566">
                  <c:v>0.1305</c:v>
                </c:pt>
                <c:pt idx="567">
                  <c:v>9.6199999999999994E-2</c:v>
                </c:pt>
                <c:pt idx="568">
                  <c:v>6.5299999999999997E-2</c:v>
                </c:pt>
                <c:pt idx="569">
                  <c:v>3.7100000000000001E-2</c:v>
                </c:pt>
                <c:pt idx="570">
                  <c:v>2.0799999999999999E-2</c:v>
                </c:pt>
                <c:pt idx="571">
                  <c:v>2.3099999999999999E-2</c:v>
                </c:pt>
                <c:pt idx="572">
                  <c:v>3.2000000000000001E-2</c:v>
                </c:pt>
                <c:pt idx="573">
                  <c:v>3.5200000000000002E-2</c:v>
                </c:pt>
                <c:pt idx="574">
                  <c:v>3.7999999999999999E-2</c:v>
                </c:pt>
                <c:pt idx="575">
                  <c:v>4.6300000000000001E-2</c:v>
                </c:pt>
                <c:pt idx="576">
                  <c:v>5.0599999999999999E-2</c:v>
                </c:pt>
                <c:pt idx="577">
                  <c:v>4.1500000000000002E-2</c:v>
                </c:pt>
                <c:pt idx="578">
                  <c:v>2.4E-2</c:v>
                </c:pt>
                <c:pt idx="579">
                  <c:v>5.7999999999999996E-3</c:v>
                </c:pt>
                <c:pt idx="580">
                  <c:v>-8.6E-3</c:v>
                </c:pt>
                <c:pt idx="581">
                  <c:v>-1.6199999999999999E-2</c:v>
                </c:pt>
                <c:pt idx="582">
                  <c:v>-1.7100000000000001E-2</c:v>
                </c:pt>
                <c:pt idx="583">
                  <c:v>-1.34E-2</c:v>
                </c:pt>
                <c:pt idx="584">
                  <c:v>-1.15E-2</c:v>
                </c:pt>
                <c:pt idx="585">
                  <c:v>-1.6400000000000001E-2</c:v>
                </c:pt>
                <c:pt idx="586">
                  <c:v>-2.3400000000000001E-2</c:v>
                </c:pt>
                <c:pt idx="587">
                  <c:v>-2.6499999999999999E-2</c:v>
                </c:pt>
                <c:pt idx="588">
                  <c:v>-2.53E-2</c:v>
                </c:pt>
                <c:pt idx="589">
                  <c:v>-2.0899999999999998E-2</c:v>
                </c:pt>
                <c:pt idx="590">
                  <c:v>-1.6E-2</c:v>
                </c:pt>
                <c:pt idx="591">
                  <c:v>-1.24E-2</c:v>
                </c:pt>
                <c:pt idx="592">
                  <c:v>-7.0000000000000001E-3</c:v>
                </c:pt>
                <c:pt idx="593">
                  <c:v>3.0000000000000001E-3</c:v>
                </c:pt>
                <c:pt idx="594">
                  <c:v>1.4999999999999999E-2</c:v>
                </c:pt>
                <c:pt idx="595">
                  <c:v>2.5999999999999999E-2</c:v>
                </c:pt>
                <c:pt idx="596">
                  <c:v>3.8600000000000002E-2</c:v>
                </c:pt>
                <c:pt idx="597">
                  <c:v>5.3499999999999999E-2</c:v>
                </c:pt>
                <c:pt idx="598">
                  <c:v>5.8999999999999997E-2</c:v>
                </c:pt>
                <c:pt idx="599">
                  <c:v>4.5900000000000003E-2</c:v>
                </c:pt>
                <c:pt idx="600">
                  <c:v>2.5999999999999999E-2</c:v>
                </c:pt>
                <c:pt idx="601">
                  <c:v>1.18E-2</c:v>
                </c:pt>
                <c:pt idx="602">
                  <c:v>-4.1999999999999997E-3</c:v>
                </c:pt>
                <c:pt idx="603">
                  <c:v>-2.8500000000000001E-2</c:v>
                </c:pt>
                <c:pt idx="604">
                  <c:v>-4.36E-2</c:v>
                </c:pt>
                <c:pt idx="605">
                  <c:v>-3.3700000000000001E-2</c:v>
                </c:pt>
                <c:pt idx="606">
                  <c:v>-1.3599999999999999E-2</c:v>
                </c:pt>
                <c:pt idx="607">
                  <c:v>-4.0000000000000002E-4</c:v>
                </c:pt>
                <c:pt idx="608">
                  <c:v>9.7000000000000003E-3</c:v>
                </c:pt>
                <c:pt idx="609">
                  <c:v>2.1700000000000001E-2</c:v>
                </c:pt>
                <c:pt idx="610">
                  <c:v>2.35E-2</c:v>
                </c:pt>
                <c:pt idx="611">
                  <c:v>5.7000000000000002E-3</c:v>
                </c:pt>
                <c:pt idx="612">
                  <c:v>-1.32E-2</c:v>
                </c:pt>
                <c:pt idx="613">
                  <c:v>-1.41E-2</c:v>
                </c:pt>
                <c:pt idx="614">
                  <c:v>-5.1000000000000004E-3</c:v>
                </c:pt>
                <c:pt idx="615">
                  <c:v>2.3999999999999998E-3</c:v>
                </c:pt>
                <c:pt idx="616">
                  <c:v>8.2000000000000007E-3</c:v>
                </c:pt>
                <c:pt idx="617">
                  <c:v>1.4500000000000001E-2</c:v>
                </c:pt>
                <c:pt idx="618">
                  <c:v>2.1399999999999999E-2</c:v>
                </c:pt>
                <c:pt idx="619">
                  <c:v>2.9000000000000001E-2</c:v>
                </c:pt>
                <c:pt idx="620">
                  <c:v>3.8699999999999998E-2</c:v>
                </c:pt>
                <c:pt idx="621">
                  <c:v>0.05</c:v>
                </c:pt>
                <c:pt idx="622">
                  <c:v>5.1999999999999998E-2</c:v>
                </c:pt>
                <c:pt idx="623">
                  <c:v>3.6600000000000001E-2</c:v>
                </c:pt>
                <c:pt idx="624">
                  <c:v>1.6E-2</c:v>
                </c:pt>
                <c:pt idx="625">
                  <c:v>3.5999999999999999E-3</c:v>
                </c:pt>
                <c:pt idx="626">
                  <c:v>-3.3E-3</c:v>
                </c:pt>
                <c:pt idx="627">
                  <c:v>-9.1999999999999998E-3</c:v>
                </c:pt>
                <c:pt idx="628">
                  <c:v>-1.1299999999999999E-2</c:v>
                </c:pt>
                <c:pt idx="629">
                  <c:v>-6.7000000000000002E-3</c:v>
                </c:pt>
                <c:pt idx="630">
                  <c:v>5.0000000000000001E-4</c:v>
                </c:pt>
                <c:pt idx="631">
                  <c:v>5.4999999999999997E-3</c:v>
                </c:pt>
                <c:pt idx="632">
                  <c:v>7.7000000000000002E-3</c:v>
                </c:pt>
                <c:pt idx="633">
                  <c:v>7.4999999999999997E-3</c:v>
                </c:pt>
                <c:pt idx="634">
                  <c:v>3.5999999999999999E-3</c:v>
                </c:pt>
                <c:pt idx="635">
                  <c:v>-4.1999999999999997E-3</c:v>
                </c:pt>
                <c:pt idx="636">
                  <c:v>-9.7000000000000003E-3</c:v>
                </c:pt>
                <c:pt idx="637">
                  <c:v>-8.0000000000000002E-3</c:v>
                </c:pt>
                <c:pt idx="638">
                  <c:v>-3.7000000000000002E-3</c:v>
                </c:pt>
                <c:pt idx="639">
                  <c:v>-2.0999999999999999E-3</c:v>
                </c:pt>
                <c:pt idx="640">
                  <c:v>-1.6000000000000001E-3</c:v>
                </c:pt>
                <c:pt idx="641">
                  <c:v>4.0000000000000002E-4</c:v>
                </c:pt>
                <c:pt idx="642">
                  <c:v>3.8999999999999998E-3</c:v>
                </c:pt>
                <c:pt idx="643">
                  <c:v>7.7000000000000002E-3</c:v>
                </c:pt>
                <c:pt idx="644">
                  <c:v>8.6999999999999994E-3</c:v>
                </c:pt>
                <c:pt idx="645">
                  <c:v>3.8999999999999998E-3</c:v>
                </c:pt>
                <c:pt idx="646">
                  <c:v>-5.7000000000000002E-3</c:v>
                </c:pt>
                <c:pt idx="647">
                  <c:v>-1.8200000000000001E-2</c:v>
                </c:pt>
                <c:pt idx="648">
                  <c:v>-3.1E-2</c:v>
                </c:pt>
                <c:pt idx="649">
                  <c:v>-4.0899999999999999E-2</c:v>
                </c:pt>
                <c:pt idx="650">
                  <c:v>-4.2900000000000001E-2</c:v>
                </c:pt>
                <c:pt idx="651">
                  <c:v>-3.4500000000000003E-2</c:v>
                </c:pt>
                <c:pt idx="652">
                  <c:v>-2.4899999999999999E-2</c:v>
                </c:pt>
                <c:pt idx="653">
                  <c:v>-2.3E-2</c:v>
                </c:pt>
                <c:pt idx="654">
                  <c:v>-2.41E-2</c:v>
                </c:pt>
                <c:pt idx="655">
                  <c:v>-2.1899999999999999E-2</c:v>
                </c:pt>
                <c:pt idx="656">
                  <c:v>-1.7999999999999999E-2</c:v>
                </c:pt>
                <c:pt idx="657">
                  <c:v>-1.52E-2</c:v>
                </c:pt>
                <c:pt idx="658">
                  <c:v>-1.32E-2</c:v>
                </c:pt>
                <c:pt idx="659">
                  <c:v>-1.03E-2</c:v>
                </c:pt>
                <c:pt idx="660">
                  <c:v>-1.8E-3</c:v>
                </c:pt>
                <c:pt idx="661">
                  <c:v>1.37E-2</c:v>
                </c:pt>
                <c:pt idx="662">
                  <c:v>2.07E-2</c:v>
                </c:pt>
                <c:pt idx="663">
                  <c:v>6.8999999999999999E-3</c:v>
                </c:pt>
                <c:pt idx="664">
                  <c:v>-1.0999999999999999E-2</c:v>
                </c:pt>
                <c:pt idx="665">
                  <c:v>-1.46E-2</c:v>
                </c:pt>
                <c:pt idx="666">
                  <c:v>-9.2999999999999992E-3</c:v>
                </c:pt>
                <c:pt idx="667">
                  <c:v>-4.4999999999999997E-3</c:v>
                </c:pt>
                <c:pt idx="668">
                  <c:v>-3.5000000000000001E-3</c:v>
                </c:pt>
                <c:pt idx="669">
                  <c:v>-6.7999999999999996E-3</c:v>
                </c:pt>
                <c:pt idx="670">
                  <c:v>-1.0800000000000001E-2</c:v>
                </c:pt>
                <c:pt idx="671">
                  <c:v>-1.18E-2</c:v>
                </c:pt>
                <c:pt idx="672">
                  <c:v>-1.1299999999999999E-2</c:v>
                </c:pt>
                <c:pt idx="673">
                  <c:v>-1.14E-2</c:v>
                </c:pt>
                <c:pt idx="674">
                  <c:v>-1.01E-2</c:v>
                </c:pt>
                <c:pt idx="675">
                  <c:v>-5.4000000000000003E-3</c:v>
                </c:pt>
                <c:pt idx="676">
                  <c:v>-2.0000000000000001E-4</c:v>
                </c:pt>
                <c:pt idx="677">
                  <c:v>3.0000000000000001E-3</c:v>
                </c:pt>
                <c:pt idx="678">
                  <c:v>7.4000000000000003E-3</c:v>
                </c:pt>
                <c:pt idx="679">
                  <c:v>1.5800000000000002E-2</c:v>
                </c:pt>
                <c:pt idx="680">
                  <c:v>2.4E-2</c:v>
                </c:pt>
                <c:pt idx="681">
                  <c:v>2.86E-2</c:v>
                </c:pt>
                <c:pt idx="682">
                  <c:v>3.6200000000000003E-2</c:v>
                </c:pt>
                <c:pt idx="683">
                  <c:v>5.28E-2</c:v>
                </c:pt>
                <c:pt idx="684">
                  <c:v>7.1900000000000006E-2</c:v>
                </c:pt>
                <c:pt idx="685">
                  <c:v>8.3799999999999999E-2</c:v>
                </c:pt>
                <c:pt idx="686">
                  <c:v>7.9399999999999998E-2</c:v>
                </c:pt>
                <c:pt idx="687">
                  <c:v>5.3900000000000003E-2</c:v>
                </c:pt>
                <c:pt idx="688">
                  <c:v>1.8800000000000001E-2</c:v>
                </c:pt>
                <c:pt idx="689">
                  <c:v>-1.14E-2</c:v>
                </c:pt>
                <c:pt idx="690">
                  <c:v>-2.6800000000000001E-2</c:v>
                </c:pt>
                <c:pt idx="691">
                  <c:v>-2.29E-2</c:v>
                </c:pt>
                <c:pt idx="692">
                  <c:v>-1.26E-2</c:v>
                </c:pt>
                <c:pt idx="693">
                  <c:v>-8.5000000000000006E-3</c:v>
                </c:pt>
                <c:pt idx="694">
                  <c:v>-4.3E-3</c:v>
                </c:pt>
                <c:pt idx="695">
                  <c:v>6.7999999999999996E-3</c:v>
                </c:pt>
                <c:pt idx="696">
                  <c:v>1.6199999999999999E-2</c:v>
                </c:pt>
                <c:pt idx="697">
                  <c:v>1.46E-2</c:v>
                </c:pt>
                <c:pt idx="698">
                  <c:v>4.8999999999999998E-3</c:v>
                </c:pt>
                <c:pt idx="699">
                  <c:v>-7.9000000000000008E-3</c:v>
                </c:pt>
                <c:pt idx="700">
                  <c:v>-2.23E-2</c:v>
                </c:pt>
                <c:pt idx="701">
                  <c:v>-3.7199999999999997E-2</c:v>
                </c:pt>
                <c:pt idx="702">
                  <c:v>-4.7600000000000003E-2</c:v>
                </c:pt>
                <c:pt idx="703">
                  <c:v>-4.9399999999999999E-2</c:v>
                </c:pt>
                <c:pt idx="704">
                  <c:v>-4.36E-2</c:v>
                </c:pt>
                <c:pt idx="705">
                  <c:v>-3.32E-2</c:v>
                </c:pt>
                <c:pt idx="706">
                  <c:v>-2.1999999999999999E-2</c:v>
                </c:pt>
                <c:pt idx="707">
                  <c:v>-1.2999999999999999E-2</c:v>
                </c:pt>
                <c:pt idx="708">
                  <c:v>-4.4000000000000003E-3</c:v>
                </c:pt>
                <c:pt idx="709">
                  <c:v>6.0000000000000001E-3</c:v>
                </c:pt>
                <c:pt idx="710">
                  <c:v>1.6199999999999999E-2</c:v>
                </c:pt>
                <c:pt idx="711">
                  <c:v>2.4500000000000001E-2</c:v>
                </c:pt>
                <c:pt idx="712">
                  <c:v>3.2599999999999997E-2</c:v>
                </c:pt>
                <c:pt idx="713">
                  <c:v>4.1200000000000001E-2</c:v>
                </c:pt>
                <c:pt idx="714">
                  <c:v>4.2700000000000002E-2</c:v>
                </c:pt>
                <c:pt idx="715">
                  <c:v>3.1E-2</c:v>
                </c:pt>
                <c:pt idx="716">
                  <c:v>1.2500000000000001E-2</c:v>
                </c:pt>
                <c:pt idx="717">
                  <c:v>-4.1999999999999997E-3</c:v>
                </c:pt>
                <c:pt idx="718">
                  <c:v>-1.6299999999999999E-2</c:v>
                </c:pt>
                <c:pt idx="719">
                  <c:v>-2.2200000000000001E-2</c:v>
                </c:pt>
                <c:pt idx="720">
                  <c:v>-2.0799999999999999E-2</c:v>
                </c:pt>
                <c:pt idx="721">
                  <c:v>-1.3100000000000001E-2</c:v>
                </c:pt>
                <c:pt idx="722">
                  <c:v>-8.3999999999999995E-3</c:v>
                </c:pt>
                <c:pt idx="723">
                  <c:v>-1.4E-2</c:v>
                </c:pt>
                <c:pt idx="724">
                  <c:v>-2.1000000000000001E-2</c:v>
                </c:pt>
                <c:pt idx="725">
                  <c:v>-1.9699999999999999E-2</c:v>
                </c:pt>
                <c:pt idx="726">
                  <c:v>-1.4E-2</c:v>
                </c:pt>
                <c:pt idx="727">
                  <c:v>-9.5999999999999992E-3</c:v>
                </c:pt>
                <c:pt idx="728">
                  <c:v>-5.5999999999999999E-3</c:v>
                </c:pt>
                <c:pt idx="729">
                  <c:v>0</c:v>
                </c:pt>
                <c:pt idx="730">
                  <c:v>5.4000000000000003E-3</c:v>
                </c:pt>
                <c:pt idx="731">
                  <c:v>9.1000000000000004E-3</c:v>
                </c:pt>
                <c:pt idx="732">
                  <c:v>1.37E-2</c:v>
                </c:pt>
                <c:pt idx="733">
                  <c:v>2.1000000000000001E-2</c:v>
                </c:pt>
                <c:pt idx="734">
                  <c:v>2.7099999999999999E-2</c:v>
                </c:pt>
                <c:pt idx="735">
                  <c:v>2.7799999999999998E-2</c:v>
                </c:pt>
                <c:pt idx="736">
                  <c:v>2.3699999999999999E-2</c:v>
                </c:pt>
                <c:pt idx="737">
                  <c:v>1.6500000000000001E-2</c:v>
                </c:pt>
                <c:pt idx="738">
                  <c:v>8.0999999999999996E-3</c:v>
                </c:pt>
                <c:pt idx="739">
                  <c:v>5.9999999999999995E-4</c:v>
                </c:pt>
                <c:pt idx="740">
                  <c:v>-8.0000000000000004E-4</c:v>
                </c:pt>
                <c:pt idx="741">
                  <c:v>7.1999999999999998E-3</c:v>
                </c:pt>
                <c:pt idx="742">
                  <c:v>2.0400000000000001E-2</c:v>
                </c:pt>
                <c:pt idx="743">
                  <c:v>3.3300000000000003E-2</c:v>
                </c:pt>
                <c:pt idx="744">
                  <c:v>4.4400000000000002E-2</c:v>
                </c:pt>
                <c:pt idx="745">
                  <c:v>5.1999999999999998E-2</c:v>
                </c:pt>
                <c:pt idx="746">
                  <c:v>5.0200000000000002E-2</c:v>
                </c:pt>
                <c:pt idx="747">
                  <c:v>3.56E-2</c:v>
                </c:pt>
                <c:pt idx="748">
                  <c:v>1.95E-2</c:v>
                </c:pt>
                <c:pt idx="749">
                  <c:v>1.24E-2</c:v>
                </c:pt>
                <c:pt idx="750">
                  <c:v>9.4000000000000004E-3</c:v>
                </c:pt>
                <c:pt idx="751">
                  <c:v>3.5999999999999999E-3</c:v>
                </c:pt>
                <c:pt idx="752">
                  <c:v>-2.2000000000000001E-3</c:v>
                </c:pt>
                <c:pt idx="753">
                  <c:v>-4.1000000000000003E-3</c:v>
                </c:pt>
                <c:pt idx="754">
                  <c:v>-2.0999999999999999E-3</c:v>
                </c:pt>
                <c:pt idx="755">
                  <c:v>1.9E-3</c:v>
                </c:pt>
                <c:pt idx="756">
                  <c:v>5.3E-3</c:v>
                </c:pt>
                <c:pt idx="757">
                  <c:v>6.6E-3</c:v>
                </c:pt>
                <c:pt idx="758">
                  <c:v>9.4999999999999998E-3</c:v>
                </c:pt>
                <c:pt idx="759">
                  <c:v>1.72E-2</c:v>
                </c:pt>
                <c:pt idx="760">
                  <c:v>2.5999999999999999E-2</c:v>
                </c:pt>
                <c:pt idx="761">
                  <c:v>3.1899999999999998E-2</c:v>
                </c:pt>
                <c:pt idx="762">
                  <c:v>3.7499999999999999E-2</c:v>
                </c:pt>
                <c:pt idx="763">
                  <c:v>4.58E-2</c:v>
                </c:pt>
                <c:pt idx="764">
                  <c:v>5.3499999999999999E-2</c:v>
                </c:pt>
                <c:pt idx="765">
                  <c:v>5.6800000000000003E-2</c:v>
                </c:pt>
                <c:pt idx="766">
                  <c:v>5.5199999999999999E-2</c:v>
                </c:pt>
                <c:pt idx="767">
                  <c:v>4.9500000000000002E-2</c:v>
                </c:pt>
                <c:pt idx="768">
                  <c:v>4.3299999999999998E-2</c:v>
                </c:pt>
                <c:pt idx="769">
                  <c:v>0.04</c:v>
                </c:pt>
                <c:pt idx="770">
                  <c:v>4.0599999999999997E-2</c:v>
                </c:pt>
                <c:pt idx="771">
                  <c:v>4.5600000000000002E-2</c:v>
                </c:pt>
                <c:pt idx="772">
                  <c:v>5.7000000000000002E-2</c:v>
                </c:pt>
                <c:pt idx="773">
                  <c:v>7.2999999999999995E-2</c:v>
                </c:pt>
                <c:pt idx="774">
                  <c:v>7.7100000000000002E-2</c:v>
                </c:pt>
                <c:pt idx="775">
                  <c:v>5.7599999999999998E-2</c:v>
                </c:pt>
                <c:pt idx="776">
                  <c:v>3.7199999999999997E-2</c:v>
                </c:pt>
                <c:pt idx="777">
                  <c:v>3.7499999999999999E-2</c:v>
                </c:pt>
                <c:pt idx="778">
                  <c:v>4.19E-2</c:v>
                </c:pt>
                <c:pt idx="779">
                  <c:v>3.0700000000000002E-2</c:v>
                </c:pt>
                <c:pt idx="780">
                  <c:v>0.01</c:v>
                </c:pt>
                <c:pt idx="781">
                  <c:v>-8.9999999999999993E-3</c:v>
                </c:pt>
                <c:pt idx="782">
                  <c:v>-2.0799999999999999E-2</c:v>
                </c:pt>
                <c:pt idx="783">
                  <c:v>-2.3599999999999999E-2</c:v>
                </c:pt>
                <c:pt idx="784">
                  <c:v>-2.5399999999999999E-2</c:v>
                </c:pt>
                <c:pt idx="785">
                  <c:v>-3.3399999999999999E-2</c:v>
                </c:pt>
                <c:pt idx="786">
                  <c:v>-4.1300000000000003E-2</c:v>
                </c:pt>
                <c:pt idx="787">
                  <c:v>-4.2599999999999999E-2</c:v>
                </c:pt>
                <c:pt idx="788">
                  <c:v>-4.2099999999999999E-2</c:v>
                </c:pt>
                <c:pt idx="789">
                  <c:v>-4.5400000000000003E-2</c:v>
                </c:pt>
                <c:pt idx="790">
                  <c:v>-4.8000000000000001E-2</c:v>
                </c:pt>
                <c:pt idx="791">
                  <c:v>-4.5699999999999998E-2</c:v>
                </c:pt>
                <c:pt idx="792">
                  <c:v>-4.4200000000000003E-2</c:v>
                </c:pt>
                <c:pt idx="793">
                  <c:v>-4.8099999999999997E-2</c:v>
                </c:pt>
                <c:pt idx="794">
                  <c:v>-4.6699999999999998E-2</c:v>
                </c:pt>
                <c:pt idx="795">
                  <c:v>-2.9899999999999999E-2</c:v>
                </c:pt>
                <c:pt idx="796">
                  <c:v>-5.7999999999999996E-3</c:v>
                </c:pt>
                <c:pt idx="797">
                  <c:v>1.3599999999999999E-2</c:v>
                </c:pt>
                <c:pt idx="798">
                  <c:v>1.8200000000000001E-2</c:v>
                </c:pt>
                <c:pt idx="799">
                  <c:v>2.3999999999999998E-3</c:v>
                </c:pt>
                <c:pt idx="800">
                  <c:v>-2.12E-2</c:v>
                </c:pt>
                <c:pt idx="801">
                  <c:v>-3.9100000000000003E-2</c:v>
                </c:pt>
                <c:pt idx="802">
                  <c:v>-5.0200000000000002E-2</c:v>
                </c:pt>
                <c:pt idx="803">
                  <c:v>-5.5800000000000002E-2</c:v>
                </c:pt>
                <c:pt idx="804">
                  <c:v>-5.3999999999999999E-2</c:v>
                </c:pt>
                <c:pt idx="805">
                  <c:v>-4.4699999999999997E-2</c:v>
                </c:pt>
                <c:pt idx="806">
                  <c:v>-3.6900000000000002E-2</c:v>
                </c:pt>
                <c:pt idx="807">
                  <c:v>-3.85E-2</c:v>
                </c:pt>
                <c:pt idx="808">
                  <c:v>-4.1300000000000003E-2</c:v>
                </c:pt>
                <c:pt idx="809">
                  <c:v>-3.6999999999999998E-2</c:v>
                </c:pt>
                <c:pt idx="810">
                  <c:v>-3.1399999999999997E-2</c:v>
                </c:pt>
                <c:pt idx="811">
                  <c:v>-3.1099999999999999E-2</c:v>
                </c:pt>
                <c:pt idx="812">
                  <c:v>-3.2199999999999999E-2</c:v>
                </c:pt>
                <c:pt idx="813">
                  <c:v>-0.03</c:v>
                </c:pt>
                <c:pt idx="814">
                  <c:v>-2.7E-2</c:v>
                </c:pt>
                <c:pt idx="815">
                  <c:v>-2.6599999999999999E-2</c:v>
                </c:pt>
                <c:pt idx="816">
                  <c:v>-2.7E-2</c:v>
                </c:pt>
                <c:pt idx="817">
                  <c:v>-2.6599999999999999E-2</c:v>
                </c:pt>
                <c:pt idx="818">
                  <c:v>-2.7400000000000001E-2</c:v>
                </c:pt>
                <c:pt idx="819">
                  <c:v>-3.15E-2</c:v>
                </c:pt>
                <c:pt idx="820">
                  <c:v>-3.5200000000000002E-2</c:v>
                </c:pt>
                <c:pt idx="821">
                  <c:v>-3.4799999999999998E-2</c:v>
                </c:pt>
                <c:pt idx="822">
                  <c:v>-3.15E-2</c:v>
                </c:pt>
                <c:pt idx="823">
                  <c:v>-2.7400000000000001E-2</c:v>
                </c:pt>
                <c:pt idx="824">
                  <c:v>-2.2100000000000002E-2</c:v>
                </c:pt>
                <c:pt idx="825">
                  <c:v>-1.54E-2</c:v>
                </c:pt>
                <c:pt idx="826">
                  <c:v>-8.0000000000000002E-3</c:v>
                </c:pt>
                <c:pt idx="827">
                  <c:v>-2.9999999999999997E-4</c:v>
                </c:pt>
                <c:pt idx="828">
                  <c:v>8.8999999999999999E-3</c:v>
                </c:pt>
                <c:pt idx="829">
                  <c:v>0.02</c:v>
                </c:pt>
                <c:pt idx="830">
                  <c:v>2.87E-2</c:v>
                </c:pt>
                <c:pt idx="831">
                  <c:v>3.1199999999999999E-2</c:v>
                </c:pt>
                <c:pt idx="832">
                  <c:v>3.1600000000000003E-2</c:v>
                </c:pt>
                <c:pt idx="833">
                  <c:v>3.4200000000000001E-2</c:v>
                </c:pt>
                <c:pt idx="834">
                  <c:v>3.6499999999999998E-2</c:v>
                </c:pt>
                <c:pt idx="835">
                  <c:v>3.5700000000000003E-2</c:v>
                </c:pt>
                <c:pt idx="836">
                  <c:v>3.4799999999999998E-2</c:v>
                </c:pt>
                <c:pt idx="837">
                  <c:v>3.6299999999999999E-2</c:v>
                </c:pt>
                <c:pt idx="838">
                  <c:v>3.6499999999999998E-2</c:v>
                </c:pt>
                <c:pt idx="839">
                  <c:v>3.2300000000000002E-2</c:v>
                </c:pt>
                <c:pt idx="840">
                  <c:v>2.93E-2</c:v>
                </c:pt>
                <c:pt idx="841">
                  <c:v>3.1800000000000002E-2</c:v>
                </c:pt>
                <c:pt idx="842">
                  <c:v>3.1099999999999999E-2</c:v>
                </c:pt>
                <c:pt idx="843">
                  <c:v>0.02</c:v>
                </c:pt>
                <c:pt idx="844">
                  <c:v>1.14E-2</c:v>
                </c:pt>
                <c:pt idx="845">
                  <c:v>1.6799999999999999E-2</c:v>
                </c:pt>
                <c:pt idx="846">
                  <c:v>2.18E-2</c:v>
                </c:pt>
                <c:pt idx="847">
                  <c:v>1.3899999999999999E-2</c:v>
                </c:pt>
                <c:pt idx="848">
                  <c:v>1.3899999999999999E-2</c:v>
                </c:pt>
                <c:pt idx="849">
                  <c:v>3.6700000000000003E-2</c:v>
                </c:pt>
                <c:pt idx="850">
                  <c:v>3.9199999999999999E-2</c:v>
                </c:pt>
                <c:pt idx="851">
                  <c:v>-1.6400000000000001E-2</c:v>
                </c:pt>
                <c:pt idx="852">
                  <c:v>-8.7800000000000003E-2</c:v>
                </c:pt>
                <c:pt idx="853">
                  <c:v>-0.1265</c:v>
                </c:pt>
                <c:pt idx="854">
                  <c:v>-0.13769999999999999</c:v>
                </c:pt>
                <c:pt idx="855">
                  <c:v>-0.1381</c:v>
                </c:pt>
                <c:pt idx="856">
                  <c:v>-0.1366</c:v>
                </c:pt>
                <c:pt idx="857">
                  <c:v>-0.13800000000000001</c:v>
                </c:pt>
                <c:pt idx="858">
                  <c:v>-0.13769999999999999</c:v>
                </c:pt>
                <c:pt idx="859">
                  <c:v>-0.1308</c:v>
                </c:pt>
                <c:pt idx="860">
                  <c:v>-0.12130000000000001</c:v>
                </c:pt>
                <c:pt idx="861">
                  <c:v>-0.1138</c:v>
                </c:pt>
                <c:pt idx="862">
                  <c:v>-0.106</c:v>
                </c:pt>
                <c:pt idx="863">
                  <c:v>-9.5600000000000004E-2</c:v>
                </c:pt>
                <c:pt idx="864">
                  <c:v>-8.4500000000000006E-2</c:v>
                </c:pt>
                <c:pt idx="865">
                  <c:v>-7.5300000000000006E-2</c:v>
                </c:pt>
                <c:pt idx="866">
                  <c:v>-6.6400000000000001E-2</c:v>
                </c:pt>
                <c:pt idx="867">
                  <c:v>-5.5899999999999998E-2</c:v>
                </c:pt>
                <c:pt idx="868">
                  <c:v>-4.53E-2</c:v>
                </c:pt>
                <c:pt idx="869">
                  <c:v>-3.61E-2</c:v>
                </c:pt>
                <c:pt idx="870">
                  <c:v>-2.63E-2</c:v>
                </c:pt>
                <c:pt idx="871">
                  <c:v>-1.47E-2</c:v>
                </c:pt>
                <c:pt idx="872">
                  <c:v>-6.1000000000000004E-3</c:v>
                </c:pt>
                <c:pt idx="873">
                  <c:v>-5.1999999999999998E-3</c:v>
                </c:pt>
                <c:pt idx="874">
                  <c:v>-9.2999999999999992E-3</c:v>
                </c:pt>
                <c:pt idx="875">
                  <c:v>-1.4500000000000001E-2</c:v>
                </c:pt>
                <c:pt idx="876">
                  <c:v>-1.8599999999999998E-2</c:v>
                </c:pt>
                <c:pt idx="877">
                  <c:v>-1.9599999999999999E-2</c:v>
                </c:pt>
                <c:pt idx="878">
                  <c:v>-1.4999999999999999E-2</c:v>
                </c:pt>
                <c:pt idx="879">
                  <c:v>-3.8E-3</c:v>
                </c:pt>
                <c:pt idx="880">
                  <c:v>8.6999999999999994E-3</c:v>
                </c:pt>
                <c:pt idx="881">
                  <c:v>1.6400000000000001E-2</c:v>
                </c:pt>
                <c:pt idx="882">
                  <c:v>1.66E-2</c:v>
                </c:pt>
                <c:pt idx="883">
                  <c:v>9.5999999999999992E-3</c:v>
                </c:pt>
                <c:pt idx="884">
                  <c:v>5.1000000000000004E-3</c:v>
                </c:pt>
                <c:pt idx="885">
                  <c:v>1.2200000000000001E-2</c:v>
                </c:pt>
                <c:pt idx="886">
                  <c:v>2.69E-2</c:v>
                </c:pt>
                <c:pt idx="887">
                  <c:v>4.3299999999999998E-2</c:v>
                </c:pt>
                <c:pt idx="888">
                  <c:v>5.9299999999999999E-2</c:v>
                </c:pt>
                <c:pt idx="889">
                  <c:v>7.4399999999999994E-2</c:v>
                </c:pt>
                <c:pt idx="890">
                  <c:v>8.8400000000000006E-2</c:v>
                </c:pt>
                <c:pt idx="891">
                  <c:v>0.1027</c:v>
                </c:pt>
                <c:pt idx="892">
                  <c:v>0.12239999999999999</c:v>
                </c:pt>
                <c:pt idx="893">
                  <c:v>0.15010000000000001</c:v>
                </c:pt>
                <c:pt idx="894">
                  <c:v>0.17330000000000001</c:v>
                </c:pt>
                <c:pt idx="895">
                  <c:v>0.1724</c:v>
                </c:pt>
                <c:pt idx="896">
                  <c:v>0.1132</c:v>
                </c:pt>
                <c:pt idx="897">
                  <c:v>-1.4800000000000001E-2</c:v>
                </c:pt>
                <c:pt idx="898">
                  <c:v>-0.11219999999999999</c:v>
                </c:pt>
                <c:pt idx="899">
                  <c:v>-9.35E-2</c:v>
                </c:pt>
                <c:pt idx="900">
                  <c:v>-3.73E-2</c:v>
                </c:pt>
                <c:pt idx="901">
                  <c:v>-3.2599999999999997E-2</c:v>
                </c:pt>
                <c:pt idx="902">
                  <c:v>-4.5400000000000003E-2</c:v>
                </c:pt>
                <c:pt idx="903">
                  <c:v>-3.0800000000000001E-2</c:v>
                </c:pt>
                <c:pt idx="904">
                  <c:v>-2.41E-2</c:v>
                </c:pt>
                <c:pt idx="905">
                  <c:v>-6.0600000000000001E-2</c:v>
                </c:pt>
                <c:pt idx="906">
                  <c:v>-9.7900000000000001E-2</c:v>
                </c:pt>
                <c:pt idx="907">
                  <c:v>-9.1499999999999998E-2</c:v>
                </c:pt>
                <c:pt idx="908">
                  <c:v>-6.6900000000000001E-2</c:v>
                </c:pt>
                <c:pt idx="909">
                  <c:v>-5.7799999999999997E-2</c:v>
                </c:pt>
                <c:pt idx="910">
                  <c:v>-6.0900000000000003E-2</c:v>
                </c:pt>
                <c:pt idx="911">
                  <c:v>-6.54E-2</c:v>
                </c:pt>
                <c:pt idx="912">
                  <c:v>-6.83E-2</c:v>
                </c:pt>
                <c:pt idx="913">
                  <c:v>-6.7500000000000004E-2</c:v>
                </c:pt>
                <c:pt idx="914">
                  <c:v>-5.6300000000000003E-2</c:v>
                </c:pt>
                <c:pt idx="915">
                  <c:v>-3.1E-2</c:v>
                </c:pt>
                <c:pt idx="916">
                  <c:v>-2.8E-3</c:v>
                </c:pt>
                <c:pt idx="917">
                  <c:v>1.7899999999999999E-2</c:v>
                </c:pt>
                <c:pt idx="918">
                  <c:v>3.85E-2</c:v>
                </c:pt>
                <c:pt idx="919">
                  <c:v>6.9000000000000006E-2</c:v>
                </c:pt>
                <c:pt idx="920">
                  <c:v>0.1091</c:v>
                </c:pt>
                <c:pt idx="921">
                  <c:v>0.1517</c:v>
                </c:pt>
                <c:pt idx="922">
                  <c:v>0.17030000000000001</c:v>
                </c:pt>
                <c:pt idx="923">
                  <c:v>0.14449999999999999</c:v>
                </c:pt>
                <c:pt idx="924">
                  <c:v>9.6600000000000005E-2</c:v>
                </c:pt>
                <c:pt idx="925">
                  <c:v>5.6500000000000002E-2</c:v>
                </c:pt>
                <c:pt idx="926">
                  <c:v>4.1599999999999998E-2</c:v>
                </c:pt>
                <c:pt idx="927">
                  <c:v>5.67E-2</c:v>
                </c:pt>
                <c:pt idx="928">
                  <c:v>6.8000000000000005E-2</c:v>
                </c:pt>
                <c:pt idx="929">
                  <c:v>4.5600000000000002E-2</c:v>
                </c:pt>
                <c:pt idx="930">
                  <c:v>1.35E-2</c:v>
                </c:pt>
                <c:pt idx="931">
                  <c:v>-8.0000000000000004E-4</c:v>
                </c:pt>
                <c:pt idx="932">
                  <c:v>-9.7000000000000003E-3</c:v>
                </c:pt>
                <c:pt idx="933">
                  <c:v>-2.9700000000000001E-2</c:v>
                </c:pt>
                <c:pt idx="934">
                  <c:v>-5.2999999999999999E-2</c:v>
                </c:pt>
                <c:pt idx="935">
                  <c:v>-6.9699999999999998E-2</c:v>
                </c:pt>
                <c:pt idx="936">
                  <c:v>-8.43E-2</c:v>
                </c:pt>
                <c:pt idx="937">
                  <c:v>-0.1021</c:v>
                </c:pt>
                <c:pt idx="938">
                  <c:v>-0.1173</c:v>
                </c:pt>
                <c:pt idx="939">
                  <c:v>-0.1226</c:v>
                </c:pt>
                <c:pt idx="940">
                  <c:v>-0.1173</c:v>
                </c:pt>
                <c:pt idx="941">
                  <c:v>-0.10249999999999999</c:v>
                </c:pt>
                <c:pt idx="942">
                  <c:v>-8.1900000000000001E-2</c:v>
                </c:pt>
                <c:pt idx="943">
                  <c:v>-5.9299999999999999E-2</c:v>
                </c:pt>
                <c:pt idx="944">
                  <c:v>-3.7600000000000001E-2</c:v>
                </c:pt>
                <c:pt idx="945">
                  <c:v>-1.7999999999999999E-2</c:v>
                </c:pt>
                <c:pt idx="946">
                  <c:v>3.0000000000000001E-3</c:v>
                </c:pt>
                <c:pt idx="947">
                  <c:v>2.8500000000000001E-2</c:v>
                </c:pt>
                <c:pt idx="948">
                  <c:v>5.5599999999999997E-2</c:v>
                </c:pt>
                <c:pt idx="949">
                  <c:v>8.2600000000000007E-2</c:v>
                </c:pt>
                <c:pt idx="950">
                  <c:v>0.1203</c:v>
                </c:pt>
                <c:pt idx="951">
                  <c:v>0.16769999999999999</c:v>
                </c:pt>
                <c:pt idx="952">
                  <c:v>0.16420000000000001</c:v>
                </c:pt>
                <c:pt idx="953">
                  <c:v>6.7900000000000002E-2</c:v>
                </c:pt>
                <c:pt idx="954">
                  <c:v>-2.75E-2</c:v>
                </c:pt>
                <c:pt idx="955">
                  <c:v>-3.1E-2</c:v>
                </c:pt>
                <c:pt idx="956">
                  <c:v>3.5000000000000001E-3</c:v>
                </c:pt>
                <c:pt idx="957">
                  <c:v>6.7000000000000002E-3</c:v>
                </c:pt>
                <c:pt idx="958">
                  <c:v>-5.7000000000000002E-3</c:v>
                </c:pt>
                <c:pt idx="959">
                  <c:v>-5.5999999999999999E-3</c:v>
                </c:pt>
                <c:pt idx="960">
                  <c:v>2E-3</c:v>
                </c:pt>
                <c:pt idx="961">
                  <c:v>7.4000000000000003E-3</c:v>
                </c:pt>
                <c:pt idx="962">
                  <c:v>1.49E-2</c:v>
                </c:pt>
                <c:pt idx="963">
                  <c:v>3.0599999999999999E-2</c:v>
                </c:pt>
                <c:pt idx="964">
                  <c:v>5.4800000000000001E-2</c:v>
                </c:pt>
                <c:pt idx="965">
                  <c:v>8.0699999999999994E-2</c:v>
                </c:pt>
                <c:pt idx="966">
                  <c:v>8.14E-2</c:v>
                </c:pt>
                <c:pt idx="967">
                  <c:v>3.6999999999999998E-2</c:v>
                </c:pt>
                <c:pt idx="968">
                  <c:v>-2.0899999999999998E-2</c:v>
                </c:pt>
                <c:pt idx="969">
                  <c:v>-5.57E-2</c:v>
                </c:pt>
                <c:pt idx="970">
                  <c:v>-6.0199999999999997E-2</c:v>
                </c:pt>
                <c:pt idx="971">
                  <c:v>-3.9300000000000002E-2</c:v>
                </c:pt>
                <c:pt idx="972">
                  <c:v>-1.72E-2</c:v>
                </c:pt>
                <c:pt idx="973">
                  <c:v>-1.44E-2</c:v>
                </c:pt>
                <c:pt idx="974">
                  <c:v>-1.78E-2</c:v>
                </c:pt>
                <c:pt idx="975">
                  <c:v>-1.1900000000000001E-2</c:v>
                </c:pt>
                <c:pt idx="976">
                  <c:v>-2.8999999999999998E-3</c:v>
                </c:pt>
                <c:pt idx="977">
                  <c:v>1.4E-3</c:v>
                </c:pt>
                <c:pt idx="978">
                  <c:v>7.4999999999999997E-3</c:v>
                </c:pt>
                <c:pt idx="979">
                  <c:v>2.23E-2</c:v>
                </c:pt>
                <c:pt idx="980">
                  <c:v>3.9E-2</c:v>
                </c:pt>
                <c:pt idx="981">
                  <c:v>4.9700000000000001E-2</c:v>
                </c:pt>
                <c:pt idx="982">
                  <c:v>5.7799999999999997E-2</c:v>
                </c:pt>
                <c:pt idx="983">
                  <c:v>6.7500000000000004E-2</c:v>
                </c:pt>
                <c:pt idx="984">
                  <c:v>7.6799999999999993E-2</c:v>
                </c:pt>
                <c:pt idx="985">
                  <c:v>8.2400000000000001E-2</c:v>
                </c:pt>
                <c:pt idx="986">
                  <c:v>8.1699999999999995E-2</c:v>
                </c:pt>
                <c:pt idx="987">
                  <c:v>7.3099999999999998E-2</c:v>
                </c:pt>
                <c:pt idx="988">
                  <c:v>6.0400000000000002E-2</c:v>
                </c:pt>
                <c:pt idx="989">
                  <c:v>4.6800000000000001E-2</c:v>
                </c:pt>
                <c:pt idx="990">
                  <c:v>3.1E-2</c:v>
                </c:pt>
                <c:pt idx="991">
                  <c:v>1.2699999999999999E-2</c:v>
                </c:pt>
                <c:pt idx="992">
                  <c:v>2.3E-3</c:v>
                </c:pt>
                <c:pt idx="993">
                  <c:v>6.6E-3</c:v>
                </c:pt>
                <c:pt idx="994">
                  <c:v>6.4999999999999997E-3</c:v>
                </c:pt>
                <c:pt idx="995">
                  <c:v>-1.4999999999999999E-2</c:v>
                </c:pt>
                <c:pt idx="996">
                  <c:v>-4.1399999999999999E-2</c:v>
                </c:pt>
                <c:pt idx="997">
                  <c:v>-5.2299999999999999E-2</c:v>
                </c:pt>
                <c:pt idx="998">
                  <c:v>-4.5999999999999999E-2</c:v>
                </c:pt>
                <c:pt idx="999">
                  <c:v>-2.7199999999999998E-2</c:v>
                </c:pt>
                <c:pt idx="1000">
                  <c:v>-8.0999999999999996E-3</c:v>
                </c:pt>
                <c:pt idx="1001">
                  <c:v>2.8999999999999998E-3</c:v>
                </c:pt>
                <c:pt idx="1002">
                  <c:v>1.7100000000000001E-2</c:v>
                </c:pt>
                <c:pt idx="1003">
                  <c:v>4.3400000000000001E-2</c:v>
                </c:pt>
                <c:pt idx="1004">
                  <c:v>5.7799999999999997E-2</c:v>
                </c:pt>
                <c:pt idx="1005">
                  <c:v>3.9199999999999999E-2</c:v>
                </c:pt>
                <c:pt idx="1006">
                  <c:v>9.4999999999999998E-3</c:v>
                </c:pt>
                <c:pt idx="1007">
                  <c:v>-5.3E-3</c:v>
                </c:pt>
                <c:pt idx="1008">
                  <c:v>-5.5999999999999999E-3</c:v>
                </c:pt>
                <c:pt idx="1009">
                  <c:v>8.9999999999999998E-4</c:v>
                </c:pt>
                <c:pt idx="1010">
                  <c:v>4.4999999999999997E-3</c:v>
                </c:pt>
                <c:pt idx="1011">
                  <c:v>-1.9E-3</c:v>
                </c:pt>
                <c:pt idx="1012">
                  <c:v>-1.2500000000000001E-2</c:v>
                </c:pt>
                <c:pt idx="1013">
                  <c:v>-2.0899999999999998E-2</c:v>
                </c:pt>
                <c:pt idx="1014">
                  <c:v>-2.8799999999999999E-2</c:v>
                </c:pt>
                <c:pt idx="1015">
                  <c:v>-3.8399999999999997E-2</c:v>
                </c:pt>
                <c:pt idx="1016">
                  <c:v>-4.4600000000000001E-2</c:v>
                </c:pt>
                <c:pt idx="1017">
                  <c:v>-4.2299999999999997E-2</c:v>
                </c:pt>
                <c:pt idx="1018">
                  <c:v>-3.5900000000000001E-2</c:v>
                </c:pt>
                <c:pt idx="1019">
                  <c:v>-3.0499999999999999E-2</c:v>
                </c:pt>
                <c:pt idx="1020">
                  <c:v>-2.5999999999999999E-2</c:v>
                </c:pt>
                <c:pt idx="1021">
                  <c:v>-2.0500000000000001E-2</c:v>
                </c:pt>
                <c:pt idx="1022">
                  <c:v>-1.1299999999999999E-2</c:v>
                </c:pt>
                <c:pt idx="1023">
                  <c:v>3.5000000000000001E-3</c:v>
                </c:pt>
                <c:pt idx="1024">
                  <c:v>2.0899999999999998E-2</c:v>
                </c:pt>
                <c:pt idx="1025">
                  <c:v>3.7400000000000003E-2</c:v>
                </c:pt>
                <c:pt idx="1026">
                  <c:v>5.2900000000000003E-2</c:v>
                </c:pt>
                <c:pt idx="1027">
                  <c:v>6.8599999999999994E-2</c:v>
                </c:pt>
                <c:pt idx="1028">
                  <c:v>8.7099999999999997E-2</c:v>
                </c:pt>
                <c:pt idx="1029">
                  <c:v>0.1077</c:v>
                </c:pt>
                <c:pt idx="1030">
                  <c:v>0.1162</c:v>
                </c:pt>
                <c:pt idx="1031">
                  <c:v>0.1011</c:v>
                </c:pt>
                <c:pt idx="1032">
                  <c:v>7.4700000000000003E-2</c:v>
                </c:pt>
                <c:pt idx="1033">
                  <c:v>5.0999999999999997E-2</c:v>
                </c:pt>
                <c:pt idx="1034">
                  <c:v>2.4199999999999999E-2</c:v>
                </c:pt>
                <c:pt idx="1035">
                  <c:v>-1.09E-2</c:v>
                </c:pt>
                <c:pt idx="1036">
                  <c:v>-3.7499999999999999E-2</c:v>
                </c:pt>
                <c:pt idx="1037">
                  <c:v>-0.04</c:v>
                </c:pt>
                <c:pt idx="1038">
                  <c:v>-2.76E-2</c:v>
                </c:pt>
                <c:pt idx="1039">
                  <c:v>-1.6299999999999999E-2</c:v>
                </c:pt>
                <c:pt idx="1040">
                  <c:v>-2.2100000000000002E-2</c:v>
                </c:pt>
                <c:pt idx="1041">
                  <c:v>-5.3699999999999998E-2</c:v>
                </c:pt>
                <c:pt idx="1042">
                  <c:v>-8.8999999999999996E-2</c:v>
                </c:pt>
                <c:pt idx="1043">
                  <c:v>-0.1043</c:v>
                </c:pt>
                <c:pt idx="1044">
                  <c:v>-9.9199999999999997E-2</c:v>
                </c:pt>
                <c:pt idx="1045">
                  <c:v>-8.0399999999999999E-2</c:v>
                </c:pt>
                <c:pt idx="1046">
                  <c:v>-6.0100000000000001E-2</c:v>
                </c:pt>
                <c:pt idx="1047">
                  <c:v>-4.7399999999999998E-2</c:v>
                </c:pt>
                <c:pt idx="1048">
                  <c:v>-3.4299999999999997E-2</c:v>
                </c:pt>
                <c:pt idx="1049">
                  <c:v>-1.2699999999999999E-2</c:v>
                </c:pt>
                <c:pt idx="1050">
                  <c:v>7.9000000000000008E-3</c:v>
                </c:pt>
                <c:pt idx="1051">
                  <c:v>1.8200000000000001E-2</c:v>
                </c:pt>
                <c:pt idx="1052">
                  <c:v>2.64E-2</c:v>
                </c:pt>
                <c:pt idx="1053">
                  <c:v>4.0800000000000003E-2</c:v>
                </c:pt>
                <c:pt idx="1054">
                  <c:v>5.1799999999999999E-2</c:v>
                </c:pt>
                <c:pt idx="1055">
                  <c:v>4.9200000000000001E-2</c:v>
                </c:pt>
                <c:pt idx="1056">
                  <c:v>3.6799999999999999E-2</c:v>
                </c:pt>
                <c:pt idx="1057">
                  <c:v>2.1499999999999998E-2</c:v>
                </c:pt>
                <c:pt idx="1058">
                  <c:v>8.3000000000000001E-3</c:v>
                </c:pt>
                <c:pt idx="1059">
                  <c:v>2.0000000000000001E-4</c:v>
                </c:pt>
                <c:pt idx="1060">
                  <c:v>-5.7000000000000002E-3</c:v>
                </c:pt>
                <c:pt idx="1061">
                  <c:v>-1.29E-2</c:v>
                </c:pt>
                <c:pt idx="1062">
                  <c:v>-2.1299999999999999E-2</c:v>
                </c:pt>
                <c:pt idx="1063">
                  <c:v>-2.93E-2</c:v>
                </c:pt>
                <c:pt idx="1064">
                  <c:v>-3.2300000000000002E-2</c:v>
                </c:pt>
                <c:pt idx="1065">
                  <c:v>-2.8000000000000001E-2</c:v>
                </c:pt>
                <c:pt idx="1066">
                  <c:v>-2.4299999999999999E-2</c:v>
                </c:pt>
                <c:pt idx="1067">
                  <c:v>-2.8899999999999999E-2</c:v>
                </c:pt>
                <c:pt idx="1068">
                  <c:v>-3.8300000000000001E-2</c:v>
                </c:pt>
                <c:pt idx="1069">
                  <c:v>-4.7500000000000001E-2</c:v>
                </c:pt>
                <c:pt idx="1070">
                  <c:v>-5.6099999999999997E-2</c:v>
                </c:pt>
                <c:pt idx="1071">
                  <c:v>-6.4699999999999994E-2</c:v>
                </c:pt>
                <c:pt idx="1072">
                  <c:v>-7.3599999999999999E-2</c:v>
                </c:pt>
                <c:pt idx="1073">
                  <c:v>-8.1699999999999995E-2</c:v>
                </c:pt>
                <c:pt idx="1074">
                  <c:v>-8.1900000000000001E-2</c:v>
                </c:pt>
                <c:pt idx="1075">
                  <c:v>-6.9099999999999995E-2</c:v>
                </c:pt>
                <c:pt idx="1076">
                  <c:v>-5.33E-2</c:v>
                </c:pt>
                <c:pt idx="1077">
                  <c:v>-4.41E-2</c:v>
                </c:pt>
                <c:pt idx="1078">
                  <c:v>-3.4700000000000002E-2</c:v>
                </c:pt>
                <c:pt idx="1079">
                  <c:v>-1.7899999999999999E-2</c:v>
                </c:pt>
                <c:pt idx="1080">
                  <c:v>-1.1000000000000001E-3</c:v>
                </c:pt>
                <c:pt idx="1081">
                  <c:v>7.0000000000000001E-3</c:v>
                </c:pt>
                <c:pt idx="1082">
                  <c:v>6.6E-3</c:v>
                </c:pt>
                <c:pt idx="1083">
                  <c:v>8.0000000000000004E-4</c:v>
                </c:pt>
                <c:pt idx="1084">
                  <c:v>-3.8E-3</c:v>
                </c:pt>
                <c:pt idx="1085">
                  <c:v>-2.3999999999999998E-3</c:v>
                </c:pt>
                <c:pt idx="1086">
                  <c:v>-5.0000000000000001E-4</c:v>
                </c:pt>
                <c:pt idx="1087">
                  <c:v>-4.8999999999999998E-3</c:v>
                </c:pt>
                <c:pt idx="1088">
                  <c:v>-1.7100000000000001E-2</c:v>
                </c:pt>
                <c:pt idx="1089">
                  <c:v>-3.44E-2</c:v>
                </c:pt>
                <c:pt idx="1090">
                  <c:v>-4.1799999999999997E-2</c:v>
                </c:pt>
                <c:pt idx="1091">
                  <c:v>-2.7900000000000001E-2</c:v>
                </c:pt>
                <c:pt idx="1092">
                  <c:v>-8.2000000000000007E-3</c:v>
                </c:pt>
                <c:pt idx="1093">
                  <c:v>1.4E-3</c:v>
                </c:pt>
                <c:pt idx="1094">
                  <c:v>8.0999999999999996E-3</c:v>
                </c:pt>
                <c:pt idx="1095">
                  <c:v>2.1600000000000001E-2</c:v>
                </c:pt>
                <c:pt idx="1096">
                  <c:v>3.8100000000000002E-2</c:v>
                </c:pt>
                <c:pt idx="1097">
                  <c:v>5.1799999999999999E-2</c:v>
                </c:pt>
                <c:pt idx="1098">
                  <c:v>6.2700000000000006E-2</c:v>
                </c:pt>
                <c:pt idx="1099">
                  <c:v>7.0599999999999996E-2</c:v>
                </c:pt>
                <c:pt idx="1100">
                  <c:v>6.7799999999999999E-2</c:v>
                </c:pt>
                <c:pt idx="1101">
                  <c:v>4.8899999999999999E-2</c:v>
                </c:pt>
                <c:pt idx="1102">
                  <c:v>2.5899999999999999E-2</c:v>
                </c:pt>
                <c:pt idx="1103">
                  <c:v>1.04E-2</c:v>
                </c:pt>
                <c:pt idx="1104">
                  <c:v>-5.7999999999999996E-3</c:v>
                </c:pt>
                <c:pt idx="1105">
                  <c:v>-3.0099999999999998E-2</c:v>
                </c:pt>
                <c:pt idx="1106">
                  <c:v>-4.8300000000000003E-2</c:v>
                </c:pt>
                <c:pt idx="1107">
                  <c:v>-4.6699999999999998E-2</c:v>
                </c:pt>
                <c:pt idx="1108">
                  <c:v>-3.6299999999999999E-2</c:v>
                </c:pt>
                <c:pt idx="1109">
                  <c:v>-0.03</c:v>
                </c:pt>
                <c:pt idx="1110">
                  <c:v>-2.4799999999999999E-2</c:v>
                </c:pt>
                <c:pt idx="1111">
                  <c:v>-1.5299999999999999E-2</c:v>
                </c:pt>
                <c:pt idx="1112">
                  <c:v>-4.8999999999999998E-3</c:v>
                </c:pt>
                <c:pt idx="1113">
                  <c:v>3.2000000000000002E-3</c:v>
                </c:pt>
                <c:pt idx="1114">
                  <c:v>1.2800000000000001E-2</c:v>
                </c:pt>
                <c:pt idx="1115">
                  <c:v>2.7300000000000001E-2</c:v>
                </c:pt>
                <c:pt idx="1116">
                  <c:v>3.8600000000000002E-2</c:v>
                </c:pt>
                <c:pt idx="1117">
                  <c:v>3.8300000000000001E-2</c:v>
                </c:pt>
                <c:pt idx="1118">
                  <c:v>2.46E-2</c:v>
                </c:pt>
                <c:pt idx="1119">
                  <c:v>1E-4</c:v>
                </c:pt>
                <c:pt idx="1120">
                  <c:v>-2.3099999999999999E-2</c:v>
                </c:pt>
                <c:pt idx="1121">
                  <c:v>-3.5099999999999999E-2</c:v>
                </c:pt>
                <c:pt idx="1122">
                  <c:v>-4.36E-2</c:v>
                </c:pt>
                <c:pt idx="1123">
                  <c:v>-5.74E-2</c:v>
                </c:pt>
                <c:pt idx="1124">
                  <c:v>-6.9199999999999998E-2</c:v>
                </c:pt>
                <c:pt idx="1125">
                  <c:v>-7.1199999999999999E-2</c:v>
                </c:pt>
                <c:pt idx="1126">
                  <c:v>-6.7400000000000002E-2</c:v>
                </c:pt>
                <c:pt idx="1127">
                  <c:v>-6.3500000000000001E-2</c:v>
                </c:pt>
                <c:pt idx="1128">
                  <c:v>-6.0199999999999997E-2</c:v>
                </c:pt>
                <c:pt idx="1129">
                  <c:v>-5.6599999999999998E-2</c:v>
                </c:pt>
                <c:pt idx="1130">
                  <c:v>-5.2299999999999999E-2</c:v>
                </c:pt>
                <c:pt idx="1131">
                  <c:v>-4.7E-2</c:v>
                </c:pt>
                <c:pt idx="1132">
                  <c:v>-4.1599999999999998E-2</c:v>
                </c:pt>
                <c:pt idx="1133">
                  <c:v>-3.6799999999999999E-2</c:v>
                </c:pt>
                <c:pt idx="1134">
                  <c:v>-3.15E-2</c:v>
                </c:pt>
                <c:pt idx="1135">
                  <c:v>-2.58E-2</c:v>
                </c:pt>
                <c:pt idx="1136">
                  <c:v>-2.7099999999999999E-2</c:v>
                </c:pt>
                <c:pt idx="1137">
                  <c:v>-4.0599999999999997E-2</c:v>
                </c:pt>
                <c:pt idx="1138">
                  <c:v>-5.5199999999999999E-2</c:v>
                </c:pt>
                <c:pt idx="1139">
                  <c:v>-6.0299999999999999E-2</c:v>
                </c:pt>
                <c:pt idx="1140">
                  <c:v>-6.4000000000000001E-2</c:v>
                </c:pt>
                <c:pt idx="1141">
                  <c:v>-7.5800000000000006E-2</c:v>
                </c:pt>
                <c:pt idx="1142">
                  <c:v>-9.2600000000000002E-2</c:v>
                </c:pt>
                <c:pt idx="1143">
                  <c:v>-0.1079</c:v>
                </c:pt>
                <c:pt idx="1144">
                  <c:v>-0.1132</c:v>
                </c:pt>
                <c:pt idx="1145">
                  <c:v>-0.10349999999999999</c:v>
                </c:pt>
                <c:pt idx="1146">
                  <c:v>-8.9800000000000005E-2</c:v>
                </c:pt>
                <c:pt idx="1147">
                  <c:v>-8.3199999999999996E-2</c:v>
                </c:pt>
                <c:pt idx="1148">
                  <c:v>-7.85E-2</c:v>
                </c:pt>
                <c:pt idx="1149">
                  <c:v>-6.93E-2</c:v>
                </c:pt>
                <c:pt idx="1150">
                  <c:v>-5.9299999999999999E-2</c:v>
                </c:pt>
                <c:pt idx="1151">
                  <c:v>-5.3199999999999997E-2</c:v>
                </c:pt>
                <c:pt idx="1152">
                  <c:v>-4.82E-2</c:v>
                </c:pt>
                <c:pt idx="1153">
                  <c:v>-4.1300000000000003E-2</c:v>
                </c:pt>
                <c:pt idx="1154">
                  <c:v>-3.4000000000000002E-2</c:v>
                </c:pt>
                <c:pt idx="1155">
                  <c:v>-2.7699999999999999E-2</c:v>
                </c:pt>
                <c:pt idx="1156">
                  <c:v>-2.0299999999999999E-2</c:v>
                </c:pt>
                <c:pt idx="1157">
                  <c:v>-9.5999999999999992E-3</c:v>
                </c:pt>
                <c:pt idx="1158">
                  <c:v>2E-3</c:v>
                </c:pt>
                <c:pt idx="1159">
                  <c:v>1.1900000000000001E-2</c:v>
                </c:pt>
                <c:pt idx="1160">
                  <c:v>2.1499999999999998E-2</c:v>
                </c:pt>
                <c:pt idx="1161">
                  <c:v>3.27E-2</c:v>
                </c:pt>
                <c:pt idx="1162">
                  <c:v>4.41E-2</c:v>
                </c:pt>
                <c:pt idx="1163">
                  <c:v>5.3900000000000003E-2</c:v>
                </c:pt>
                <c:pt idx="1164">
                  <c:v>6.25E-2</c:v>
                </c:pt>
                <c:pt idx="1165">
                  <c:v>7.0300000000000001E-2</c:v>
                </c:pt>
                <c:pt idx="1166">
                  <c:v>7.8200000000000006E-2</c:v>
                </c:pt>
                <c:pt idx="1167">
                  <c:v>8.6599999999999996E-2</c:v>
                </c:pt>
                <c:pt idx="1168">
                  <c:v>9.5100000000000004E-2</c:v>
                </c:pt>
                <c:pt idx="1169">
                  <c:v>0.10299999999999999</c:v>
                </c:pt>
                <c:pt idx="1170">
                  <c:v>0.1091</c:v>
                </c:pt>
                <c:pt idx="1171">
                  <c:v>0.11269999999999999</c:v>
                </c:pt>
                <c:pt idx="1172">
                  <c:v>0.1152</c:v>
                </c:pt>
                <c:pt idx="1173">
                  <c:v>0.1181</c:v>
                </c:pt>
                <c:pt idx="1174">
                  <c:v>0.12130000000000001</c:v>
                </c:pt>
                <c:pt idx="1175">
                  <c:v>0.12470000000000001</c:v>
                </c:pt>
                <c:pt idx="1176">
                  <c:v>0.1275</c:v>
                </c:pt>
                <c:pt idx="1177">
                  <c:v>0.12959999999999999</c:v>
                </c:pt>
                <c:pt idx="1178">
                  <c:v>0.1356</c:v>
                </c:pt>
                <c:pt idx="1179">
                  <c:v>0.14849999999999999</c:v>
                </c:pt>
                <c:pt idx="1180">
                  <c:v>0.16209999999999999</c:v>
                </c:pt>
                <c:pt idx="1181">
                  <c:v>0.17119999999999999</c:v>
                </c:pt>
                <c:pt idx="1182">
                  <c:v>0.1835</c:v>
                </c:pt>
                <c:pt idx="1183">
                  <c:v>0.2036</c:v>
                </c:pt>
                <c:pt idx="1184">
                  <c:v>0.20799999999999999</c:v>
                </c:pt>
                <c:pt idx="1185">
                  <c:v>0.17630000000000001</c:v>
                </c:pt>
                <c:pt idx="1186">
                  <c:v>0.12640000000000001</c:v>
                </c:pt>
                <c:pt idx="1187">
                  <c:v>8.14E-2</c:v>
                </c:pt>
                <c:pt idx="1188">
                  <c:v>4.5100000000000001E-2</c:v>
                </c:pt>
                <c:pt idx="1189">
                  <c:v>1.5299999999999999E-2</c:v>
                </c:pt>
                <c:pt idx="1190">
                  <c:v>-1.43E-2</c:v>
                </c:pt>
                <c:pt idx="1191">
                  <c:v>-4.6899999999999997E-2</c:v>
                </c:pt>
                <c:pt idx="1192">
                  <c:v>-6.7900000000000002E-2</c:v>
                </c:pt>
                <c:pt idx="1193">
                  <c:v>-6.5600000000000006E-2</c:v>
                </c:pt>
                <c:pt idx="1194">
                  <c:v>-5.6599999999999998E-2</c:v>
                </c:pt>
                <c:pt idx="1195">
                  <c:v>-5.91E-2</c:v>
                </c:pt>
                <c:pt idx="1196">
                  <c:v>-7.0699999999999999E-2</c:v>
                </c:pt>
                <c:pt idx="1197">
                  <c:v>-8.4699999999999998E-2</c:v>
                </c:pt>
                <c:pt idx="1198">
                  <c:v>-0.1003</c:v>
                </c:pt>
                <c:pt idx="1199">
                  <c:v>-0.1168</c:v>
                </c:pt>
                <c:pt idx="1200">
                  <c:v>-0.1275</c:v>
                </c:pt>
                <c:pt idx="1201">
                  <c:v>-0.12709999999999999</c:v>
                </c:pt>
                <c:pt idx="1202">
                  <c:v>-0.1203</c:v>
                </c:pt>
                <c:pt idx="1203">
                  <c:v>-0.1132</c:v>
                </c:pt>
                <c:pt idx="1204">
                  <c:v>-0.1071</c:v>
                </c:pt>
                <c:pt idx="1205">
                  <c:v>-0.1014</c:v>
                </c:pt>
                <c:pt idx="1206">
                  <c:v>-9.3799999999999994E-2</c:v>
                </c:pt>
                <c:pt idx="1207">
                  <c:v>-8.3199999999999996E-2</c:v>
                </c:pt>
                <c:pt idx="1208">
                  <c:v>-7.5800000000000006E-2</c:v>
                </c:pt>
                <c:pt idx="1209">
                  <c:v>-7.7200000000000005E-2</c:v>
                </c:pt>
                <c:pt idx="1210">
                  <c:v>-8.2500000000000004E-2</c:v>
                </c:pt>
                <c:pt idx="1211">
                  <c:v>-8.5599999999999996E-2</c:v>
                </c:pt>
                <c:pt idx="1212">
                  <c:v>-8.6699999999999999E-2</c:v>
                </c:pt>
                <c:pt idx="1213">
                  <c:v>-8.7300000000000003E-2</c:v>
                </c:pt>
                <c:pt idx="1214">
                  <c:v>-8.77E-2</c:v>
                </c:pt>
                <c:pt idx="1215">
                  <c:v>-8.77E-2</c:v>
                </c:pt>
                <c:pt idx="1216">
                  <c:v>-8.7999999999999995E-2</c:v>
                </c:pt>
                <c:pt idx="1217">
                  <c:v>-8.8800000000000004E-2</c:v>
                </c:pt>
                <c:pt idx="1218">
                  <c:v>-8.8999999999999996E-2</c:v>
                </c:pt>
                <c:pt idx="1219">
                  <c:v>-8.8099999999999998E-2</c:v>
                </c:pt>
                <c:pt idx="1220">
                  <c:v>-8.8499999999999995E-2</c:v>
                </c:pt>
                <c:pt idx="1221">
                  <c:v>-9.1399999999999995E-2</c:v>
                </c:pt>
                <c:pt idx="1222">
                  <c:v>-9.0200000000000002E-2</c:v>
                </c:pt>
                <c:pt idx="1223">
                  <c:v>-7.8200000000000006E-2</c:v>
                </c:pt>
                <c:pt idx="1224">
                  <c:v>-5.4800000000000001E-2</c:v>
                </c:pt>
                <c:pt idx="1225">
                  <c:v>-2.3E-2</c:v>
                </c:pt>
                <c:pt idx="1226">
                  <c:v>5.3E-3</c:v>
                </c:pt>
                <c:pt idx="1227">
                  <c:v>1.95E-2</c:v>
                </c:pt>
                <c:pt idx="1228">
                  <c:v>2.1899999999999999E-2</c:v>
                </c:pt>
                <c:pt idx="1229">
                  <c:v>1.9699999999999999E-2</c:v>
                </c:pt>
                <c:pt idx="1230">
                  <c:v>2.5000000000000001E-2</c:v>
                </c:pt>
                <c:pt idx="1231">
                  <c:v>4.4600000000000001E-2</c:v>
                </c:pt>
                <c:pt idx="1232">
                  <c:v>5.91E-2</c:v>
                </c:pt>
                <c:pt idx="1233">
                  <c:v>5.04E-2</c:v>
                </c:pt>
                <c:pt idx="1234">
                  <c:v>3.2000000000000001E-2</c:v>
                </c:pt>
                <c:pt idx="1235">
                  <c:v>2.2200000000000001E-2</c:v>
                </c:pt>
                <c:pt idx="1236">
                  <c:v>2.41E-2</c:v>
                </c:pt>
                <c:pt idx="1237">
                  <c:v>3.5799999999999998E-2</c:v>
                </c:pt>
                <c:pt idx="1238">
                  <c:v>4.9500000000000002E-2</c:v>
                </c:pt>
                <c:pt idx="1239">
                  <c:v>5.7599999999999998E-2</c:v>
                </c:pt>
                <c:pt idx="1240">
                  <c:v>6.0100000000000001E-2</c:v>
                </c:pt>
                <c:pt idx="1241">
                  <c:v>5.8599999999999999E-2</c:v>
                </c:pt>
                <c:pt idx="1242">
                  <c:v>5.3499999999999999E-2</c:v>
                </c:pt>
                <c:pt idx="1243">
                  <c:v>4.5499999999999999E-2</c:v>
                </c:pt>
                <c:pt idx="1244">
                  <c:v>3.6200000000000003E-2</c:v>
                </c:pt>
                <c:pt idx="1245">
                  <c:v>2.75E-2</c:v>
                </c:pt>
                <c:pt idx="1246">
                  <c:v>2.01E-2</c:v>
                </c:pt>
                <c:pt idx="1247">
                  <c:v>1.5599999999999999E-2</c:v>
                </c:pt>
                <c:pt idx="1248">
                  <c:v>2.0299999999999999E-2</c:v>
                </c:pt>
                <c:pt idx="1249">
                  <c:v>3.6799999999999999E-2</c:v>
                </c:pt>
                <c:pt idx="1250">
                  <c:v>5.0200000000000002E-2</c:v>
                </c:pt>
                <c:pt idx="1251">
                  <c:v>4.6600000000000003E-2</c:v>
                </c:pt>
                <c:pt idx="1252">
                  <c:v>3.5000000000000003E-2</c:v>
                </c:pt>
                <c:pt idx="1253">
                  <c:v>2.8000000000000001E-2</c:v>
                </c:pt>
                <c:pt idx="1254">
                  <c:v>2.9399999999999999E-2</c:v>
                </c:pt>
                <c:pt idx="1255">
                  <c:v>3.8300000000000001E-2</c:v>
                </c:pt>
                <c:pt idx="1256">
                  <c:v>4.41E-2</c:v>
                </c:pt>
                <c:pt idx="1257">
                  <c:v>3.7400000000000003E-2</c:v>
                </c:pt>
                <c:pt idx="1258">
                  <c:v>2.4400000000000002E-2</c:v>
                </c:pt>
                <c:pt idx="1259">
                  <c:v>1.38E-2</c:v>
                </c:pt>
                <c:pt idx="1260">
                  <c:v>8.9999999999999993E-3</c:v>
                </c:pt>
                <c:pt idx="1261">
                  <c:v>0.01</c:v>
                </c:pt>
                <c:pt idx="1262">
                  <c:v>7.9000000000000008E-3</c:v>
                </c:pt>
                <c:pt idx="1263">
                  <c:v>-4.1000000000000003E-3</c:v>
                </c:pt>
                <c:pt idx="1264">
                  <c:v>-1.5100000000000001E-2</c:v>
                </c:pt>
                <c:pt idx="1265">
                  <c:v>-1.4200000000000001E-2</c:v>
                </c:pt>
                <c:pt idx="1266">
                  <c:v>-7.9000000000000008E-3</c:v>
                </c:pt>
                <c:pt idx="1267">
                  <c:v>-4.4999999999999997E-3</c:v>
                </c:pt>
                <c:pt idx="1268">
                  <c:v>-1.9E-3</c:v>
                </c:pt>
                <c:pt idx="1269">
                  <c:v>3.0000000000000001E-3</c:v>
                </c:pt>
                <c:pt idx="1270">
                  <c:v>7.6E-3</c:v>
                </c:pt>
                <c:pt idx="1271">
                  <c:v>8.3999999999999995E-3</c:v>
                </c:pt>
                <c:pt idx="1272">
                  <c:v>4.4999999999999997E-3</c:v>
                </c:pt>
                <c:pt idx="1273">
                  <c:v>-3.8999999999999998E-3</c:v>
                </c:pt>
                <c:pt idx="1274">
                  <c:v>-1.4800000000000001E-2</c:v>
                </c:pt>
                <c:pt idx="1275">
                  <c:v>-2.5600000000000001E-2</c:v>
                </c:pt>
                <c:pt idx="1276">
                  <c:v>-3.2199999999999999E-2</c:v>
                </c:pt>
                <c:pt idx="1277">
                  <c:v>-3.15E-2</c:v>
                </c:pt>
                <c:pt idx="1278">
                  <c:v>-2.46E-2</c:v>
                </c:pt>
                <c:pt idx="1279">
                  <c:v>-1.41E-2</c:v>
                </c:pt>
                <c:pt idx="1280">
                  <c:v>-2.8999999999999998E-3</c:v>
                </c:pt>
                <c:pt idx="1281">
                  <c:v>7.1999999999999998E-3</c:v>
                </c:pt>
                <c:pt idx="1282">
                  <c:v>1.8599999999999998E-2</c:v>
                </c:pt>
                <c:pt idx="1283">
                  <c:v>3.2800000000000003E-2</c:v>
                </c:pt>
                <c:pt idx="1284">
                  <c:v>4.3400000000000001E-2</c:v>
                </c:pt>
                <c:pt idx="1285">
                  <c:v>4.5199999999999997E-2</c:v>
                </c:pt>
                <c:pt idx="1286">
                  <c:v>4.48E-2</c:v>
                </c:pt>
                <c:pt idx="1287">
                  <c:v>4.8800000000000003E-2</c:v>
                </c:pt>
                <c:pt idx="1288">
                  <c:v>5.2200000000000003E-2</c:v>
                </c:pt>
                <c:pt idx="1289">
                  <c:v>4.9799999999999997E-2</c:v>
                </c:pt>
                <c:pt idx="1290">
                  <c:v>4.7500000000000001E-2</c:v>
                </c:pt>
                <c:pt idx="1291">
                  <c:v>5.0500000000000003E-2</c:v>
                </c:pt>
                <c:pt idx="1292">
                  <c:v>4.8800000000000003E-2</c:v>
                </c:pt>
                <c:pt idx="1293">
                  <c:v>3.44E-2</c:v>
                </c:pt>
                <c:pt idx="1294">
                  <c:v>1.9699999999999999E-2</c:v>
                </c:pt>
                <c:pt idx="1295">
                  <c:v>1.7899999999999999E-2</c:v>
                </c:pt>
                <c:pt idx="1296">
                  <c:v>2.2599999999999999E-2</c:v>
                </c:pt>
                <c:pt idx="1297">
                  <c:v>2.5399999999999999E-2</c:v>
                </c:pt>
                <c:pt idx="1298">
                  <c:v>2.7900000000000001E-2</c:v>
                </c:pt>
                <c:pt idx="1299">
                  <c:v>3.3399999999999999E-2</c:v>
                </c:pt>
                <c:pt idx="1300">
                  <c:v>4.0099999999999997E-2</c:v>
                </c:pt>
                <c:pt idx="1301">
                  <c:v>4.5999999999999999E-2</c:v>
                </c:pt>
                <c:pt idx="1302">
                  <c:v>5.1400000000000001E-2</c:v>
                </c:pt>
                <c:pt idx="1303">
                  <c:v>5.6500000000000002E-2</c:v>
                </c:pt>
                <c:pt idx="1304">
                  <c:v>5.8799999999999998E-2</c:v>
                </c:pt>
                <c:pt idx="1305">
                  <c:v>5.7200000000000001E-2</c:v>
                </c:pt>
                <c:pt idx="1306">
                  <c:v>0.06</c:v>
                </c:pt>
                <c:pt idx="1307">
                  <c:v>7.2900000000000006E-2</c:v>
                </c:pt>
                <c:pt idx="1308">
                  <c:v>8.3799999999999999E-2</c:v>
                </c:pt>
                <c:pt idx="1309">
                  <c:v>8.1900000000000001E-2</c:v>
                </c:pt>
                <c:pt idx="1310">
                  <c:v>8.1299999999999997E-2</c:v>
                </c:pt>
                <c:pt idx="1311">
                  <c:v>9.3600000000000003E-2</c:v>
                </c:pt>
                <c:pt idx="1312">
                  <c:v>9.6799999999999997E-2</c:v>
                </c:pt>
                <c:pt idx="1313">
                  <c:v>7.0499999999999993E-2</c:v>
                </c:pt>
                <c:pt idx="1314">
                  <c:v>3.5200000000000002E-2</c:v>
                </c:pt>
                <c:pt idx="1315">
                  <c:v>1.44E-2</c:v>
                </c:pt>
                <c:pt idx="1316">
                  <c:v>4.5999999999999999E-3</c:v>
                </c:pt>
                <c:pt idx="1317">
                  <c:v>-3.2000000000000002E-3</c:v>
                </c:pt>
                <c:pt idx="1318">
                  <c:v>-1.2500000000000001E-2</c:v>
                </c:pt>
                <c:pt idx="1319">
                  <c:v>-2.46E-2</c:v>
                </c:pt>
                <c:pt idx="1320">
                  <c:v>-3.5400000000000001E-2</c:v>
                </c:pt>
                <c:pt idx="1321">
                  <c:v>-4.1000000000000002E-2</c:v>
                </c:pt>
                <c:pt idx="1322">
                  <c:v>-4.3400000000000001E-2</c:v>
                </c:pt>
                <c:pt idx="1323">
                  <c:v>-4.48E-2</c:v>
                </c:pt>
                <c:pt idx="1324">
                  <c:v>-4.24E-2</c:v>
                </c:pt>
                <c:pt idx="1325">
                  <c:v>-3.4500000000000003E-2</c:v>
                </c:pt>
                <c:pt idx="1326">
                  <c:v>-2.8000000000000001E-2</c:v>
                </c:pt>
                <c:pt idx="1327">
                  <c:v>-2.8500000000000001E-2</c:v>
                </c:pt>
                <c:pt idx="1328">
                  <c:v>-2.75E-2</c:v>
                </c:pt>
                <c:pt idx="1329">
                  <c:v>-1.5599999999999999E-2</c:v>
                </c:pt>
                <c:pt idx="1330">
                  <c:v>7.4999999999999997E-3</c:v>
                </c:pt>
                <c:pt idx="1331">
                  <c:v>3.5299999999999998E-2</c:v>
                </c:pt>
                <c:pt idx="1332">
                  <c:v>4.36E-2</c:v>
                </c:pt>
                <c:pt idx="1333">
                  <c:v>1.4999999999999999E-2</c:v>
                </c:pt>
                <c:pt idx="1334">
                  <c:v>-2.3599999999999999E-2</c:v>
                </c:pt>
                <c:pt idx="1335">
                  <c:v>-4.1799999999999997E-2</c:v>
                </c:pt>
                <c:pt idx="1336">
                  <c:v>-3.95E-2</c:v>
                </c:pt>
                <c:pt idx="1337">
                  <c:v>-2.4799999999999999E-2</c:v>
                </c:pt>
                <c:pt idx="1338">
                  <c:v>-8.5000000000000006E-3</c:v>
                </c:pt>
                <c:pt idx="1339">
                  <c:v>2.0999999999999999E-3</c:v>
                </c:pt>
                <c:pt idx="1340">
                  <c:v>1.4200000000000001E-2</c:v>
                </c:pt>
                <c:pt idx="1341">
                  <c:v>3.3700000000000001E-2</c:v>
                </c:pt>
                <c:pt idx="1342">
                  <c:v>4.5400000000000003E-2</c:v>
                </c:pt>
                <c:pt idx="1343">
                  <c:v>3.3599999999999998E-2</c:v>
                </c:pt>
                <c:pt idx="1344">
                  <c:v>2.8E-3</c:v>
                </c:pt>
                <c:pt idx="1345">
                  <c:v>-3.6700000000000003E-2</c:v>
                </c:pt>
                <c:pt idx="1346">
                  <c:v>-7.1099999999999997E-2</c:v>
                </c:pt>
                <c:pt idx="1347">
                  <c:v>-8.7599999999999997E-2</c:v>
                </c:pt>
                <c:pt idx="1348">
                  <c:v>-8.1199999999999994E-2</c:v>
                </c:pt>
                <c:pt idx="1349">
                  <c:v>-5.3199999999999997E-2</c:v>
                </c:pt>
                <c:pt idx="1350">
                  <c:v>-2.5600000000000001E-2</c:v>
                </c:pt>
                <c:pt idx="1351">
                  <c:v>-1.6899999999999998E-2</c:v>
                </c:pt>
                <c:pt idx="1352">
                  <c:v>-1.38E-2</c:v>
                </c:pt>
                <c:pt idx="1353">
                  <c:v>-1.4E-3</c:v>
                </c:pt>
                <c:pt idx="1354">
                  <c:v>8.0999999999999996E-3</c:v>
                </c:pt>
                <c:pt idx="1355">
                  <c:v>1.5E-3</c:v>
                </c:pt>
                <c:pt idx="1356">
                  <c:v>-1.17E-2</c:v>
                </c:pt>
                <c:pt idx="1357">
                  <c:v>-2.0199999999999999E-2</c:v>
                </c:pt>
                <c:pt idx="1358">
                  <c:v>-2.5600000000000001E-2</c:v>
                </c:pt>
                <c:pt idx="1359">
                  <c:v>-3.1300000000000001E-2</c:v>
                </c:pt>
                <c:pt idx="1360">
                  <c:v>-3.4000000000000002E-2</c:v>
                </c:pt>
                <c:pt idx="1361">
                  <c:v>-3.0800000000000001E-2</c:v>
                </c:pt>
                <c:pt idx="1362">
                  <c:v>-2.7400000000000001E-2</c:v>
                </c:pt>
                <c:pt idx="1363">
                  <c:v>-2.8899999999999999E-2</c:v>
                </c:pt>
                <c:pt idx="1364">
                  <c:v>-3.0700000000000002E-2</c:v>
                </c:pt>
                <c:pt idx="1365">
                  <c:v>-2.7400000000000001E-2</c:v>
                </c:pt>
                <c:pt idx="1366">
                  <c:v>-2.0400000000000001E-2</c:v>
                </c:pt>
                <c:pt idx="1367">
                  <c:v>-1.2500000000000001E-2</c:v>
                </c:pt>
                <c:pt idx="1368">
                  <c:v>-6.7999999999999996E-3</c:v>
                </c:pt>
                <c:pt idx="1369">
                  <c:v>-5.1999999999999998E-3</c:v>
                </c:pt>
                <c:pt idx="1370">
                  <c:v>-3.8999999999999998E-3</c:v>
                </c:pt>
                <c:pt idx="1371">
                  <c:v>1.1999999999999999E-3</c:v>
                </c:pt>
                <c:pt idx="1372">
                  <c:v>1.0699999999999999E-2</c:v>
                </c:pt>
                <c:pt idx="1373">
                  <c:v>2.3E-2</c:v>
                </c:pt>
                <c:pt idx="1374">
                  <c:v>3.0200000000000001E-2</c:v>
                </c:pt>
                <c:pt idx="1375">
                  <c:v>2.8199999999999999E-2</c:v>
                </c:pt>
                <c:pt idx="1376">
                  <c:v>3.5099999999999999E-2</c:v>
                </c:pt>
                <c:pt idx="1377">
                  <c:v>6.5299999999999997E-2</c:v>
                </c:pt>
                <c:pt idx="1378">
                  <c:v>9.7600000000000006E-2</c:v>
                </c:pt>
                <c:pt idx="1379">
                  <c:v>0.1072</c:v>
                </c:pt>
                <c:pt idx="1380">
                  <c:v>9.1600000000000001E-2</c:v>
                </c:pt>
                <c:pt idx="1381">
                  <c:v>5.6300000000000003E-2</c:v>
                </c:pt>
                <c:pt idx="1382">
                  <c:v>1.83E-2</c:v>
                </c:pt>
                <c:pt idx="1383">
                  <c:v>-9.1000000000000004E-3</c:v>
                </c:pt>
                <c:pt idx="1384">
                  <c:v>-3.6900000000000002E-2</c:v>
                </c:pt>
                <c:pt idx="1385">
                  <c:v>-7.4700000000000003E-2</c:v>
                </c:pt>
                <c:pt idx="1386">
                  <c:v>-0.1014</c:v>
                </c:pt>
                <c:pt idx="1387">
                  <c:v>-9.7500000000000003E-2</c:v>
                </c:pt>
                <c:pt idx="1388">
                  <c:v>-8.2299999999999998E-2</c:v>
                </c:pt>
                <c:pt idx="1389">
                  <c:v>-7.7299999999999994E-2</c:v>
                </c:pt>
                <c:pt idx="1390">
                  <c:v>-7.5899999999999995E-2</c:v>
                </c:pt>
                <c:pt idx="1391">
                  <c:v>-6.7400000000000002E-2</c:v>
                </c:pt>
                <c:pt idx="1392">
                  <c:v>-5.5E-2</c:v>
                </c:pt>
                <c:pt idx="1393">
                  <c:v>-4.3799999999999999E-2</c:v>
                </c:pt>
                <c:pt idx="1394">
                  <c:v>-3.3700000000000001E-2</c:v>
                </c:pt>
                <c:pt idx="1395">
                  <c:v>-2.3400000000000001E-2</c:v>
                </c:pt>
                <c:pt idx="1396">
                  <c:v>-1.3100000000000001E-2</c:v>
                </c:pt>
                <c:pt idx="1397">
                  <c:v>-3.2000000000000002E-3</c:v>
                </c:pt>
                <c:pt idx="1398">
                  <c:v>3.2000000000000002E-3</c:v>
                </c:pt>
                <c:pt idx="1399">
                  <c:v>5.5999999999999999E-3</c:v>
                </c:pt>
                <c:pt idx="1400">
                  <c:v>1.5100000000000001E-2</c:v>
                </c:pt>
                <c:pt idx="1401">
                  <c:v>3.8300000000000001E-2</c:v>
                </c:pt>
                <c:pt idx="1402">
                  <c:v>5.1799999999999999E-2</c:v>
                </c:pt>
                <c:pt idx="1403">
                  <c:v>3.3700000000000001E-2</c:v>
                </c:pt>
                <c:pt idx="1404">
                  <c:v>-2.2000000000000001E-3</c:v>
                </c:pt>
                <c:pt idx="1405">
                  <c:v>-3.4799999999999998E-2</c:v>
                </c:pt>
                <c:pt idx="1406">
                  <c:v>-4.99E-2</c:v>
                </c:pt>
                <c:pt idx="1407">
                  <c:v>-4.24E-2</c:v>
                </c:pt>
                <c:pt idx="1408">
                  <c:v>-3.6499999999999998E-2</c:v>
                </c:pt>
                <c:pt idx="1409">
                  <c:v>-5.2900000000000003E-2</c:v>
                </c:pt>
                <c:pt idx="1410">
                  <c:v>-7.0499999999999993E-2</c:v>
                </c:pt>
                <c:pt idx="1411">
                  <c:v>-6.6100000000000006E-2</c:v>
                </c:pt>
                <c:pt idx="1412">
                  <c:v>-5.2600000000000001E-2</c:v>
                </c:pt>
                <c:pt idx="1413">
                  <c:v>-4.5600000000000002E-2</c:v>
                </c:pt>
                <c:pt idx="1414">
                  <c:v>-3.78E-2</c:v>
                </c:pt>
                <c:pt idx="1415">
                  <c:v>-1.9E-2</c:v>
                </c:pt>
                <c:pt idx="1416">
                  <c:v>8.9999999999999993E-3</c:v>
                </c:pt>
                <c:pt idx="1417">
                  <c:v>4.02E-2</c:v>
                </c:pt>
                <c:pt idx="1418">
                  <c:v>6.4399999999999999E-2</c:v>
                </c:pt>
                <c:pt idx="1419">
                  <c:v>7.5399999999999995E-2</c:v>
                </c:pt>
                <c:pt idx="1420">
                  <c:v>8.5800000000000001E-2</c:v>
                </c:pt>
                <c:pt idx="1421">
                  <c:v>0.1077</c:v>
                </c:pt>
                <c:pt idx="1422">
                  <c:v>0.1305</c:v>
                </c:pt>
                <c:pt idx="1423">
                  <c:v>0.14149999999999999</c:v>
                </c:pt>
                <c:pt idx="1424">
                  <c:v>0.14169999999999999</c:v>
                </c:pt>
                <c:pt idx="1425">
                  <c:v>0.1348</c:v>
                </c:pt>
                <c:pt idx="1426">
                  <c:v>0.12130000000000001</c:v>
                </c:pt>
                <c:pt idx="1427">
                  <c:v>0.1016</c:v>
                </c:pt>
                <c:pt idx="1428">
                  <c:v>7.6600000000000001E-2</c:v>
                </c:pt>
                <c:pt idx="1429">
                  <c:v>4.8399999999999999E-2</c:v>
                </c:pt>
                <c:pt idx="1430">
                  <c:v>2.29E-2</c:v>
                </c:pt>
                <c:pt idx="1431">
                  <c:v>4.8999999999999998E-3</c:v>
                </c:pt>
                <c:pt idx="1432">
                  <c:v>-8.9999999999999993E-3</c:v>
                </c:pt>
                <c:pt idx="1433">
                  <c:v>-2.12E-2</c:v>
                </c:pt>
                <c:pt idx="1434">
                  <c:v>-2.3099999999999999E-2</c:v>
                </c:pt>
                <c:pt idx="1435">
                  <c:v>-8.6999999999999994E-3</c:v>
                </c:pt>
                <c:pt idx="1436">
                  <c:v>7.4999999999999997E-3</c:v>
                </c:pt>
                <c:pt idx="1437">
                  <c:v>1.24E-2</c:v>
                </c:pt>
                <c:pt idx="1438">
                  <c:v>1.8499999999999999E-2</c:v>
                </c:pt>
                <c:pt idx="1439">
                  <c:v>3.78E-2</c:v>
                </c:pt>
                <c:pt idx="1440">
                  <c:v>5.5500000000000001E-2</c:v>
                </c:pt>
                <c:pt idx="1441">
                  <c:v>5.5100000000000003E-2</c:v>
                </c:pt>
                <c:pt idx="1442">
                  <c:v>4.07E-2</c:v>
                </c:pt>
                <c:pt idx="1443">
                  <c:v>2.1100000000000001E-2</c:v>
                </c:pt>
                <c:pt idx="1444">
                  <c:v>4.5999999999999999E-3</c:v>
                </c:pt>
                <c:pt idx="1445">
                  <c:v>-3.3999999999999998E-3</c:v>
                </c:pt>
                <c:pt idx="1446">
                  <c:v>-8.3999999999999995E-3</c:v>
                </c:pt>
                <c:pt idx="1447">
                  <c:v>-1.5699999999999999E-2</c:v>
                </c:pt>
                <c:pt idx="1448">
                  <c:v>-1.89E-2</c:v>
                </c:pt>
                <c:pt idx="1449">
                  <c:v>-1.1900000000000001E-2</c:v>
                </c:pt>
                <c:pt idx="1450">
                  <c:v>-2E-3</c:v>
                </c:pt>
                <c:pt idx="1451">
                  <c:v>2.3E-3</c:v>
                </c:pt>
                <c:pt idx="1452">
                  <c:v>5.9999999999999995E-4</c:v>
                </c:pt>
                <c:pt idx="1453">
                  <c:v>-5.1000000000000004E-3</c:v>
                </c:pt>
                <c:pt idx="1454">
                  <c:v>-1.1900000000000001E-2</c:v>
                </c:pt>
                <c:pt idx="1455">
                  <c:v>-1.7299999999999999E-2</c:v>
                </c:pt>
                <c:pt idx="1456">
                  <c:v>-2.1399999999999999E-2</c:v>
                </c:pt>
                <c:pt idx="1457">
                  <c:v>-2.53E-2</c:v>
                </c:pt>
                <c:pt idx="1458">
                  <c:v>-3.09E-2</c:v>
                </c:pt>
                <c:pt idx="1459">
                  <c:v>-0.04</c:v>
                </c:pt>
                <c:pt idx="1460">
                  <c:v>-5.2200000000000003E-2</c:v>
                </c:pt>
                <c:pt idx="1461">
                  <c:v>-6.5799999999999997E-2</c:v>
                </c:pt>
                <c:pt idx="1462">
                  <c:v>-7.4099999999999999E-2</c:v>
                </c:pt>
                <c:pt idx="1463">
                  <c:v>-7.1400000000000005E-2</c:v>
                </c:pt>
                <c:pt idx="1464">
                  <c:v>-5.8999999999999997E-2</c:v>
                </c:pt>
                <c:pt idx="1465">
                  <c:v>-4.1500000000000002E-2</c:v>
                </c:pt>
                <c:pt idx="1466">
                  <c:v>-2.7099999999999999E-2</c:v>
                </c:pt>
                <c:pt idx="1467">
                  <c:v>-2.2100000000000002E-2</c:v>
                </c:pt>
                <c:pt idx="1468">
                  <c:v>-1.8200000000000001E-2</c:v>
                </c:pt>
                <c:pt idx="1469">
                  <c:v>-7.3000000000000001E-3</c:v>
                </c:pt>
                <c:pt idx="1470">
                  <c:v>4.1000000000000003E-3</c:v>
                </c:pt>
                <c:pt idx="1471">
                  <c:v>8.8999999999999999E-3</c:v>
                </c:pt>
                <c:pt idx="1472">
                  <c:v>0.01</c:v>
                </c:pt>
                <c:pt idx="1473">
                  <c:v>1.1900000000000001E-2</c:v>
                </c:pt>
                <c:pt idx="1474">
                  <c:v>1.4E-2</c:v>
                </c:pt>
                <c:pt idx="1475">
                  <c:v>1.5900000000000001E-2</c:v>
                </c:pt>
                <c:pt idx="1476">
                  <c:v>2.2499999999999999E-2</c:v>
                </c:pt>
                <c:pt idx="1477">
                  <c:v>3.6200000000000003E-2</c:v>
                </c:pt>
                <c:pt idx="1478">
                  <c:v>4.4600000000000001E-2</c:v>
                </c:pt>
                <c:pt idx="1479">
                  <c:v>3.5200000000000002E-2</c:v>
                </c:pt>
                <c:pt idx="1480">
                  <c:v>9.2999999999999992E-3</c:v>
                </c:pt>
                <c:pt idx="1481">
                  <c:v>-2.6499999999999999E-2</c:v>
                </c:pt>
                <c:pt idx="1482">
                  <c:v>-5.5899999999999998E-2</c:v>
                </c:pt>
                <c:pt idx="1483">
                  <c:v>-6.4600000000000005E-2</c:v>
                </c:pt>
                <c:pt idx="1484">
                  <c:v>-5.6599999999999998E-2</c:v>
                </c:pt>
                <c:pt idx="1485">
                  <c:v>-4.02E-2</c:v>
                </c:pt>
                <c:pt idx="1486">
                  <c:v>-2.4799999999999999E-2</c:v>
                </c:pt>
                <c:pt idx="1487">
                  <c:v>-1.6500000000000001E-2</c:v>
                </c:pt>
                <c:pt idx="1488">
                  <c:v>-8.3000000000000001E-3</c:v>
                </c:pt>
                <c:pt idx="1489">
                  <c:v>7.4000000000000003E-3</c:v>
                </c:pt>
                <c:pt idx="1490">
                  <c:v>2.5499999999999998E-2</c:v>
                </c:pt>
                <c:pt idx="1491">
                  <c:v>3.8800000000000001E-2</c:v>
                </c:pt>
                <c:pt idx="1492">
                  <c:v>4.1799999999999997E-2</c:v>
                </c:pt>
                <c:pt idx="1493">
                  <c:v>3.2399999999999998E-2</c:v>
                </c:pt>
                <c:pt idx="1494">
                  <c:v>1.8599999999999998E-2</c:v>
                </c:pt>
                <c:pt idx="1495">
                  <c:v>8.0000000000000002E-3</c:v>
                </c:pt>
                <c:pt idx="1496">
                  <c:v>-2.8E-3</c:v>
                </c:pt>
                <c:pt idx="1497">
                  <c:v>-1.6899999999999998E-2</c:v>
                </c:pt>
                <c:pt idx="1498">
                  <c:v>-2.4799999999999999E-2</c:v>
                </c:pt>
                <c:pt idx="1499">
                  <c:v>-1.7299999999999999E-2</c:v>
                </c:pt>
                <c:pt idx="1500">
                  <c:v>-1.5E-3</c:v>
                </c:pt>
                <c:pt idx="1501">
                  <c:v>1.3100000000000001E-2</c:v>
                </c:pt>
                <c:pt idx="1502">
                  <c:v>2.52E-2</c:v>
                </c:pt>
                <c:pt idx="1503">
                  <c:v>3.5700000000000003E-2</c:v>
                </c:pt>
                <c:pt idx="1504">
                  <c:v>4.9099999999999998E-2</c:v>
                </c:pt>
                <c:pt idx="1505">
                  <c:v>6.7500000000000004E-2</c:v>
                </c:pt>
                <c:pt idx="1506">
                  <c:v>7.9799999999999996E-2</c:v>
                </c:pt>
                <c:pt idx="1507">
                  <c:v>7.6399999999999996E-2</c:v>
                </c:pt>
                <c:pt idx="1508">
                  <c:v>6.3399999999999998E-2</c:v>
                </c:pt>
                <c:pt idx="1509">
                  <c:v>4.9299999999999997E-2</c:v>
                </c:pt>
                <c:pt idx="1510">
                  <c:v>3.3799999999999997E-2</c:v>
                </c:pt>
                <c:pt idx="1511">
                  <c:v>1.55E-2</c:v>
                </c:pt>
                <c:pt idx="1512">
                  <c:v>-1.4E-3</c:v>
                </c:pt>
                <c:pt idx="1513">
                  <c:v>-1.2999999999999999E-2</c:v>
                </c:pt>
                <c:pt idx="1514">
                  <c:v>-1.9900000000000001E-2</c:v>
                </c:pt>
                <c:pt idx="1515">
                  <c:v>-2.3800000000000002E-2</c:v>
                </c:pt>
                <c:pt idx="1516">
                  <c:v>-2.52E-2</c:v>
                </c:pt>
                <c:pt idx="1517">
                  <c:v>-2.4400000000000002E-2</c:v>
                </c:pt>
                <c:pt idx="1518">
                  <c:v>-2.1600000000000001E-2</c:v>
                </c:pt>
                <c:pt idx="1519">
                  <c:v>-1.6899999999999998E-2</c:v>
                </c:pt>
                <c:pt idx="1520">
                  <c:v>-1.12E-2</c:v>
                </c:pt>
                <c:pt idx="1521">
                  <c:v>-4.7999999999999996E-3</c:v>
                </c:pt>
                <c:pt idx="1522">
                  <c:v>5.1000000000000004E-3</c:v>
                </c:pt>
                <c:pt idx="1523">
                  <c:v>1.8700000000000001E-2</c:v>
                </c:pt>
                <c:pt idx="1524">
                  <c:v>2.46E-2</c:v>
                </c:pt>
                <c:pt idx="1525">
                  <c:v>1.3299999999999999E-2</c:v>
                </c:pt>
                <c:pt idx="1526">
                  <c:v>-3.5000000000000001E-3</c:v>
                </c:pt>
                <c:pt idx="1527">
                  <c:v>-1.32E-2</c:v>
                </c:pt>
                <c:pt idx="1528">
                  <c:v>-2.1999999999999999E-2</c:v>
                </c:pt>
                <c:pt idx="1529">
                  <c:v>-3.6700000000000003E-2</c:v>
                </c:pt>
                <c:pt idx="1530">
                  <c:v>-4.8000000000000001E-2</c:v>
                </c:pt>
                <c:pt idx="1531">
                  <c:v>-4.6300000000000001E-2</c:v>
                </c:pt>
                <c:pt idx="1532">
                  <c:v>-3.6999999999999998E-2</c:v>
                </c:pt>
                <c:pt idx="1533">
                  <c:v>-2.7799999999999998E-2</c:v>
                </c:pt>
                <c:pt idx="1534">
                  <c:v>-1.9900000000000001E-2</c:v>
                </c:pt>
                <c:pt idx="1535">
                  <c:v>-1.2200000000000001E-2</c:v>
                </c:pt>
                <c:pt idx="1536">
                  <c:v>-1.8E-3</c:v>
                </c:pt>
                <c:pt idx="1537">
                  <c:v>1.1900000000000001E-2</c:v>
                </c:pt>
                <c:pt idx="1538">
                  <c:v>1.7299999999999999E-2</c:v>
                </c:pt>
                <c:pt idx="1539">
                  <c:v>5.7999999999999996E-3</c:v>
                </c:pt>
                <c:pt idx="1540">
                  <c:v>-8.2000000000000007E-3</c:v>
                </c:pt>
                <c:pt idx="1541">
                  <c:v>-8.8999999999999999E-3</c:v>
                </c:pt>
                <c:pt idx="1542">
                  <c:v>5.0000000000000001E-4</c:v>
                </c:pt>
                <c:pt idx="1543">
                  <c:v>1.2800000000000001E-2</c:v>
                </c:pt>
                <c:pt idx="1544">
                  <c:v>2.35E-2</c:v>
                </c:pt>
                <c:pt idx="1545">
                  <c:v>3.0099999999999998E-2</c:v>
                </c:pt>
                <c:pt idx="1546">
                  <c:v>3.8100000000000002E-2</c:v>
                </c:pt>
                <c:pt idx="1547">
                  <c:v>5.1400000000000001E-2</c:v>
                </c:pt>
                <c:pt idx="1548">
                  <c:v>6.13E-2</c:v>
                </c:pt>
                <c:pt idx="1549">
                  <c:v>5.9499999999999997E-2</c:v>
                </c:pt>
                <c:pt idx="1550">
                  <c:v>5.2600000000000001E-2</c:v>
                </c:pt>
                <c:pt idx="1551">
                  <c:v>4.82E-2</c:v>
                </c:pt>
                <c:pt idx="1552">
                  <c:v>4.41E-2</c:v>
                </c:pt>
                <c:pt idx="1553">
                  <c:v>3.7699999999999997E-2</c:v>
                </c:pt>
                <c:pt idx="1554">
                  <c:v>3.5099999999999999E-2</c:v>
                </c:pt>
                <c:pt idx="1555">
                  <c:v>4.1399999999999999E-2</c:v>
                </c:pt>
                <c:pt idx="1556">
                  <c:v>5.1499999999999997E-2</c:v>
                </c:pt>
                <c:pt idx="1557">
                  <c:v>5.9400000000000001E-2</c:v>
                </c:pt>
                <c:pt idx="1558">
                  <c:v>6.6600000000000006E-2</c:v>
                </c:pt>
                <c:pt idx="1559">
                  <c:v>7.3700000000000002E-2</c:v>
                </c:pt>
                <c:pt idx="1560">
                  <c:v>6.9599999999999995E-2</c:v>
                </c:pt>
                <c:pt idx="1561">
                  <c:v>4.6300000000000001E-2</c:v>
                </c:pt>
                <c:pt idx="1562">
                  <c:v>1.7500000000000002E-2</c:v>
                </c:pt>
                <c:pt idx="1563">
                  <c:v>-2E-3</c:v>
                </c:pt>
                <c:pt idx="1564">
                  <c:v>-1.7299999999999999E-2</c:v>
                </c:pt>
                <c:pt idx="1565">
                  <c:v>-3.56E-2</c:v>
                </c:pt>
                <c:pt idx="1566">
                  <c:v>-5.3699999999999998E-2</c:v>
                </c:pt>
                <c:pt idx="1567">
                  <c:v>-6.6299999999999998E-2</c:v>
                </c:pt>
                <c:pt idx="1568">
                  <c:v>-6.7699999999999996E-2</c:v>
                </c:pt>
                <c:pt idx="1569">
                  <c:v>-5.5500000000000001E-2</c:v>
                </c:pt>
                <c:pt idx="1570">
                  <c:v>-3.95E-2</c:v>
                </c:pt>
                <c:pt idx="1571">
                  <c:v>-2.9399999999999999E-2</c:v>
                </c:pt>
                <c:pt idx="1572">
                  <c:v>-2.2599999999999999E-2</c:v>
                </c:pt>
                <c:pt idx="1573">
                  <c:v>-1.4200000000000001E-2</c:v>
                </c:pt>
                <c:pt idx="1574">
                  <c:v>-3.3999999999999998E-3</c:v>
                </c:pt>
                <c:pt idx="1575">
                  <c:v>8.2000000000000007E-3</c:v>
                </c:pt>
                <c:pt idx="1576">
                  <c:v>1.21E-2</c:v>
                </c:pt>
                <c:pt idx="1577">
                  <c:v>2.3999999999999998E-3</c:v>
                </c:pt>
                <c:pt idx="1578">
                  <c:v>-1.3100000000000001E-2</c:v>
                </c:pt>
                <c:pt idx="1579">
                  <c:v>-2.5100000000000001E-2</c:v>
                </c:pt>
                <c:pt idx="1580">
                  <c:v>-3.5799999999999998E-2</c:v>
                </c:pt>
                <c:pt idx="1581">
                  <c:v>-4.7300000000000002E-2</c:v>
                </c:pt>
                <c:pt idx="1582">
                  <c:v>-5.2400000000000002E-2</c:v>
                </c:pt>
                <c:pt idx="1583">
                  <c:v>-4.53E-2</c:v>
                </c:pt>
                <c:pt idx="1584">
                  <c:v>-3.4200000000000001E-2</c:v>
                </c:pt>
                <c:pt idx="1585">
                  <c:v>-2.7699999999999999E-2</c:v>
                </c:pt>
                <c:pt idx="1586">
                  <c:v>-2.2200000000000001E-2</c:v>
                </c:pt>
                <c:pt idx="1587">
                  <c:v>-1.2800000000000001E-2</c:v>
                </c:pt>
                <c:pt idx="1588">
                  <c:v>-1.1999999999999999E-3</c:v>
                </c:pt>
                <c:pt idx="1589">
                  <c:v>8.9999999999999993E-3</c:v>
                </c:pt>
                <c:pt idx="1590">
                  <c:v>1.4500000000000001E-2</c:v>
                </c:pt>
                <c:pt idx="1591">
                  <c:v>1.32E-2</c:v>
                </c:pt>
                <c:pt idx="1592">
                  <c:v>7.1000000000000004E-3</c:v>
                </c:pt>
                <c:pt idx="1593">
                  <c:v>-5.9999999999999995E-4</c:v>
                </c:pt>
                <c:pt idx="1594">
                  <c:v>-6.4000000000000003E-3</c:v>
                </c:pt>
                <c:pt idx="1595">
                  <c:v>-8.6E-3</c:v>
                </c:pt>
                <c:pt idx="1596">
                  <c:v>-1.2200000000000001E-2</c:v>
                </c:pt>
                <c:pt idx="1597">
                  <c:v>-2.1999999999999999E-2</c:v>
                </c:pt>
                <c:pt idx="1598">
                  <c:v>-3.2800000000000003E-2</c:v>
                </c:pt>
                <c:pt idx="1599">
                  <c:v>-3.8399999999999997E-2</c:v>
                </c:pt>
                <c:pt idx="1600">
                  <c:v>-3.5299999999999998E-2</c:v>
                </c:pt>
                <c:pt idx="1601">
                  <c:v>-2.3099999999999999E-2</c:v>
                </c:pt>
                <c:pt idx="1602">
                  <c:v>-9.2999999999999992E-3</c:v>
                </c:pt>
                <c:pt idx="1603">
                  <c:v>-4.0000000000000002E-4</c:v>
                </c:pt>
                <c:pt idx="1604">
                  <c:v>7.4000000000000003E-3</c:v>
                </c:pt>
                <c:pt idx="1605">
                  <c:v>1.9099999999999999E-2</c:v>
                </c:pt>
                <c:pt idx="1606">
                  <c:v>3.15E-2</c:v>
                </c:pt>
                <c:pt idx="1607">
                  <c:v>4.07E-2</c:v>
                </c:pt>
                <c:pt idx="1608">
                  <c:v>4.8099999999999997E-2</c:v>
                </c:pt>
                <c:pt idx="1609">
                  <c:v>5.57E-2</c:v>
                </c:pt>
                <c:pt idx="1610">
                  <c:v>6.1499999999999999E-2</c:v>
                </c:pt>
                <c:pt idx="1611">
                  <c:v>6.3100000000000003E-2</c:v>
                </c:pt>
                <c:pt idx="1612">
                  <c:v>5.8700000000000002E-2</c:v>
                </c:pt>
                <c:pt idx="1613">
                  <c:v>4.7699999999999999E-2</c:v>
                </c:pt>
                <c:pt idx="1614">
                  <c:v>3.3700000000000001E-2</c:v>
                </c:pt>
                <c:pt idx="1615">
                  <c:v>1.83E-2</c:v>
                </c:pt>
                <c:pt idx="1616">
                  <c:v>-7.4000000000000003E-3</c:v>
                </c:pt>
                <c:pt idx="1617">
                  <c:v>-4.82E-2</c:v>
                </c:pt>
                <c:pt idx="1618">
                  <c:v>-7.9200000000000007E-2</c:v>
                </c:pt>
                <c:pt idx="1619">
                  <c:v>-7.8100000000000003E-2</c:v>
                </c:pt>
                <c:pt idx="1620">
                  <c:v>-6.2E-2</c:v>
                </c:pt>
                <c:pt idx="1621">
                  <c:v>-5.1799999999999999E-2</c:v>
                </c:pt>
                <c:pt idx="1622">
                  <c:v>-4.4699999999999997E-2</c:v>
                </c:pt>
                <c:pt idx="1623">
                  <c:v>-3.3700000000000001E-2</c:v>
                </c:pt>
                <c:pt idx="1624">
                  <c:v>-2.1299999999999999E-2</c:v>
                </c:pt>
                <c:pt idx="1625">
                  <c:v>-1.0200000000000001E-2</c:v>
                </c:pt>
                <c:pt idx="1626">
                  <c:v>3.2000000000000002E-3</c:v>
                </c:pt>
                <c:pt idx="1627">
                  <c:v>2.1299999999999999E-2</c:v>
                </c:pt>
                <c:pt idx="1628">
                  <c:v>3.5700000000000003E-2</c:v>
                </c:pt>
                <c:pt idx="1629">
                  <c:v>3.7900000000000003E-2</c:v>
                </c:pt>
                <c:pt idx="1630">
                  <c:v>2.9899999999999999E-2</c:v>
                </c:pt>
                <c:pt idx="1631">
                  <c:v>1.7500000000000002E-2</c:v>
                </c:pt>
                <c:pt idx="1632">
                  <c:v>1.23E-2</c:v>
                </c:pt>
                <c:pt idx="1633">
                  <c:v>2.2100000000000002E-2</c:v>
                </c:pt>
                <c:pt idx="1634">
                  <c:v>3.4500000000000003E-2</c:v>
                </c:pt>
                <c:pt idx="1635">
                  <c:v>3.6499999999999998E-2</c:v>
                </c:pt>
                <c:pt idx="1636">
                  <c:v>3.2300000000000002E-2</c:v>
                </c:pt>
                <c:pt idx="1637">
                  <c:v>2.87E-2</c:v>
                </c:pt>
                <c:pt idx="1638">
                  <c:v>2.5899999999999999E-2</c:v>
                </c:pt>
                <c:pt idx="1639">
                  <c:v>2.3199999999999998E-2</c:v>
                </c:pt>
                <c:pt idx="1640">
                  <c:v>2.1000000000000001E-2</c:v>
                </c:pt>
                <c:pt idx="1641">
                  <c:v>2.01E-2</c:v>
                </c:pt>
                <c:pt idx="1642">
                  <c:v>2.0199999999999999E-2</c:v>
                </c:pt>
                <c:pt idx="1643">
                  <c:v>2.0199999999999999E-2</c:v>
                </c:pt>
                <c:pt idx="1644">
                  <c:v>1.77E-2</c:v>
                </c:pt>
                <c:pt idx="1645">
                  <c:v>1.09E-2</c:v>
                </c:pt>
                <c:pt idx="1646">
                  <c:v>2.0999999999999999E-3</c:v>
                </c:pt>
                <c:pt idx="1647">
                  <c:v>-5.8999999999999999E-3</c:v>
                </c:pt>
                <c:pt idx="1648">
                  <c:v>-1.47E-2</c:v>
                </c:pt>
                <c:pt idx="1649">
                  <c:v>-2.5700000000000001E-2</c:v>
                </c:pt>
                <c:pt idx="1650">
                  <c:v>-3.5000000000000003E-2</c:v>
                </c:pt>
                <c:pt idx="1651">
                  <c:v>-3.8300000000000001E-2</c:v>
                </c:pt>
                <c:pt idx="1652">
                  <c:v>-3.4599999999999999E-2</c:v>
                </c:pt>
                <c:pt idx="1653">
                  <c:v>-2.47E-2</c:v>
                </c:pt>
                <c:pt idx="1654">
                  <c:v>-1.4800000000000001E-2</c:v>
                </c:pt>
                <c:pt idx="1655">
                  <c:v>-9.5999999999999992E-3</c:v>
                </c:pt>
                <c:pt idx="1656">
                  <c:v>-2.8999999999999998E-3</c:v>
                </c:pt>
                <c:pt idx="1657">
                  <c:v>1.0200000000000001E-2</c:v>
                </c:pt>
                <c:pt idx="1658">
                  <c:v>1.7299999999999999E-2</c:v>
                </c:pt>
                <c:pt idx="1659">
                  <c:v>7.3000000000000001E-3</c:v>
                </c:pt>
                <c:pt idx="1660">
                  <c:v>-9.7999999999999997E-3</c:v>
                </c:pt>
                <c:pt idx="1661">
                  <c:v>-2.1299999999999999E-2</c:v>
                </c:pt>
                <c:pt idx="1662">
                  <c:v>-2.5999999999999999E-2</c:v>
                </c:pt>
                <c:pt idx="1663">
                  <c:v>-2.6499999999999999E-2</c:v>
                </c:pt>
                <c:pt idx="1664">
                  <c:v>-2.8400000000000002E-2</c:v>
                </c:pt>
                <c:pt idx="1665">
                  <c:v>-3.5499999999999997E-2</c:v>
                </c:pt>
                <c:pt idx="1666">
                  <c:v>-3.9600000000000003E-2</c:v>
                </c:pt>
                <c:pt idx="1667">
                  <c:v>-3.3399999999999999E-2</c:v>
                </c:pt>
                <c:pt idx="1668">
                  <c:v>-2.47E-2</c:v>
                </c:pt>
                <c:pt idx="1669">
                  <c:v>-2.1899999999999999E-2</c:v>
                </c:pt>
                <c:pt idx="1670">
                  <c:v>-2.1899999999999999E-2</c:v>
                </c:pt>
                <c:pt idx="1671">
                  <c:v>-2.0199999999999999E-2</c:v>
                </c:pt>
                <c:pt idx="1672">
                  <c:v>-1.8599999999999998E-2</c:v>
                </c:pt>
                <c:pt idx="1673">
                  <c:v>-1.9E-2</c:v>
                </c:pt>
                <c:pt idx="1674">
                  <c:v>-1.77E-2</c:v>
                </c:pt>
                <c:pt idx="1675">
                  <c:v>-1.14E-2</c:v>
                </c:pt>
                <c:pt idx="1676">
                  <c:v>-3.8999999999999998E-3</c:v>
                </c:pt>
                <c:pt idx="1677">
                  <c:v>-2.0000000000000001E-4</c:v>
                </c:pt>
                <c:pt idx="1678">
                  <c:v>-2.8E-3</c:v>
                </c:pt>
                <c:pt idx="1679">
                  <c:v>-1.1299999999999999E-2</c:v>
                </c:pt>
                <c:pt idx="1680">
                  <c:v>-1.89E-2</c:v>
                </c:pt>
                <c:pt idx="1681">
                  <c:v>-1.89E-2</c:v>
                </c:pt>
                <c:pt idx="1682">
                  <c:v>-1.2500000000000001E-2</c:v>
                </c:pt>
                <c:pt idx="1683">
                  <c:v>-2.5999999999999999E-3</c:v>
                </c:pt>
                <c:pt idx="1684">
                  <c:v>8.8999999999999999E-3</c:v>
                </c:pt>
                <c:pt idx="1685">
                  <c:v>2.0799999999999999E-2</c:v>
                </c:pt>
                <c:pt idx="1686">
                  <c:v>3.5000000000000003E-2</c:v>
                </c:pt>
                <c:pt idx="1687">
                  <c:v>5.2699999999999997E-2</c:v>
                </c:pt>
                <c:pt idx="1688">
                  <c:v>7.0900000000000005E-2</c:v>
                </c:pt>
                <c:pt idx="1689">
                  <c:v>8.5300000000000001E-2</c:v>
                </c:pt>
                <c:pt idx="1690">
                  <c:v>9.2799999999999994E-2</c:v>
                </c:pt>
                <c:pt idx="1691">
                  <c:v>9.1800000000000007E-2</c:v>
                </c:pt>
                <c:pt idx="1692">
                  <c:v>8.6999999999999994E-2</c:v>
                </c:pt>
                <c:pt idx="1693">
                  <c:v>8.3000000000000004E-2</c:v>
                </c:pt>
                <c:pt idx="1694">
                  <c:v>7.7499999999999999E-2</c:v>
                </c:pt>
                <c:pt idx="1695">
                  <c:v>6.7199999999999996E-2</c:v>
                </c:pt>
                <c:pt idx="1696">
                  <c:v>5.2299999999999999E-2</c:v>
                </c:pt>
                <c:pt idx="1697">
                  <c:v>3.4500000000000003E-2</c:v>
                </c:pt>
                <c:pt idx="1698">
                  <c:v>1.9E-2</c:v>
                </c:pt>
                <c:pt idx="1699">
                  <c:v>9.7000000000000003E-3</c:v>
                </c:pt>
                <c:pt idx="1700">
                  <c:v>1.5E-3</c:v>
                </c:pt>
                <c:pt idx="1701">
                  <c:v>-1.0200000000000001E-2</c:v>
                </c:pt>
                <c:pt idx="1702">
                  <c:v>-1.9400000000000001E-2</c:v>
                </c:pt>
                <c:pt idx="1703">
                  <c:v>-1.9800000000000002E-2</c:v>
                </c:pt>
                <c:pt idx="1704">
                  <c:v>-1.54E-2</c:v>
                </c:pt>
                <c:pt idx="1705">
                  <c:v>-1.1299999999999999E-2</c:v>
                </c:pt>
                <c:pt idx="1706">
                  <c:v>-7.4000000000000003E-3</c:v>
                </c:pt>
                <c:pt idx="1707">
                  <c:v>-2.8E-3</c:v>
                </c:pt>
                <c:pt idx="1708">
                  <c:v>2.0999999999999999E-3</c:v>
                </c:pt>
                <c:pt idx="1709">
                  <c:v>7.1000000000000004E-3</c:v>
                </c:pt>
                <c:pt idx="1710">
                  <c:v>1.32E-2</c:v>
                </c:pt>
                <c:pt idx="1711">
                  <c:v>2.01E-2</c:v>
                </c:pt>
                <c:pt idx="1712">
                  <c:v>2.1899999999999999E-2</c:v>
                </c:pt>
                <c:pt idx="1713">
                  <c:v>1.3899999999999999E-2</c:v>
                </c:pt>
                <c:pt idx="1714">
                  <c:v>2.3999999999999998E-3</c:v>
                </c:pt>
                <c:pt idx="1715">
                  <c:v>-5.4999999999999997E-3</c:v>
                </c:pt>
                <c:pt idx="1716">
                  <c:v>-1.26E-2</c:v>
                </c:pt>
                <c:pt idx="1717">
                  <c:v>-2.2700000000000001E-2</c:v>
                </c:pt>
                <c:pt idx="1718">
                  <c:v>-3.3500000000000002E-2</c:v>
                </c:pt>
                <c:pt idx="1719">
                  <c:v>-4.2900000000000001E-2</c:v>
                </c:pt>
                <c:pt idx="1720">
                  <c:v>-5.2900000000000003E-2</c:v>
                </c:pt>
                <c:pt idx="1721">
                  <c:v>-6.5100000000000005E-2</c:v>
                </c:pt>
                <c:pt idx="1722">
                  <c:v>-7.22E-2</c:v>
                </c:pt>
                <c:pt idx="1723">
                  <c:v>-6.8000000000000005E-2</c:v>
                </c:pt>
                <c:pt idx="1724">
                  <c:v>-5.8999999999999997E-2</c:v>
                </c:pt>
                <c:pt idx="1725">
                  <c:v>-5.2600000000000001E-2</c:v>
                </c:pt>
                <c:pt idx="1726">
                  <c:v>-4.7100000000000003E-2</c:v>
                </c:pt>
                <c:pt idx="1727">
                  <c:v>-3.9699999999999999E-2</c:v>
                </c:pt>
                <c:pt idx="1728">
                  <c:v>-3.1300000000000001E-2</c:v>
                </c:pt>
                <c:pt idx="1729">
                  <c:v>-2.3400000000000001E-2</c:v>
                </c:pt>
                <c:pt idx="1730">
                  <c:v>-1.4800000000000001E-2</c:v>
                </c:pt>
                <c:pt idx="1731">
                  <c:v>-5.1000000000000004E-3</c:v>
                </c:pt>
                <c:pt idx="1732">
                  <c:v>-8.9999999999999998E-4</c:v>
                </c:pt>
                <c:pt idx="1733">
                  <c:v>-7.6E-3</c:v>
                </c:pt>
                <c:pt idx="1734">
                  <c:v>-1.84E-2</c:v>
                </c:pt>
                <c:pt idx="1735">
                  <c:v>-2.5700000000000001E-2</c:v>
                </c:pt>
                <c:pt idx="1736">
                  <c:v>-3.2399999999999998E-2</c:v>
                </c:pt>
                <c:pt idx="1737">
                  <c:v>-4.1500000000000002E-2</c:v>
                </c:pt>
                <c:pt idx="1738">
                  <c:v>-4.7399999999999998E-2</c:v>
                </c:pt>
                <c:pt idx="1739">
                  <c:v>-4.5199999999999997E-2</c:v>
                </c:pt>
                <c:pt idx="1740">
                  <c:v>-3.9899999999999998E-2</c:v>
                </c:pt>
                <c:pt idx="1741">
                  <c:v>-3.6999999999999998E-2</c:v>
                </c:pt>
                <c:pt idx="1742">
                  <c:v>-3.5200000000000002E-2</c:v>
                </c:pt>
                <c:pt idx="1743">
                  <c:v>-3.2500000000000001E-2</c:v>
                </c:pt>
                <c:pt idx="1744">
                  <c:v>-3.2199999999999999E-2</c:v>
                </c:pt>
                <c:pt idx="1745">
                  <c:v>-3.7499999999999999E-2</c:v>
                </c:pt>
                <c:pt idx="1746">
                  <c:v>-4.4400000000000002E-2</c:v>
                </c:pt>
                <c:pt idx="1747">
                  <c:v>-4.8500000000000001E-2</c:v>
                </c:pt>
                <c:pt idx="1748">
                  <c:v>-5.0099999999999999E-2</c:v>
                </c:pt>
                <c:pt idx="1749">
                  <c:v>-4.99E-2</c:v>
                </c:pt>
                <c:pt idx="1750">
                  <c:v>-4.8399999999999999E-2</c:v>
                </c:pt>
                <c:pt idx="1751">
                  <c:v>-4.58E-2</c:v>
                </c:pt>
                <c:pt idx="1752">
                  <c:v>-4.2799999999999998E-2</c:v>
                </c:pt>
                <c:pt idx="1753">
                  <c:v>-4.02E-2</c:v>
                </c:pt>
                <c:pt idx="1754">
                  <c:v>-3.6799999999999999E-2</c:v>
                </c:pt>
                <c:pt idx="1755">
                  <c:v>-3.1899999999999998E-2</c:v>
                </c:pt>
                <c:pt idx="1756">
                  <c:v>-2.8199999999999999E-2</c:v>
                </c:pt>
                <c:pt idx="1757">
                  <c:v>-2.8000000000000001E-2</c:v>
                </c:pt>
                <c:pt idx="1758">
                  <c:v>-2.63E-2</c:v>
                </c:pt>
                <c:pt idx="1759">
                  <c:v>-1.95E-2</c:v>
                </c:pt>
                <c:pt idx="1760">
                  <c:v>-1.4200000000000001E-2</c:v>
                </c:pt>
                <c:pt idx="1761">
                  <c:v>-1.4800000000000001E-2</c:v>
                </c:pt>
                <c:pt idx="1762">
                  <c:v>-6.8999999999999999E-3</c:v>
                </c:pt>
                <c:pt idx="1763">
                  <c:v>2.1100000000000001E-2</c:v>
                </c:pt>
                <c:pt idx="1764">
                  <c:v>5.1700000000000003E-2</c:v>
                </c:pt>
                <c:pt idx="1765">
                  <c:v>6.6500000000000004E-2</c:v>
                </c:pt>
                <c:pt idx="1766">
                  <c:v>7.3599999999999999E-2</c:v>
                </c:pt>
                <c:pt idx="1767">
                  <c:v>8.3299999999999999E-2</c:v>
                </c:pt>
                <c:pt idx="1768">
                  <c:v>8.9499999999999996E-2</c:v>
                </c:pt>
                <c:pt idx="1769">
                  <c:v>8.5599999999999996E-2</c:v>
                </c:pt>
                <c:pt idx="1770">
                  <c:v>7.9699999999999993E-2</c:v>
                </c:pt>
                <c:pt idx="1771">
                  <c:v>7.9899999999999999E-2</c:v>
                </c:pt>
                <c:pt idx="1772">
                  <c:v>7.8E-2</c:v>
                </c:pt>
                <c:pt idx="1773">
                  <c:v>6.5199999999999994E-2</c:v>
                </c:pt>
                <c:pt idx="1774">
                  <c:v>4.48E-2</c:v>
                </c:pt>
                <c:pt idx="1775">
                  <c:v>2.3300000000000001E-2</c:v>
                </c:pt>
                <c:pt idx="1776">
                  <c:v>8.2000000000000007E-3</c:v>
                </c:pt>
                <c:pt idx="1777">
                  <c:v>3.7000000000000002E-3</c:v>
                </c:pt>
                <c:pt idx="1778">
                  <c:v>1.2999999999999999E-3</c:v>
                </c:pt>
                <c:pt idx="1779">
                  <c:v>-6.7999999999999996E-3</c:v>
                </c:pt>
                <c:pt idx="1780">
                  <c:v>-1.2800000000000001E-2</c:v>
                </c:pt>
                <c:pt idx="1781">
                  <c:v>-8.8999999999999999E-3</c:v>
                </c:pt>
                <c:pt idx="1782">
                  <c:v>-1.5E-3</c:v>
                </c:pt>
                <c:pt idx="1783">
                  <c:v>1.5E-3</c:v>
                </c:pt>
                <c:pt idx="1784">
                  <c:v>3.0999999999999999E-3</c:v>
                </c:pt>
                <c:pt idx="1785">
                  <c:v>7.1000000000000004E-3</c:v>
                </c:pt>
                <c:pt idx="1786">
                  <c:v>1.06E-2</c:v>
                </c:pt>
                <c:pt idx="1787">
                  <c:v>1.0500000000000001E-2</c:v>
                </c:pt>
                <c:pt idx="1788">
                  <c:v>1.06E-2</c:v>
                </c:pt>
                <c:pt idx="1789">
                  <c:v>1.4500000000000001E-2</c:v>
                </c:pt>
                <c:pt idx="1790">
                  <c:v>1.9699999999999999E-2</c:v>
                </c:pt>
                <c:pt idx="1791">
                  <c:v>2.23E-2</c:v>
                </c:pt>
                <c:pt idx="1792">
                  <c:v>2.0899999999999998E-2</c:v>
                </c:pt>
                <c:pt idx="1793">
                  <c:v>1.5299999999999999E-2</c:v>
                </c:pt>
                <c:pt idx="1794">
                  <c:v>7.4999999999999997E-3</c:v>
                </c:pt>
                <c:pt idx="1795">
                  <c:v>2.0000000000000001E-4</c:v>
                </c:pt>
                <c:pt idx="1796">
                  <c:v>-5.7000000000000002E-3</c:v>
                </c:pt>
                <c:pt idx="1797">
                  <c:v>-8.8999999999999999E-3</c:v>
                </c:pt>
                <c:pt idx="1798">
                  <c:v>-7.3000000000000001E-3</c:v>
                </c:pt>
                <c:pt idx="1799">
                  <c:v>-2.0000000000000001E-4</c:v>
                </c:pt>
                <c:pt idx="1800">
                  <c:v>7.1000000000000004E-3</c:v>
                </c:pt>
                <c:pt idx="1801">
                  <c:v>9.7000000000000003E-3</c:v>
                </c:pt>
                <c:pt idx="1802">
                  <c:v>1.0800000000000001E-2</c:v>
                </c:pt>
                <c:pt idx="1803">
                  <c:v>1.41E-2</c:v>
                </c:pt>
                <c:pt idx="1804">
                  <c:v>1.4999999999999999E-2</c:v>
                </c:pt>
                <c:pt idx="1805">
                  <c:v>8.8000000000000005E-3</c:v>
                </c:pt>
                <c:pt idx="1806">
                  <c:v>-8.9999999999999998E-4</c:v>
                </c:pt>
                <c:pt idx="1807">
                  <c:v>-9.5999999999999992E-3</c:v>
                </c:pt>
                <c:pt idx="1808">
                  <c:v>-1.6199999999999999E-2</c:v>
                </c:pt>
                <c:pt idx="1809">
                  <c:v>-2.01E-2</c:v>
                </c:pt>
                <c:pt idx="1810">
                  <c:v>-1.9099999999999999E-2</c:v>
                </c:pt>
                <c:pt idx="1811">
                  <c:v>-1.1599999999999999E-2</c:v>
                </c:pt>
                <c:pt idx="1812">
                  <c:v>-6.9999999999999999E-4</c:v>
                </c:pt>
                <c:pt idx="1813">
                  <c:v>9.4000000000000004E-3</c:v>
                </c:pt>
                <c:pt idx="1814">
                  <c:v>1.5800000000000002E-2</c:v>
                </c:pt>
                <c:pt idx="1815">
                  <c:v>1.6199999999999999E-2</c:v>
                </c:pt>
                <c:pt idx="1816">
                  <c:v>1.0699999999999999E-2</c:v>
                </c:pt>
                <c:pt idx="1817">
                  <c:v>4.0000000000000002E-4</c:v>
                </c:pt>
                <c:pt idx="1818">
                  <c:v>-1.17E-2</c:v>
                </c:pt>
                <c:pt idx="1819">
                  <c:v>-2.2700000000000001E-2</c:v>
                </c:pt>
                <c:pt idx="1820">
                  <c:v>-3.0800000000000001E-2</c:v>
                </c:pt>
                <c:pt idx="1821">
                  <c:v>-3.4700000000000002E-2</c:v>
                </c:pt>
                <c:pt idx="1822">
                  <c:v>-3.15E-2</c:v>
                </c:pt>
                <c:pt idx="1823">
                  <c:v>-2.0500000000000001E-2</c:v>
                </c:pt>
                <c:pt idx="1824">
                  <c:v>-9.7000000000000003E-3</c:v>
                </c:pt>
                <c:pt idx="1825">
                  <c:v>-6.3E-3</c:v>
                </c:pt>
                <c:pt idx="1826">
                  <c:v>-5.8999999999999999E-3</c:v>
                </c:pt>
                <c:pt idx="1827">
                  <c:v>-3.0000000000000001E-3</c:v>
                </c:pt>
                <c:pt idx="1828">
                  <c:v>4.0000000000000002E-4</c:v>
                </c:pt>
                <c:pt idx="1829">
                  <c:v>1.6000000000000001E-3</c:v>
                </c:pt>
                <c:pt idx="1830">
                  <c:v>2E-3</c:v>
                </c:pt>
                <c:pt idx="1831">
                  <c:v>3.5999999999999999E-3</c:v>
                </c:pt>
                <c:pt idx="1832">
                  <c:v>5.1000000000000004E-3</c:v>
                </c:pt>
                <c:pt idx="1833">
                  <c:v>5.4000000000000003E-3</c:v>
                </c:pt>
                <c:pt idx="1834">
                  <c:v>5.7999999999999996E-3</c:v>
                </c:pt>
                <c:pt idx="1835">
                  <c:v>7.6E-3</c:v>
                </c:pt>
                <c:pt idx="1836">
                  <c:v>9.9000000000000008E-3</c:v>
                </c:pt>
                <c:pt idx="1837">
                  <c:v>1.18E-2</c:v>
                </c:pt>
                <c:pt idx="1838">
                  <c:v>1.37E-2</c:v>
                </c:pt>
                <c:pt idx="1839">
                  <c:v>1.5800000000000002E-2</c:v>
                </c:pt>
                <c:pt idx="1840">
                  <c:v>1.7999999999999999E-2</c:v>
                </c:pt>
                <c:pt idx="1841">
                  <c:v>2.01E-2</c:v>
                </c:pt>
                <c:pt idx="1842">
                  <c:v>2.2200000000000001E-2</c:v>
                </c:pt>
                <c:pt idx="1843">
                  <c:v>2.4400000000000002E-2</c:v>
                </c:pt>
                <c:pt idx="1844">
                  <c:v>2.6599999999999999E-2</c:v>
                </c:pt>
                <c:pt idx="1845">
                  <c:v>2.86E-2</c:v>
                </c:pt>
                <c:pt idx="1846">
                  <c:v>3.0800000000000001E-2</c:v>
                </c:pt>
                <c:pt idx="1847">
                  <c:v>3.32E-2</c:v>
                </c:pt>
                <c:pt idx="1848">
                  <c:v>3.5299999999999998E-2</c:v>
                </c:pt>
                <c:pt idx="1849">
                  <c:v>3.6700000000000003E-2</c:v>
                </c:pt>
                <c:pt idx="1850">
                  <c:v>3.9399999999999998E-2</c:v>
                </c:pt>
                <c:pt idx="1851">
                  <c:v>4.4600000000000001E-2</c:v>
                </c:pt>
                <c:pt idx="1852">
                  <c:v>4.8300000000000003E-2</c:v>
                </c:pt>
                <c:pt idx="1853">
                  <c:v>4.6399999999999997E-2</c:v>
                </c:pt>
                <c:pt idx="1854">
                  <c:v>4.0099999999999997E-2</c:v>
                </c:pt>
                <c:pt idx="1855">
                  <c:v>3.1899999999999998E-2</c:v>
                </c:pt>
                <c:pt idx="1856">
                  <c:v>2.4299999999999999E-2</c:v>
                </c:pt>
                <c:pt idx="1857">
                  <c:v>1.84E-2</c:v>
                </c:pt>
                <c:pt idx="1858">
                  <c:v>1.17E-2</c:v>
                </c:pt>
                <c:pt idx="1859">
                  <c:v>1.9E-3</c:v>
                </c:pt>
                <c:pt idx="1860">
                  <c:v>-8.0999999999999996E-3</c:v>
                </c:pt>
                <c:pt idx="1861">
                  <c:v>-1.38E-2</c:v>
                </c:pt>
                <c:pt idx="1862">
                  <c:v>-1.26E-2</c:v>
                </c:pt>
                <c:pt idx="1863">
                  <c:v>-3.8E-3</c:v>
                </c:pt>
                <c:pt idx="1864">
                  <c:v>5.4999999999999997E-3</c:v>
                </c:pt>
                <c:pt idx="1865">
                  <c:v>8.0000000000000002E-3</c:v>
                </c:pt>
                <c:pt idx="1866">
                  <c:v>2.8E-3</c:v>
                </c:pt>
                <c:pt idx="1867">
                  <c:v>-9.1000000000000004E-3</c:v>
                </c:pt>
                <c:pt idx="1868">
                  <c:v>-2.5499999999999998E-2</c:v>
                </c:pt>
                <c:pt idx="1869">
                  <c:v>-4.36E-2</c:v>
                </c:pt>
                <c:pt idx="1870">
                  <c:v>-5.7700000000000001E-2</c:v>
                </c:pt>
                <c:pt idx="1871">
                  <c:v>-6.3600000000000004E-2</c:v>
                </c:pt>
                <c:pt idx="1872">
                  <c:v>-6.4199999999999993E-2</c:v>
                </c:pt>
                <c:pt idx="1873">
                  <c:v>-6.3299999999999995E-2</c:v>
                </c:pt>
                <c:pt idx="1874">
                  <c:v>-6.0299999999999999E-2</c:v>
                </c:pt>
                <c:pt idx="1875">
                  <c:v>-5.3499999999999999E-2</c:v>
                </c:pt>
                <c:pt idx="1876">
                  <c:v>-4.2099999999999999E-2</c:v>
                </c:pt>
                <c:pt idx="1877">
                  <c:v>-2.6100000000000002E-2</c:v>
                </c:pt>
                <c:pt idx="1878">
                  <c:v>-6.8999999999999999E-3</c:v>
                </c:pt>
                <c:pt idx="1879">
                  <c:v>1.26E-2</c:v>
                </c:pt>
                <c:pt idx="1880">
                  <c:v>2.7699999999999999E-2</c:v>
                </c:pt>
                <c:pt idx="1881">
                  <c:v>3.3599999999999998E-2</c:v>
                </c:pt>
                <c:pt idx="1882">
                  <c:v>2.8199999999999999E-2</c:v>
                </c:pt>
                <c:pt idx="1883">
                  <c:v>1.2699999999999999E-2</c:v>
                </c:pt>
                <c:pt idx="1884">
                  <c:v>-2.0999999999999999E-3</c:v>
                </c:pt>
                <c:pt idx="1885">
                  <c:v>-6.7000000000000002E-3</c:v>
                </c:pt>
                <c:pt idx="1886">
                  <c:v>-6.1000000000000004E-3</c:v>
                </c:pt>
                <c:pt idx="1887">
                  <c:v>-7.6E-3</c:v>
                </c:pt>
                <c:pt idx="1888">
                  <c:v>-1.12E-2</c:v>
                </c:pt>
                <c:pt idx="1889">
                  <c:v>-1.5900000000000001E-2</c:v>
                </c:pt>
                <c:pt idx="1890">
                  <c:v>-2.2499999999999999E-2</c:v>
                </c:pt>
                <c:pt idx="1891">
                  <c:v>-3.1800000000000002E-2</c:v>
                </c:pt>
                <c:pt idx="1892">
                  <c:v>-4.24E-2</c:v>
                </c:pt>
                <c:pt idx="1893">
                  <c:v>-5.1799999999999999E-2</c:v>
                </c:pt>
                <c:pt idx="1894">
                  <c:v>-5.2900000000000003E-2</c:v>
                </c:pt>
                <c:pt idx="1895">
                  <c:v>-4.0899999999999999E-2</c:v>
                </c:pt>
                <c:pt idx="1896">
                  <c:v>-2.2599999999999999E-2</c:v>
                </c:pt>
                <c:pt idx="1897">
                  <c:v>-6.8999999999999999E-3</c:v>
                </c:pt>
                <c:pt idx="1898">
                  <c:v>3.0999999999999999E-3</c:v>
                </c:pt>
                <c:pt idx="1899">
                  <c:v>6.7000000000000002E-3</c:v>
                </c:pt>
                <c:pt idx="1900">
                  <c:v>8.0999999999999996E-3</c:v>
                </c:pt>
                <c:pt idx="1901">
                  <c:v>1.0999999999999999E-2</c:v>
                </c:pt>
                <c:pt idx="1902">
                  <c:v>1.4200000000000001E-2</c:v>
                </c:pt>
                <c:pt idx="1903">
                  <c:v>1.5699999999999999E-2</c:v>
                </c:pt>
                <c:pt idx="1904">
                  <c:v>1.7399999999999999E-2</c:v>
                </c:pt>
                <c:pt idx="1905">
                  <c:v>2.1399999999999999E-2</c:v>
                </c:pt>
                <c:pt idx="1906">
                  <c:v>2.58E-2</c:v>
                </c:pt>
                <c:pt idx="1907">
                  <c:v>2.9000000000000001E-2</c:v>
                </c:pt>
                <c:pt idx="1908">
                  <c:v>3.2899999999999999E-2</c:v>
                </c:pt>
                <c:pt idx="1909">
                  <c:v>3.8600000000000002E-2</c:v>
                </c:pt>
                <c:pt idx="1910">
                  <c:v>3.9899999999999998E-2</c:v>
                </c:pt>
                <c:pt idx="1911">
                  <c:v>3.1399999999999997E-2</c:v>
                </c:pt>
                <c:pt idx="1912">
                  <c:v>1.67E-2</c:v>
                </c:pt>
                <c:pt idx="1913">
                  <c:v>1E-3</c:v>
                </c:pt>
                <c:pt idx="1914">
                  <c:v>-1.3899999999999999E-2</c:v>
                </c:pt>
                <c:pt idx="1915">
                  <c:v>-2.6100000000000002E-2</c:v>
                </c:pt>
                <c:pt idx="1916">
                  <c:v>-3.2899999999999999E-2</c:v>
                </c:pt>
                <c:pt idx="1917">
                  <c:v>-3.2599999999999997E-2</c:v>
                </c:pt>
                <c:pt idx="1918">
                  <c:v>-2.9700000000000001E-2</c:v>
                </c:pt>
                <c:pt idx="1919">
                  <c:v>-2.8799999999999999E-2</c:v>
                </c:pt>
                <c:pt idx="1920">
                  <c:v>-2.93E-2</c:v>
                </c:pt>
                <c:pt idx="1921">
                  <c:v>-2.98E-2</c:v>
                </c:pt>
                <c:pt idx="1922">
                  <c:v>-3.1E-2</c:v>
                </c:pt>
                <c:pt idx="1923">
                  <c:v>-3.3500000000000002E-2</c:v>
                </c:pt>
                <c:pt idx="1924">
                  <c:v>-3.4599999999999999E-2</c:v>
                </c:pt>
                <c:pt idx="1925">
                  <c:v>-3.1399999999999997E-2</c:v>
                </c:pt>
                <c:pt idx="1926">
                  <c:v>-2.5000000000000001E-2</c:v>
                </c:pt>
                <c:pt idx="1927">
                  <c:v>-1.67E-2</c:v>
                </c:pt>
                <c:pt idx="1928">
                  <c:v>-7.7000000000000002E-3</c:v>
                </c:pt>
                <c:pt idx="1929">
                  <c:v>1.6000000000000001E-3</c:v>
                </c:pt>
                <c:pt idx="1930">
                  <c:v>1.2699999999999999E-2</c:v>
                </c:pt>
                <c:pt idx="1931">
                  <c:v>2.6499999999999999E-2</c:v>
                </c:pt>
                <c:pt idx="1932">
                  <c:v>3.8300000000000001E-2</c:v>
                </c:pt>
                <c:pt idx="1933">
                  <c:v>4.3299999999999998E-2</c:v>
                </c:pt>
                <c:pt idx="1934">
                  <c:v>4.1000000000000002E-2</c:v>
                </c:pt>
                <c:pt idx="1935">
                  <c:v>3.3099999999999997E-2</c:v>
                </c:pt>
                <c:pt idx="1936">
                  <c:v>2.5000000000000001E-2</c:v>
                </c:pt>
                <c:pt idx="1937">
                  <c:v>2.07E-2</c:v>
                </c:pt>
                <c:pt idx="1938">
                  <c:v>1.5900000000000001E-2</c:v>
                </c:pt>
                <c:pt idx="1939">
                  <c:v>6.1999999999999998E-3</c:v>
                </c:pt>
                <c:pt idx="1940">
                  <c:v>-4.1000000000000003E-3</c:v>
                </c:pt>
                <c:pt idx="1941">
                  <c:v>-1.0500000000000001E-2</c:v>
                </c:pt>
                <c:pt idx="1942">
                  <c:v>-1.5599999999999999E-2</c:v>
                </c:pt>
                <c:pt idx="1943">
                  <c:v>-2.2499999999999999E-2</c:v>
                </c:pt>
                <c:pt idx="1944">
                  <c:v>-2.9499999999999998E-2</c:v>
                </c:pt>
                <c:pt idx="1945">
                  <c:v>-3.3700000000000001E-2</c:v>
                </c:pt>
                <c:pt idx="1946">
                  <c:v>-3.2199999999999999E-2</c:v>
                </c:pt>
                <c:pt idx="1947">
                  <c:v>-2.3400000000000001E-2</c:v>
                </c:pt>
                <c:pt idx="1948">
                  <c:v>-1.1299999999999999E-2</c:v>
                </c:pt>
                <c:pt idx="1949">
                  <c:v>-5.0000000000000001E-4</c:v>
                </c:pt>
                <c:pt idx="1950">
                  <c:v>9.5999999999999992E-3</c:v>
                </c:pt>
                <c:pt idx="1951">
                  <c:v>2.07E-2</c:v>
                </c:pt>
                <c:pt idx="1952">
                  <c:v>3.4200000000000001E-2</c:v>
                </c:pt>
                <c:pt idx="1953">
                  <c:v>4.9399999999999999E-2</c:v>
                </c:pt>
                <c:pt idx="1954">
                  <c:v>5.8700000000000002E-2</c:v>
                </c:pt>
                <c:pt idx="1955">
                  <c:v>5.5399999999999998E-2</c:v>
                </c:pt>
                <c:pt idx="1956">
                  <c:v>4.3200000000000002E-2</c:v>
                </c:pt>
                <c:pt idx="1957">
                  <c:v>2.81E-2</c:v>
                </c:pt>
                <c:pt idx="1958">
                  <c:v>1.46E-2</c:v>
                </c:pt>
                <c:pt idx="1959">
                  <c:v>5.5999999999999999E-3</c:v>
                </c:pt>
                <c:pt idx="1960">
                  <c:v>-6.9999999999999999E-4</c:v>
                </c:pt>
                <c:pt idx="1961">
                  <c:v>-7.0000000000000001E-3</c:v>
                </c:pt>
                <c:pt idx="1962">
                  <c:v>-1.38E-2</c:v>
                </c:pt>
                <c:pt idx="1963">
                  <c:v>-2.1000000000000001E-2</c:v>
                </c:pt>
                <c:pt idx="1964">
                  <c:v>-2.75E-2</c:v>
                </c:pt>
                <c:pt idx="1965">
                  <c:v>-3.2199999999999999E-2</c:v>
                </c:pt>
                <c:pt idx="1966">
                  <c:v>-3.4799999999999998E-2</c:v>
                </c:pt>
                <c:pt idx="1967">
                  <c:v>-3.56E-2</c:v>
                </c:pt>
                <c:pt idx="1968">
                  <c:v>-3.6400000000000002E-2</c:v>
                </c:pt>
                <c:pt idx="1969">
                  <c:v>-3.8600000000000002E-2</c:v>
                </c:pt>
                <c:pt idx="1970">
                  <c:v>-4.0399999999999998E-2</c:v>
                </c:pt>
                <c:pt idx="1971">
                  <c:v>-4.02E-2</c:v>
                </c:pt>
                <c:pt idx="1972">
                  <c:v>-4.1000000000000002E-2</c:v>
                </c:pt>
                <c:pt idx="1973">
                  <c:v>-4.5199999999999997E-2</c:v>
                </c:pt>
                <c:pt idx="1974">
                  <c:v>-4.9799999999999997E-2</c:v>
                </c:pt>
                <c:pt idx="1975">
                  <c:v>-5.0999999999999997E-2</c:v>
                </c:pt>
                <c:pt idx="1976">
                  <c:v>-4.8899999999999999E-2</c:v>
                </c:pt>
                <c:pt idx="1977">
                  <c:v>-4.48E-2</c:v>
                </c:pt>
                <c:pt idx="1978">
                  <c:v>-4.1399999999999999E-2</c:v>
                </c:pt>
                <c:pt idx="1979">
                  <c:v>-4.1000000000000002E-2</c:v>
                </c:pt>
                <c:pt idx="1980">
                  <c:v>-4.1500000000000002E-2</c:v>
                </c:pt>
                <c:pt idx="1981">
                  <c:v>-4.02E-2</c:v>
                </c:pt>
                <c:pt idx="1982">
                  <c:v>-3.5799999999999998E-2</c:v>
                </c:pt>
                <c:pt idx="1983">
                  <c:v>-2.7799999999999998E-2</c:v>
                </c:pt>
                <c:pt idx="1984">
                  <c:v>-1.9099999999999999E-2</c:v>
                </c:pt>
                <c:pt idx="1985">
                  <c:v>-1.21E-2</c:v>
                </c:pt>
                <c:pt idx="1986">
                  <c:v>-5.7999999999999996E-3</c:v>
                </c:pt>
                <c:pt idx="1987">
                  <c:v>8.0000000000000004E-4</c:v>
                </c:pt>
                <c:pt idx="1988">
                  <c:v>4.4999999999999997E-3</c:v>
                </c:pt>
                <c:pt idx="1989">
                  <c:v>2.3E-3</c:v>
                </c:pt>
                <c:pt idx="1990">
                  <c:v>-1.9E-3</c:v>
                </c:pt>
                <c:pt idx="1991">
                  <c:v>-4.4999999999999997E-3</c:v>
                </c:pt>
                <c:pt idx="1992">
                  <c:v>-7.3000000000000001E-3</c:v>
                </c:pt>
                <c:pt idx="1993">
                  <c:v>-1.26E-2</c:v>
                </c:pt>
                <c:pt idx="1994">
                  <c:v>-1.72E-2</c:v>
                </c:pt>
                <c:pt idx="1995">
                  <c:v>-1.7399999999999999E-2</c:v>
                </c:pt>
                <c:pt idx="1996">
                  <c:v>-1.17E-2</c:v>
                </c:pt>
                <c:pt idx="1997">
                  <c:v>-2.0000000000000001E-4</c:v>
                </c:pt>
                <c:pt idx="1998">
                  <c:v>1.2800000000000001E-2</c:v>
                </c:pt>
                <c:pt idx="1999">
                  <c:v>2.4E-2</c:v>
                </c:pt>
                <c:pt idx="2000">
                  <c:v>3.6499999999999998E-2</c:v>
                </c:pt>
                <c:pt idx="2001">
                  <c:v>5.2900000000000003E-2</c:v>
                </c:pt>
                <c:pt idx="2002">
                  <c:v>6.6699999999999995E-2</c:v>
                </c:pt>
                <c:pt idx="2003">
                  <c:v>7.1900000000000006E-2</c:v>
                </c:pt>
                <c:pt idx="2004">
                  <c:v>7.2999999999999995E-2</c:v>
                </c:pt>
                <c:pt idx="2005">
                  <c:v>7.5300000000000006E-2</c:v>
                </c:pt>
                <c:pt idx="2006">
                  <c:v>7.7700000000000005E-2</c:v>
                </c:pt>
                <c:pt idx="2007">
                  <c:v>7.7899999999999997E-2</c:v>
                </c:pt>
                <c:pt idx="2008">
                  <c:v>7.5399999999999995E-2</c:v>
                </c:pt>
                <c:pt idx="2009">
                  <c:v>7.0400000000000004E-2</c:v>
                </c:pt>
                <c:pt idx="2010">
                  <c:v>6.4000000000000001E-2</c:v>
                </c:pt>
                <c:pt idx="2011">
                  <c:v>5.7200000000000001E-2</c:v>
                </c:pt>
                <c:pt idx="2012">
                  <c:v>4.9399999999999999E-2</c:v>
                </c:pt>
                <c:pt idx="2013">
                  <c:v>3.95E-2</c:v>
                </c:pt>
                <c:pt idx="2014">
                  <c:v>2.69E-2</c:v>
                </c:pt>
                <c:pt idx="2015">
                  <c:v>1.1599999999999999E-2</c:v>
                </c:pt>
                <c:pt idx="2016">
                  <c:v>-4.4999999999999997E-3</c:v>
                </c:pt>
                <c:pt idx="2017">
                  <c:v>-1.89E-2</c:v>
                </c:pt>
                <c:pt idx="2018">
                  <c:v>-2.9399999999999999E-2</c:v>
                </c:pt>
                <c:pt idx="2019">
                  <c:v>-3.4799999999999998E-2</c:v>
                </c:pt>
                <c:pt idx="2020">
                  <c:v>-3.9199999999999999E-2</c:v>
                </c:pt>
                <c:pt idx="2021">
                  <c:v>-4.5900000000000003E-2</c:v>
                </c:pt>
                <c:pt idx="2022">
                  <c:v>-5.0200000000000002E-2</c:v>
                </c:pt>
                <c:pt idx="2023">
                  <c:v>-4.7699999999999999E-2</c:v>
                </c:pt>
                <c:pt idx="2024">
                  <c:v>-4.36E-2</c:v>
                </c:pt>
                <c:pt idx="2025">
                  <c:v>-4.3099999999999999E-2</c:v>
                </c:pt>
                <c:pt idx="2026">
                  <c:v>-4.24E-2</c:v>
                </c:pt>
                <c:pt idx="2027">
                  <c:v>-3.6999999999999998E-2</c:v>
                </c:pt>
                <c:pt idx="2028">
                  <c:v>-2.81E-2</c:v>
                </c:pt>
                <c:pt idx="2029">
                  <c:v>-1.7899999999999999E-2</c:v>
                </c:pt>
                <c:pt idx="2030">
                  <c:v>-5.3E-3</c:v>
                </c:pt>
                <c:pt idx="2031">
                  <c:v>0.01</c:v>
                </c:pt>
                <c:pt idx="2032">
                  <c:v>2.4199999999999999E-2</c:v>
                </c:pt>
                <c:pt idx="2033">
                  <c:v>3.4099999999999998E-2</c:v>
                </c:pt>
                <c:pt idx="2034">
                  <c:v>4.3400000000000001E-2</c:v>
                </c:pt>
                <c:pt idx="2035">
                  <c:v>5.5E-2</c:v>
                </c:pt>
                <c:pt idx="2036">
                  <c:v>6.1600000000000002E-2</c:v>
                </c:pt>
                <c:pt idx="2037">
                  <c:v>5.67E-2</c:v>
                </c:pt>
                <c:pt idx="2038">
                  <c:v>4.6100000000000002E-2</c:v>
                </c:pt>
                <c:pt idx="2039">
                  <c:v>3.6799999999999999E-2</c:v>
                </c:pt>
                <c:pt idx="2040">
                  <c:v>2.9000000000000001E-2</c:v>
                </c:pt>
                <c:pt idx="2041">
                  <c:v>2.1100000000000001E-2</c:v>
                </c:pt>
                <c:pt idx="2042">
                  <c:v>1.2800000000000001E-2</c:v>
                </c:pt>
                <c:pt idx="2043">
                  <c:v>4.1000000000000003E-3</c:v>
                </c:pt>
                <c:pt idx="2044">
                  <c:v>-5.4999999999999997E-3</c:v>
                </c:pt>
                <c:pt idx="2045">
                  <c:v>-1.6199999999999999E-2</c:v>
                </c:pt>
                <c:pt idx="2046">
                  <c:v>-2.8000000000000001E-2</c:v>
                </c:pt>
                <c:pt idx="2047">
                  <c:v>-3.9699999999999999E-2</c:v>
                </c:pt>
                <c:pt idx="2048">
                  <c:v>-4.3099999999999999E-2</c:v>
                </c:pt>
                <c:pt idx="2049">
                  <c:v>-3.27E-2</c:v>
                </c:pt>
                <c:pt idx="2050">
                  <c:v>-1.78E-2</c:v>
                </c:pt>
                <c:pt idx="2051">
                  <c:v>-8.2000000000000007E-3</c:v>
                </c:pt>
                <c:pt idx="2052">
                  <c:v>1E-4</c:v>
                </c:pt>
                <c:pt idx="2053">
                  <c:v>1.2200000000000001E-2</c:v>
                </c:pt>
                <c:pt idx="2054">
                  <c:v>2.5899999999999999E-2</c:v>
                </c:pt>
                <c:pt idx="2055">
                  <c:v>3.7999999999999999E-2</c:v>
                </c:pt>
                <c:pt idx="2056">
                  <c:v>4.9000000000000002E-2</c:v>
                </c:pt>
                <c:pt idx="2057">
                  <c:v>5.9499999999999997E-2</c:v>
                </c:pt>
                <c:pt idx="2058">
                  <c:v>6.54E-2</c:v>
                </c:pt>
                <c:pt idx="2059">
                  <c:v>6.3100000000000003E-2</c:v>
                </c:pt>
                <c:pt idx="2060">
                  <c:v>5.6500000000000002E-2</c:v>
                </c:pt>
                <c:pt idx="2061">
                  <c:v>0.05</c:v>
                </c:pt>
                <c:pt idx="2062">
                  <c:v>4.2099999999999999E-2</c:v>
                </c:pt>
                <c:pt idx="2063">
                  <c:v>3.1099999999999999E-2</c:v>
                </c:pt>
                <c:pt idx="2064">
                  <c:v>1.8800000000000001E-2</c:v>
                </c:pt>
                <c:pt idx="2065">
                  <c:v>7.0000000000000001E-3</c:v>
                </c:pt>
                <c:pt idx="2066">
                  <c:v>-4.8999999999999998E-3</c:v>
                </c:pt>
                <c:pt idx="2067">
                  <c:v>-1.77E-2</c:v>
                </c:pt>
                <c:pt idx="2068">
                  <c:v>-3.09E-2</c:v>
                </c:pt>
                <c:pt idx="2069">
                  <c:v>-4.3400000000000001E-2</c:v>
                </c:pt>
                <c:pt idx="2070">
                  <c:v>-5.4100000000000002E-2</c:v>
                </c:pt>
                <c:pt idx="2071">
                  <c:v>-6.2600000000000003E-2</c:v>
                </c:pt>
                <c:pt idx="2072">
                  <c:v>-7.22E-2</c:v>
                </c:pt>
                <c:pt idx="2073">
                  <c:v>-8.4900000000000003E-2</c:v>
                </c:pt>
                <c:pt idx="2074">
                  <c:v>-9.4600000000000004E-2</c:v>
                </c:pt>
                <c:pt idx="2075">
                  <c:v>-9.5200000000000007E-2</c:v>
                </c:pt>
                <c:pt idx="2076">
                  <c:v>-8.7999999999999995E-2</c:v>
                </c:pt>
                <c:pt idx="2077">
                  <c:v>-7.6499999999999999E-2</c:v>
                </c:pt>
                <c:pt idx="2078">
                  <c:v>-6.4299999999999996E-2</c:v>
                </c:pt>
                <c:pt idx="2079">
                  <c:v>-5.3600000000000002E-2</c:v>
                </c:pt>
                <c:pt idx="2080">
                  <c:v>-3.8300000000000001E-2</c:v>
                </c:pt>
                <c:pt idx="2081">
                  <c:v>-1.4200000000000001E-2</c:v>
                </c:pt>
                <c:pt idx="2082">
                  <c:v>8.8999999999999999E-3</c:v>
                </c:pt>
                <c:pt idx="2083">
                  <c:v>2.1700000000000001E-2</c:v>
                </c:pt>
                <c:pt idx="2084">
                  <c:v>3.15E-2</c:v>
                </c:pt>
                <c:pt idx="2085">
                  <c:v>4.6100000000000002E-2</c:v>
                </c:pt>
                <c:pt idx="2086">
                  <c:v>6.0100000000000001E-2</c:v>
                </c:pt>
                <c:pt idx="2087">
                  <c:v>6.6199999999999995E-2</c:v>
                </c:pt>
                <c:pt idx="2088">
                  <c:v>6.2600000000000003E-2</c:v>
                </c:pt>
                <c:pt idx="2089">
                  <c:v>5.0799999999999998E-2</c:v>
                </c:pt>
                <c:pt idx="2090">
                  <c:v>3.9300000000000002E-2</c:v>
                </c:pt>
                <c:pt idx="2091">
                  <c:v>3.56E-2</c:v>
                </c:pt>
                <c:pt idx="2092">
                  <c:v>3.5799999999999998E-2</c:v>
                </c:pt>
                <c:pt idx="2093">
                  <c:v>3.4200000000000001E-2</c:v>
                </c:pt>
                <c:pt idx="2094">
                  <c:v>3.1699999999999999E-2</c:v>
                </c:pt>
                <c:pt idx="2095">
                  <c:v>2.9600000000000001E-2</c:v>
                </c:pt>
                <c:pt idx="2096">
                  <c:v>2.5100000000000001E-2</c:v>
                </c:pt>
                <c:pt idx="2097">
                  <c:v>1.52E-2</c:v>
                </c:pt>
                <c:pt idx="2098">
                  <c:v>1.9E-3</c:v>
                </c:pt>
                <c:pt idx="2099">
                  <c:v>-1.14E-2</c:v>
                </c:pt>
                <c:pt idx="2100">
                  <c:v>-2.0199999999999999E-2</c:v>
                </c:pt>
                <c:pt idx="2101">
                  <c:v>-2.1100000000000001E-2</c:v>
                </c:pt>
                <c:pt idx="2102">
                  <c:v>-1.61E-2</c:v>
                </c:pt>
                <c:pt idx="2103">
                  <c:v>-8.6999999999999994E-3</c:v>
                </c:pt>
                <c:pt idx="2104">
                  <c:v>-1.5E-3</c:v>
                </c:pt>
                <c:pt idx="2105">
                  <c:v>3.8E-3</c:v>
                </c:pt>
                <c:pt idx="2106">
                  <c:v>1.01E-2</c:v>
                </c:pt>
                <c:pt idx="2107">
                  <c:v>1.9599999999999999E-2</c:v>
                </c:pt>
                <c:pt idx="2108">
                  <c:v>2.92E-2</c:v>
                </c:pt>
                <c:pt idx="2109">
                  <c:v>3.5499999999999997E-2</c:v>
                </c:pt>
                <c:pt idx="2110">
                  <c:v>4.1599999999999998E-2</c:v>
                </c:pt>
                <c:pt idx="2111">
                  <c:v>5.0099999999999999E-2</c:v>
                </c:pt>
                <c:pt idx="2112">
                  <c:v>5.74E-2</c:v>
                </c:pt>
                <c:pt idx="2113">
                  <c:v>5.91E-2</c:v>
                </c:pt>
                <c:pt idx="2114">
                  <c:v>5.4100000000000002E-2</c:v>
                </c:pt>
                <c:pt idx="2115">
                  <c:v>4.3499999999999997E-2</c:v>
                </c:pt>
                <c:pt idx="2116">
                  <c:v>3.2000000000000001E-2</c:v>
                </c:pt>
                <c:pt idx="2117">
                  <c:v>2.3900000000000001E-2</c:v>
                </c:pt>
                <c:pt idx="2118">
                  <c:v>1.6799999999999999E-2</c:v>
                </c:pt>
                <c:pt idx="2119">
                  <c:v>7.7000000000000002E-3</c:v>
                </c:pt>
                <c:pt idx="2120">
                  <c:v>-2.3999999999999998E-3</c:v>
                </c:pt>
                <c:pt idx="2121">
                  <c:v>-1.1900000000000001E-2</c:v>
                </c:pt>
                <c:pt idx="2122">
                  <c:v>-1.9300000000000001E-2</c:v>
                </c:pt>
                <c:pt idx="2123">
                  <c:v>-2.41E-2</c:v>
                </c:pt>
                <c:pt idx="2124">
                  <c:v>-2.81E-2</c:v>
                </c:pt>
                <c:pt idx="2125">
                  <c:v>-3.3000000000000002E-2</c:v>
                </c:pt>
                <c:pt idx="2126">
                  <c:v>-3.78E-2</c:v>
                </c:pt>
                <c:pt idx="2127">
                  <c:v>-4.1700000000000001E-2</c:v>
                </c:pt>
                <c:pt idx="2128">
                  <c:v>-4.5900000000000003E-2</c:v>
                </c:pt>
                <c:pt idx="2129">
                  <c:v>-5.0999999999999997E-2</c:v>
                </c:pt>
                <c:pt idx="2130">
                  <c:v>-5.45E-2</c:v>
                </c:pt>
                <c:pt idx="2131">
                  <c:v>-5.3499999999999999E-2</c:v>
                </c:pt>
                <c:pt idx="2132">
                  <c:v>-4.9299999999999997E-2</c:v>
                </c:pt>
                <c:pt idx="2133">
                  <c:v>-4.3799999999999999E-2</c:v>
                </c:pt>
                <c:pt idx="2134">
                  <c:v>-3.8600000000000002E-2</c:v>
                </c:pt>
                <c:pt idx="2135">
                  <c:v>-3.4500000000000003E-2</c:v>
                </c:pt>
                <c:pt idx="2136">
                  <c:v>-3.0200000000000001E-2</c:v>
                </c:pt>
                <c:pt idx="2137">
                  <c:v>-2.4500000000000001E-2</c:v>
                </c:pt>
                <c:pt idx="2138">
                  <c:v>-0.02</c:v>
                </c:pt>
                <c:pt idx="2139">
                  <c:v>-1.8700000000000001E-2</c:v>
                </c:pt>
                <c:pt idx="2140">
                  <c:v>-1.8800000000000001E-2</c:v>
                </c:pt>
                <c:pt idx="2141">
                  <c:v>-1.78E-2</c:v>
                </c:pt>
                <c:pt idx="2142">
                  <c:v>-1.6199999999999999E-2</c:v>
                </c:pt>
                <c:pt idx="2143">
                  <c:v>-1.4500000000000001E-2</c:v>
                </c:pt>
                <c:pt idx="2144">
                  <c:v>-1.21E-2</c:v>
                </c:pt>
                <c:pt idx="2145">
                  <c:v>-8.8000000000000005E-3</c:v>
                </c:pt>
                <c:pt idx="2146">
                  <c:v>-5.4000000000000003E-3</c:v>
                </c:pt>
                <c:pt idx="2147">
                  <c:v>-2.8E-3</c:v>
                </c:pt>
                <c:pt idx="2148">
                  <c:v>2.0000000000000001E-4</c:v>
                </c:pt>
                <c:pt idx="2149">
                  <c:v>4.1999999999999997E-3</c:v>
                </c:pt>
                <c:pt idx="2150">
                  <c:v>6.0000000000000001E-3</c:v>
                </c:pt>
                <c:pt idx="2151">
                  <c:v>3.0000000000000001E-3</c:v>
                </c:pt>
                <c:pt idx="2152">
                  <c:v>-2.3E-3</c:v>
                </c:pt>
                <c:pt idx="2153">
                  <c:v>-7.1999999999999998E-3</c:v>
                </c:pt>
                <c:pt idx="2154">
                  <c:v>-1.14E-2</c:v>
                </c:pt>
                <c:pt idx="2155">
                  <c:v>-1.5800000000000002E-2</c:v>
                </c:pt>
                <c:pt idx="2156">
                  <c:v>-2.0899999999999998E-2</c:v>
                </c:pt>
                <c:pt idx="2157">
                  <c:v>-2.69E-2</c:v>
                </c:pt>
                <c:pt idx="2158">
                  <c:v>-3.2800000000000003E-2</c:v>
                </c:pt>
                <c:pt idx="2159">
                  <c:v>-3.7499999999999999E-2</c:v>
                </c:pt>
                <c:pt idx="2160">
                  <c:v>-3.9600000000000003E-2</c:v>
                </c:pt>
                <c:pt idx="2161">
                  <c:v>-3.8199999999999998E-2</c:v>
                </c:pt>
                <c:pt idx="2162">
                  <c:v>-3.4799999999999998E-2</c:v>
                </c:pt>
                <c:pt idx="2163">
                  <c:v>-3.1199999999999999E-2</c:v>
                </c:pt>
                <c:pt idx="2164">
                  <c:v>-2.93E-2</c:v>
                </c:pt>
                <c:pt idx="2165">
                  <c:v>-3.0300000000000001E-2</c:v>
                </c:pt>
                <c:pt idx="2166">
                  <c:v>-3.3399999999999999E-2</c:v>
                </c:pt>
                <c:pt idx="2167">
                  <c:v>-3.73E-2</c:v>
                </c:pt>
                <c:pt idx="2168">
                  <c:v>-4.1500000000000002E-2</c:v>
                </c:pt>
                <c:pt idx="2169">
                  <c:v>-4.58E-2</c:v>
                </c:pt>
                <c:pt idx="2170">
                  <c:v>-4.9700000000000001E-2</c:v>
                </c:pt>
                <c:pt idx="2171">
                  <c:v>-5.3100000000000001E-2</c:v>
                </c:pt>
                <c:pt idx="2172">
                  <c:v>-5.74E-2</c:v>
                </c:pt>
                <c:pt idx="2173">
                  <c:v>-6.3E-2</c:v>
                </c:pt>
                <c:pt idx="2174">
                  <c:v>-6.5699999999999995E-2</c:v>
                </c:pt>
                <c:pt idx="2175">
                  <c:v>-6.1899999999999997E-2</c:v>
                </c:pt>
                <c:pt idx="2176">
                  <c:v>-5.6599999999999998E-2</c:v>
                </c:pt>
                <c:pt idx="2177">
                  <c:v>-5.3800000000000001E-2</c:v>
                </c:pt>
                <c:pt idx="2178">
                  <c:v>-4.5499999999999999E-2</c:v>
                </c:pt>
                <c:pt idx="2179">
                  <c:v>-2.47E-2</c:v>
                </c:pt>
                <c:pt idx="2180">
                  <c:v>-8.0000000000000004E-4</c:v>
                </c:pt>
                <c:pt idx="2181">
                  <c:v>1.5800000000000002E-2</c:v>
                </c:pt>
                <c:pt idx="2182">
                  <c:v>2.58E-2</c:v>
                </c:pt>
                <c:pt idx="2183">
                  <c:v>3.2899999999999999E-2</c:v>
                </c:pt>
                <c:pt idx="2184">
                  <c:v>4.19E-2</c:v>
                </c:pt>
                <c:pt idx="2185">
                  <c:v>5.5399999999999998E-2</c:v>
                </c:pt>
                <c:pt idx="2186">
                  <c:v>6.5699999999999995E-2</c:v>
                </c:pt>
                <c:pt idx="2187">
                  <c:v>6.5199999999999994E-2</c:v>
                </c:pt>
                <c:pt idx="2188">
                  <c:v>5.8999999999999997E-2</c:v>
                </c:pt>
                <c:pt idx="2189">
                  <c:v>5.3400000000000003E-2</c:v>
                </c:pt>
                <c:pt idx="2190">
                  <c:v>4.8300000000000003E-2</c:v>
                </c:pt>
                <c:pt idx="2191">
                  <c:v>4.2799999999999998E-2</c:v>
                </c:pt>
                <c:pt idx="2192">
                  <c:v>3.9199999999999999E-2</c:v>
                </c:pt>
                <c:pt idx="2193">
                  <c:v>3.9199999999999999E-2</c:v>
                </c:pt>
                <c:pt idx="2194">
                  <c:v>3.9300000000000002E-2</c:v>
                </c:pt>
                <c:pt idx="2195">
                  <c:v>3.6200000000000003E-2</c:v>
                </c:pt>
                <c:pt idx="2196">
                  <c:v>3.4700000000000002E-2</c:v>
                </c:pt>
                <c:pt idx="2197">
                  <c:v>3.7999999999999999E-2</c:v>
                </c:pt>
                <c:pt idx="2198">
                  <c:v>3.6400000000000002E-2</c:v>
                </c:pt>
                <c:pt idx="2199">
                  <c:v>2.1100000000000001E-2</c:v>
                </c:pt>
                <c:pt idx="2200">
                  <c:v>8.0000000000000004E-4</c:v>
                </c:pt>
                <c:pt idx="2201">
                  <c:v>-1.43E-2</c:v>
                </c:pt>
                <c:pt idx="2202">
                  <c:v>-2.5899999999999999E-2</c:v>
                </c:pt>
                <c:pt idx="2203">
                  <c:v>-3.7400000000000003E-2</c:v>
                </c:pt>
                <c:pt idx="2204">
                  <c:v>-4.6899999999999997E-2</c:v>
                </c:pt>
                <c:pt idx="2205">
                  <c:v>-5.1400000000000001E-2</c:v>
                </c:pt>
                <c:pt idx="2206">
                  <c:v>-4.8000000000000001E-2</c:v>
                </c:pt>
                <c:pt idx="2207">
                  <c:v>-3.61E-2</c:v>
                </c:pt>
                <c:pt idx="2208">
                  <c:v>-2.2599999999999999E-2</c:v>
                </c:pt>
                <c:pt idx="2209">
                  <c:v>-1.41E-2</c:v>
                </c:pt>
                <c:pt idx="2210">
                  <c:v>-6.6E-3</c:v>
                </c:pt>
                <c:pt idx="2211">
                  <c:v>4.4999999999999997E-3</c:v>
                </c:pt>
                <c:pt idx="2212">
                  <c:v>1.67E-2</c:v>
                </c:pt>
                <c:pt idx="2213">
                  <c:v>2.6700000000000002E-2</c:v>
                </c:pt>
                <c:pt idx="2214">
                  <c:v>3.6200000000000003E-2</c:v>
                </c:pt>
                <c:pt idx="2215">
                  <c:v>4.6399999999999997E-2</c:v>
                </c:pt>
                <c:pt idx="2216">
                  <c:v>5.1400000000000001E-2</c:v>
                </c:pt>
                <c:pt idx="2217">
                  <c:v>4.6399999999999997E-2</c:v>
                </c:pt>
                <c:pt idx="2218">
                  <c:v>3.78E-2</c:v>
                </c:pt>
                <c:pt idx="2219">
                  <c:v>3.2500000000000001E-2</c:v>
                </c:pt>
                <c:pt idx="2220">
                  <c:v>2.86E-2</c:v>
                </c:pt>
                <c:pt idx="2221">
                  <c:v>2.2800000000000001E-2</c:v>
                </c:pt>
                <c:pt idx="2222">
                  <c:v>1.61E-2</c:v>
                </c:pt>
                <c:pt idx="2223">
                  <c:v>9.7999999999999997E-3</c:v>
                </c:pt>
                <c:pt idx="2224">
                  <c:v>4.1999999999999997E-3</c:v>
                </c:pt>
                <c:pt idx="2225">
                  <c:v>-5.9999999999999995E-4</c:v>
                </c:pt>
                <c:pt idx="2226">
                  <c:v>-2.8E-3</c:v>
                </c:pt>
                <c:pt idx="2227">
                  <c:v>-8.9999999999999998E-4</c:v>
                </c:pt>
                <c:pt idx="2228">
                  <c:v>2.0999999999999999E-3</c:v>
                </c:pt>
                <c:pt idx="2229">
                  <c:v>3.5000000000000001E-3</c:v>
                </c:pt>
                <c:pt idx="2230">
                  <c:v>4.4999999999999997E-3</c:v>
                </c:pt>
                <c:pt idx="2231">
                  <c:v>6.8999999999999999E-3</c:v>
                </c:pt>
                <c:pt idx="2232">
                  <c:v>1.01E-2</c:v>
                </c:pt>
                <c:pt idx="2233">
                  <c:v>1.2800000000000001E-2</c:v>
                </c:pt>
                <c:pt idx="2234">
                  <c:v>1.38E-2</c:v>
                </c:pt>
                <c:pt idx="2235">
                  <c:v>1.2200000000000001E-2</c:v>
                </c:pt>
                <c:pt idx="2236">
                  <c:v>9.5999999999999992E-3</c:v>
                </c:pt>
                <c:pt idx="2237">
                  <c:v>7.4999999999999997E-3</c:v>
                </c:pt>
                <c:pt idx="2238">
                  <c:v>5.8999999999999999E-3</c:v>
                </c:pt>
                <c:pt idx="2239">
                  <c:v>4.4000000000000003E-3</c:v>
                </c:pt>
                <c:pt idx="2240">
                  <c:v>2.2000000000000001E-3</c:v>
                </c:pt>
                <c:pt idx="2241">
                  <c:v>-6.9999999999999999E-4</c:v>
                </c:pt>
                <c:pt idx="2242">
                  <c:v>-3.2000000000000002E-3</c:v>
                </c:pt>
                <c:pt idx="2243">
                  <c:v>-4.0000000000000001E-3</c:v>
                </c:pt>
                <c:pt idx="2244">
                  <c:v>-3.2000000000000002E-3</c:v>
                </c:pt>
                <c:pt idx="2245">
                  <c:v>-1.1999999999999999E-3</c:v>
                </c:pt>
                <c:pt idx="2246">
                  <c:v>4.0000000000000002E-4</c:v>
                </c:pt>
                <c:pt idx="2247">
                  <c:v>1E-4</c:v>
                </c:pt>
                <c:pt idx="2248">
                  <c:v>-2.5000000000000001E-3</c:v>
                </c:pt>
                <c:pt idx="2249">
                  <c:v>-7.3000000000000001E-3</c:v>
                </c:pt>
                <c:pt idx="2250">
                  <c:v>-1.26E-2</c:v>
                </c:pt>
                <c:pt idx="2251">
                  <c:v>-1.7600000000000001E-2</c:v>
                </c:pt>
                <c:pt idx="2252">
                  <c:v>-2.4E-2</c:v>
                </c:pt>
                <c:pt idx="2253">
                  <c:v>-3.3000000000000002E-2</c:v>
                </c:pt>
                <c:pt idx="2254">
                  <c:v>-4.1399999999999999E-2</c:v>
                </c:pt>
                <c:pt idx="2255">
                  <c:v>-4.6600000000000003E-2</c:v>
                </c:pt>
                <c:pt idx="2256">
                  <c:v>-5.3999999999999999E-2</c:v>
                </c:pt>
                <c:pt idx="2257">
                  <c:v>-6.6799999999999998E-2</c:v>
                </c:pt>
                <c:pt idx="2258">
                  <c:v>-7.1499999999999994E-2</c:v>
                </c:pt>
                <c:pt idx="2259">
                  <c:v>-5.6300000000000003E-2</c:v>
                </c:pt>
                <c:pt idx="2260">
                  <c:v>-3.2899999999999999E-2</c:v>
                </c:pt>
                <c:pt idx="2261">
                  <c:v>-1.5800000000000002E-2</c:v>
                </c:pt>
                <c:pt idx="2262">
                  <c:v>-5.3E-3</c:v>
                </c:pt>
                <c:pt idx="2263">
                  <c:v>1.6999999999999999E-3</c:v>
                </c:pt>
                <c:pt idx="2264">
                  <c:v>9.5999999999999992E-3</c:v>
                </c:pt>
                <c:pt idx="2265">
                  <c:v>2.12E-2</c:v>
                </c:pt>
                <c:pt idx="2266">
                  <c:v>3.3399999999999999E-2</c:v>
                </c:pt>
                <c:pt idx="2267">
                  <c:v>4.2500000000000003E-2</c:v>
                </c:pt>
                <c:pt idx="2268">
                  <c:v>4.87E-2</c:v>
                </c:pt>
                <c:pt idx="2269">
                  <c:v>5.28E-2</c:v>
                </c:pt>
                <c:pt idx="2270">
                  <c:v>5.1900000000000002E-2</c:v>
                </c:pt>
                <c:pt idx="2271">
                  <c:v>4.4299999999999999E-2</c:v>
                </c:pt>
                <c:pt idx="2272">
                  <c:v>3.6499999999999998E-2</c:v>
                </c:pt>
                <c:pt idx="2273">
                  <c:v>3.44E-2</c:v>
                </c:pt>
                <c:pt idx="2274">
                  <c:v>3.49E-2</c:v>
                </c:pt>
                <c:pt idx="2275">
                  <c:v>3.3500000000000002E-2</c:v>
                </c:pt>
                <c:pt idx="2276">
                  <c:v>3.1199999999999999E-2</c:v>
                </c:pt>
                <c:pt idx="2277">
                  <c:v>2.98E-2</c:v>
                </c:pt>
                <c:pt idx="2278">
                  <c:v>2.9100000000000001E-2</c:v>
                </c:pt>
                <c:pt idx="2279">
                  <c:v>2.8500000000000001E-2</c:v>
                </c:pt>
                <c:pt idx="2280">
                  <c:v>2.6800000000000001E-2</c:v>
                </c:pt>
                <c:pt idx="2281">
                  <c:v>2.3099999999999999E-2</c:v>
                </c:pt>
                <c:pt idx="2282">
                  <c:v>1.7100000000000001E-2</c:v>
                </c:pt>
                <c:pt idx="2283">
                  <c:v>9.1000000000000004E-3</c:v>
                </c:pt>
                <c:pt idx="2284">
                  <c:v>-5.0000000000000001E-4</c:v>
                </c:pt>
                <c:pt idx="2285">
                  <c:v>-1.09E-2</c:v>
                </c:pt>
                <c:pt idx="2286">
                  <c:v>-2.1600000000000001E-2</c:v>
                </c:pt>
                <c:pt idx="2287">
                  <c:v>-3.1699999999999999E-2</c:v>
                </c:pt>
                <c:pt idx="2288">
                  <c:v>-3.7199999999999997E-2</c:v>
                </c:pt>
                <c:pt idx="2289">
                  <c:v>-3.56E-2</c:v>
                </c:pt>
                <c:pt idx="2290">
                  <c:v>-3.1600000000000003E-2</c:v>
                </c:pt>
                <c:pt idx="2291">
                  <c:v>-3.0099999999999998E-2</c:v>
                </c:pt>
                <c:pt idx="2292">
                  <c:v>-3.0300000000000001E-2</c:v>
                </c:pt>
                <c:pt idx="2293">
                  <c:v>-0.03</c:v>
                </c:pt>
                <c:pt idx="2294">
                  <c:v>-2.86E-2</c:v>
                </c:pt>
                <c:pt idx="2295">
                  <c:v>-2.5899999999999999E-2</c:v>
                </c:pt>
                <c:pt idx="2296">
                  <c:v>-2.4199999999999999E-2</c:v>
                </c:pt>
                <c:pt idx="2297">
                  <c:v>-2.5000000000000001E-2</c:v>
                </c:pt>
                <c:pt idx="2298">
                  <c:v>-2.7099999999999999E-2</c:v>
                </c:pt>
                <c:pt idx="2299">
                  <c:v>-2.9100000000000001E-2</c:v>
                </c:pt>
                <c:pt idx="2300">
                  <c:v>-3.1399999999999997E-2</c:v>
                </c:pt>
                <c:pt idx="2301">
                  <c:v>-3.4700000000000002E-2</c:v>
                </c:pt>
                <c:pt idx="2302">
                  <c:v>-3.73E-2</c:v>
                </c:pt>
                <c:pt idx="2303">
                  <c:v>-3.7699999999999997E-2</c:v>
                </c:pt>
                <c:pt idx="2304">
                  <c:v>-3.6400000000000002E-2</c:v>
                </c:pt>
                <c:pt idx="2305">
                  <c:v>-3.44E-2</c:v>
                </c:pt>
                <c:pt idx="2306">
                  <c:v>-3.1399999999999997E-2</c:v>
                </c:pt>
                <c:pt idx="2307">
                  <c:v>-2.6800000000000001E-2</c:v>
                </c:pt>
                <c:pt idx="2308">
                  <c:v>-1.9699999999999999E-2</c:v>
                </c:pt>
                <c:pt idx="2309">
                  <c:v>-9.7000000000000003E-3</c:v>
                </c:pt>
                <c:pt idx="2310">
                  <c:v>1.9E-3</c:v>
                </c:pt>
                <c:pt idx="2311">
                  <c:v>1.3100000000000001E-2</c:v>
                </c:pt>
                <c:pt idx="2312">
                  <c:v>0.02</c:v>
                </c:pt>
                <c:pt idx="2313">
                  <c:v>1.9800000000000002E-2</c:v>
                </c:pt>
                <c:pt idx="2314">
                  <c:v>1.6299999999999999E-2</c:v>
                </c:pt>
                <c:pt idx="2315">
                  <c:v>1.38E-2</c:v>
                </c:pt>
                <c:pt idx="2316">
                  <c:v>1.32E-2</c:v>
                </c:pt>
                <c:pt idx="2317">
                  <c:v>1.3899999999999999E-2</c:v>
                </c:pt>
                <c:pt idx="2318">
                  <c:v>1.43E-2</c:v>
                </c:pt>
                <c:pt idx="2319">
                  <c:v>1.29E-2</c:v>
                </c:pt>
                <c:pt idx="2320">
                  <c:v>1.12E-2</c:v>
                </c:pt>
                <c:pt idx="2321">
                  <c:v>1.09E-2</c:v>
                </c:pt>
                <c:pt idx="2322">
                  <c:v>1.0999999999999999E-2</c:v>
                </c:pt>
                <c:pt idx="2323">
                  <c:v>1.0200000000000001E-2</c:v>
                </c:pt>
                <c:pt idx="2324">
                  <c:v>9.4000000000000004E-3</c:v>
                </c:pt>
                <c:pt idx="2325">
                  <c:v>9.4000000000000004E-3</c:v>
                </c:pt>
                <c:pt idx="2326">
                  <c:v>9.1000000000000004E-3</c:v>
                </c:pt>
                <c:pt idx="2327">
                  <c:v>6.8999999999999999E-3</c:v>
                </c:pt>
                <c:pt idx="2328">
                  <c:v>1.9E-3</c:v>
                </c:pt>
                <c:pt idx="2329">
                  <c:v>-5.7000000000000002E-3</c:v>
                </c:pt>
                <c:pt idx="2330">
                  <c:v>-1.34E-2</c:v>
                </c:pt>
                <c:pt idx="2331">
                  <c:v>-1.8700000000000001E-2</c:v>
                </c:pt>
                <c:pt idx="2332">
                  <c:v>-2.52E-2</c:v>
                </c:pt>
                <c:pt idx="2333">
                  <c:v>-3.5400000000000001E-2</c:v>
                </c:pt>
                <c:pt idx="2334">
                  <c:v>-4.4499999999999998E-2</c:v>
                </c:pt>
                <c:pt idx="2335">
                  <c:v>-4.7100000000000003E-2</c:v>
                </c:pt>
                <c:pt idx="2336">
                  <c:v>-4.41E-2</c:v>
                </c:pt>
                <c:pt idx="2337">
                  <c:v>-3.7600000000000001E-2</c:v>
                </c:pt>
                <c:pt idx="2338">
                  <c:v>-3.0599999999999999E-2</c:v>
                </c:pt>
                <c:pt idx="2339">
                  <c:v>-2.5000000000000001E-2</c:v>
                </c:pt>
                <c:pt idx="2340">
                  <c:v>-1.9599999999999999E-2</c:v>
                </c:pt>
                <c:pt idx="2341">
                  <c:v>-1.2699999999999999E-2</c:v>
                </c:pt>
                <c:pt idx="2342">
                  <c:v>-4.8999999999999998E-3</c:v>
                </c:pt>
                <c:pt idx="2343">
                  <c:v>3.0000000000000001E-3</c:v>
                </c:pt>
                <c:pt idx="2344">
                  <c:v>9.9000000000000008E-3</c:v>
                </c:pt>
                <c:pt idx="2345">
                  <c:v>1.4999999999999999E-2</c:v>
                </c:pt>
                <c:pt idx="2346">
                  <c:v>1.7100000000000001E-2</c:v>
                </c:pt>
                <c:pt idx="2347">
                  <c:v>1.61E-2</c:v>
                </c:pt>
                <c:pt idx="2348">
                  <c:v>1.5100000000000001E-2</c:v>
                </c:pt>
                <c:pt idx="2349">
                  <c:v>1.67E-2</c:v>
                </c:pt>
                <c:pt idx="2350">
                  <c:v>1.7600000000000001E-2</c:v>
                </c:pt>
                <c:pt idx="2351">
                  <c:v>1.4200000000000001E-2</c:v>
                </c:pt>
                <c:pt idx="2352">
                  <c:v>8.0000000000000002E-3</c:v>
                </c:pt>
                <c:pt idx="2353">
                  <c:v>1.2999999999999999E-3</c:v>
                </c:pt>
                <c:pt idx="2354">
                  <c:v>-5.8999999999999999E-3</c:v>
                </c:pt>
                <c:pt idx="2355">
                  <c:v>-1.4200000000000001E-2</c:v>
                </c:pt>
                <c:pt idx="2356">
                  <c:v>-2.1899999999999999E-2</c:v>
                </c:pt>
                <c:pt idx="2357">
                  <c:v>-2.6700000000000002E-2</c:v>
                </c:pt>
                <c:pt idx="2358">
                  <c:v>-2.3900000000000001E-2</c:v>
                </c:pt>
                <c:pt idx="2359">
                  <c:v>-1.06E-2</c:v>
                </c:pt>
                <c:pt idx="2360">
                  <c:v>6.1000000000000004E-3</c:v>
                </c:pt>
                <c:pt idx="2361">
                  <c:v>1.89E-2</c:v>
                </c:pt>
                <c:pt idx="2362">
                  <c:v>2.6700000000000002E-2</c:v>
                </c:pt>
                <c:pt idx="2363">
                  <c:v>3.0099999999999998E-2</c:v>
                </c:pt>
                <c:pt idx="2364">
                  <c:v>2.7400000000000001E-2</c:v>
                </c:pt>
                <c:pt idx="2365">
                  <c:v>1.84E-2</c:v>
                </c:pt>
                <c:pt idx="2366">
                  <c:v>8.6E-3</c:v>
                </c:pt>
                <c:pt idx="2367">
                  <c:v>2.5999999999999999E-3</c:v>
                </c:pt>
                <c:pt idx="2368">
                  <c:v>-4.1999999999999997E-3</c:v>
                </c:pt>
                <c:pt idx="2369">
                  <c:v>-1.5800000000000002E-2</c:v>
                </c:pt>
                <c:pt idx="2370">
                  <c:v>-2.3099999999999999E-2</c:v>
                </c:pt>
                <c:pt idx="2371">
                  <c:v>-1.7899999999999999E-2</c:v>
                </c:pt>
                <c:pt idx="2372">
                  <c:v>-7.7000000000000002E-3</c:v>
                </c:pt>
                <c:pt idx="2373">
                  <c:v>-1.6000000000000001E-3</c:v>
                </c:pt>
                <c:pt idx="2374">
                  <c:v>3.2000000000000002E-3</c:v>
                </c:pt>
                <c:pt idx="2375">
                  <c:v>1.0500000000000001E-2</c:v>
                </c:pt>
                <c:pt idx="2376">
                  <c:v>1.8599999999999998E-2</c:v>
                </c:pt>
                <c:pt idx="2377">
                  <c:v>2.4899999999999999E-2</c:v>
                </c:pt>
                <c:pt idx="2378">
                  <c:v>3.1600000000000003E-2</c:v>
                </c:pt>
                <c:pt idx="2379">
                  <c:v>4.07E-2</c:v>
                </c:pt>
                <c:pt idx="2380">
                  <c:v>4.8800000000000003E-2</c:v>
                </c:pt>
                <c:pt idx="2381">
                  <c:v>5.1900000000000002E-2</c:v>
                </c:pt>
                <c:pt idx="2382">
                  <c:v>4.6800000000000001E-2</c:v>
                </c:pt>
                <c:pt idx="2383">
                  <c:v>3.27E-2</c:v>
                </c:pt>
                <c:pt idx="2384">
                  <c:v>1.6899999999999998E-2</c:v>
                </c:pt>
                <c:pt idx="2385">
                  <c:v>5.8999999999999999E-3</c:v>
                </c:pt>
                <c:pt idx="2386">
                  <c:v>-5.8999999999999999E-3</c:v>
                </c:pt>
                <c:pt idx="2387">
                  <c:v>-2.3699999999999999E-2</c:v>
                </c:pt>
                <c:pt idx="2388">
                  <c:v>-4.0399999999999998E-2</c:v>
                </c:pt>
                <c:pt idx="2389">
                  <c:v>-4.7800000000000002E-2</c:v>
                </c:pt>
                <c:pt idx="2390">
                  <c:v>-4.53E-2</c:v>
                </c:pt>
                <c:pt idx="2391">
                  <c:v>-3.5200000000000002E-2</c:v>
                </c:pt>
                <c:pt idx="2392">
                  <c:v>-2.46E-2</c:v>
                </c:pt>
                <c:pt idx="2393">
                  <c:v>-1.8499999999999999E-2</c:v>
                </c:pt>
                <c:pt idx="2394">
                  <c:v>-1.03E-2</c:v>
                </c:pt>
                <c:pt idx="2395">
                  <c:v>6.0000000000000001E-3</c:v>
                </c:pt>
                <c:pt idx="2396">
                  <c:v>2.2100000000000002E-2</c:v>
                </c:pt>
                <c:pt idx="2397">
                  <c:v>2.86E-2</c:v>
                </c:pt>
                <c:pt idx="2398">
                  <c:v>2.6599999999999999E-2</c:v>
                </c:pt>
                <c:pt idx="2399">
                  <c:v>1.9900000000000001E-2</c:v>
                </c:pt>
                <c:pt idx="2400">
                  <c:v>1.23E-2</c:v>
                </c:pt>
                <c:pt idx="2401">
                  <c:v>6.4999999999999997E-3</c:v>
                </c:pt>
                <c:pt idx="2402">
                  <c:v>8.0000000000000004E-4</c:v>
                </c:pt>
                <c:pt idx="2403">
                  <c:v>-7.1000000000000004E-3</c:v>
                </c:pt>
                <c:pt idx="2404">
                  <c:v>-1.7100000000000001E-2</c:v>
                </c:pt>
                <c:pt idx="2405">
                  <c:v>-2.8400000000000002E-2</c:v>
                </c:pt>
                <c:pt idx="2406">
                  <c:v>-3.9E-2</c:v>
                </c:pt>
                <c:pt idx="2407">
                  <c:v>-4.7699999999999999E-2</c:v>
                </c:pt>
                <c:pt idx="2408">
                  <c:v>-5.7700000000000001E-2</c:v>
                </c:pt>
                <c:pt idx="2409">
                  <c:v>-7.0900000000000005E-2</c:v>
                </c:pt>
                <c:pt idx="2410">
                  <c:v>-7.9600000000000004E-2</c:v>
                </c:pt>
                <c:pt idx="2411">
                  <c:v>-7.6399999999999996E-2</c:v>
                </c:pt>
                <c:pt idx="2412">
                  <c:v>-6.3100000000000003E-2</c:v>
                </c:pt>
                <c:pt idx="2413">
                  <c:v>-4.4600000000000001E-2</c:v>
                </c:pt>
                <c:pt idx="2414">
                  <c:v>-2.6100000000000002E-2</c:v>
                </c:pt>
                <c:pt idx="2415">
                  <c:v>-1.12E-2</c:v>
                </c:pt>
                <c:pt idx="2416">
                  <c:v>4.4999999999999997E-3</c:v>
                </c:pt>
                <c:pt idx="2417">
                  <c:v>2.53E-2</c:v>
                </c:pt>
                <c:pt idx="2418">
                  <c:v>4.65E-2</c:v>
                </c:pt>
                <c:pt idx="2419">
                  <c:v>6.3399999999999998E-2</c:v>
                </c:pt>
                <c:pt idx="2420">
                  <c:v>7.9799999999999996E-2</c:v>
                </c:pt>
                <c:pt idx="2421">
                  <c:v>9.8799999999999999E-2</c:v>
                </c:pt>
                <c:pt idx="2422">
                  <c:v>0.11219999999999999</c:v>
                </c:pt>
                <c:pt idx="2423">
                  <c:v>0.1113</c:v>
                </c:pt>
                <c:pt idx="2424">
                  <c:v>9.7199999999999995E-2</c:v>
                </c:pt>
                <c:pt idx="2425">
                  <c:v>7.3899999999999993E-2</c:v>
                </c:pt>
                <c:pt idx="2426">
                  <c:v>4.99E-2</c:v>
                </c:pt>
                <c:pt idx="2427">
                  <c:v>3.1300000000000001E-2</c:v>
                </c:pt>
                <c:pt idx="2428">
                  <c:v>1.24E-2</c:v>
                </c:pt>
                <c:pt idx="2429">
                  <c:v>-1.2699999999999999E-2</c:v>
                </c:pt>
                <c:pt idx="2430">
                  <c:v>-3.95E-2</c:v>
                </c:pt>
                <c:pt idx="2431">
                  <c:v>-6.2600000000000003E-2</c:v>
                </c:pt>
                <c:pt idx="2432">
                  <c:v>-8.6300000000000002E-2</c:v>
                </c:pt>
                <c:pt idx="2433">
                  <c:v>-0.11260000000000001</c:v>
                </c:pt>
                <c:pt idx="2434">
                  <c:v>-0.12540000000000001</c:v>
                </c:pt>
                <c:pt idx="2435">
                  <c:v>-0.1114</c:v>
                </c:pt>
                <c:pt idx="2436">
                  <c:v>-8.8099999999999998E-2</c:v>
                </c:pt>
                <c:pt idx="2437">
                  <c:v>-7.4099999999999999E-2</c:v>
                </c:pt>
                <c:pt idx="2438">
                  <c:v>-6.2799999999999995E-2</c:v>
                </c:pt>
                <c:pt idx="2439">
                  <c:v>-4.4600000000000001E-2</c:v>
                </c:pt>
                <c:pt idx="2440">
                  <c:v>-2.3199999999999998E-2</c:v>
                </c:pt>
                <c:pt idx="2441">
                  <c:v>-4.1000000000000003E-3</c:v>
                </c:pt>
                <c:pt idx="2442">
                  <c:v>1.5299999999999999E-2</c:v>
                </c:pt>
                <c:pt idx="2443">
                  <c:v>3.6400000000000002E-2</c:v>
                </c:pt>
                <c:pt idx="2444">
                  <c:v>4.8599999999999997E-2</c:v>
                </c:pt>
                <c:pt idx="2445">
                  <c:v>4.36E-2</c:v>
                </c:pt>
                <c:pt idx="2446">
                  <c:v>3.2899999999999999E-2</c:v>
                </c:pt>
                <c:pt idx="2447">
                  <c:v>2.87E-2</c:v>
                </c:pt>
                <c:pt idx="2448">
                  <c:v>2.53E-2</c:v>
                </c:pt>
                <c:pt idx="2449">
                  <c:v>1.6199999999999999E-2</c:v>
                </c:pt>
                <c:pt idx="2450">
                  <c:v>9.7000000000000003E-3</c:v>
                </c:pt>
                <c:pt idx="2451">
                  <c:v>1.41E-2</c:v>
                </c:pt>
                <c:pt idx="2452">
                  <c:v>2.3099999999999999E-2</c:v>
                </c:pt>
                <c:pt idx="2453">
                  <c:v>2.92E-2</c:v>
                </c:pt>
                <c:pt idx="2454">
                  <c:v>3.4500000000000003E-2</c:v>
                </c:pt>
                <c:pt idx="2455">
                  <c:v>4.2500000000000003E-2</c:v>
                </c:pt>
                <c:pt idx="2456">
                  <c:v>5.1499999999999997E-2</c:v>
                </c:pt>
                <c:pt idx="2457">
                  <c:v>5.8400000000000001E-2</c:v>
                </c:pt>
                <c:pt idx="2458">
                  <c:v>6.0600000000000001E-2</c:v>
                </c:pt>
                <c:pt idx="2459">
                  <c:v>5.7000000000000002E-2</c:v>
                </c:pt>
                <c:pt idx="2460">
                  <c:v>5.2900000000000003E-2</c:v>
                </c:pt>
                <c:pt idx="2461">
                  <c:v>5.33E-2</c:v>
                </c:pt>
                <c:pt idx="2462">
                  <c:v>5.6300000000000003E-2</c:v>
                </c:pt>
                <c:pt idx="2463">
                  <c:v>5.8799999999999998E-2</c:v>
                </c:pt>
                <c:pt idx="2464">
                  <c:v>6.0699999999999997E-2</c:v>
                </c:pt>
                <c:pt idx="2465">
                  <c:v>6.2199999999999998E-2</c:v>
                </c:pt>
                <c:pt idx="2466">
                  <c:v>6.2899999999999998E-2</c:v>
                </c:pt>
                <c:pt idx="2467">
                  <c:v>6.2399999999999997E-2</c:v>
                </c:pt>
                <c:pt idx="2468">
                  <c:v>6.0499999999999998E-2</c:v>
                </c:pt>
                <c:pt idx="2469">
                  <c:v>5.6300000000000003E-2</c:v>
                </c:pt>
                <c:pt idx="2470">
                  <c:v>4.7500000000000001E-2</c:v>
                </c:pt>
                <c:pt idx="2471">
                  <c:v>3.2599999999999997E-2</c:v>
                </c:pt>
                <c:pt idx="2472">
                  <c:v>1.61E-2</c:v>
                </c:pt>
                <c:pt idx="2473">
                  <c:v>2.7000000000000001E-3</c:v>
                </c:pt>
                <c:pt idx="2474">
                  <c:v>-7.9000000000000008E-3</c:v>
                </c:pt>
                <c:pt idx="2475">
                  <c:v>-1.66E-2</c:v>
                </c:pt>
                <c:pt idx="2476">
                  <c:v>-2.35E-2</c:v>
                </c:pt>
                <c:pt idx="2477">
                  <c:v>-2.81E-2</c:v>
                </c:pt>
                <c:pt idx="2478">
                  <c:v>-3.09E-2</c:v>
                </c:pt>
                <c:pt idx="2479">
                  <c:v>-3.2500000000000001E-2</c:v>
                </c:pt>
                <c:pt idx="2480">
                  <c:v>-3.3500000000000002E-2</c:v>
                </c:pt>
                <c:pt idx="2481">
                  <c:v>-3.4599999999999999E-2</c:v>
                </c:pt>
                <c:pt idx="2482">
                  <c:v>-3.7100000000000001E-2</c:v>
                </c:pt>
                <c:pt idx="2483">
                  <c:v>-4.2299999999999997E-2</c:v>
                </c:pt>
                <c:pt idx="2484">
                  <c:v>-0.05</c:v>
                </c:pt>
                <c:pt idx="2485">
                  <c:v>-5.9299999999999999E-2</c:v>
                </c:pt>
                <c:pt idx="2486">
                  <c:v>-6.7299999999999999E-2</c:v>
                </c:pt>
                <c:pt idx="2487">
                  <c:v>-7.1599999999999997E-2</c:v>
                </c:pt>
                <c:pt idx="2488">
                  <c:v>-7.3700000000000002E-2</c:v>
                </c:pt>
                <c:pt idx="2489">
                  <c:v>-7.5899999999999995E-2</c:v>
                </c:pt>
                <c:pt idx="2490">
                  <c:v>-7.9899999999999999E-2</c:v>
                </c:pt>
                <c:pt idx="2491">
                  <c:v>-8.5800000000000001E-2</c:v>
                </c:pt>
                <c:pt idx="2492">
                  <c:v>-8.6300000000000002E-2</c:v>
                </c:pt>
                <c:pt idx="2493">
                  <c:v>-7.5399999999999995E-2</c:v>
                </c:pt>
                <c:pt idx="2494">
                  <c:v>-5.7700000000000001E-2</c:v>
                </c:pt>
                <c:pt idx="2495">
                  <c:v>-3.9399999999999998E-2</c:v>
                </c:pt>
                <c:pt idx="2496">
                  <c:v>-2.1299999999999999E-2</c:v>
                </c:pt>
                <c:pt idx="2497">
                  <c:v>-3.5000000000000001E-3</c:v>
                </c:pt>
                <c:pt idx="2498">
                  <c:v>1.3100000000000001E-2</c:v>
                </c:pt>
                <c:pt idx="2499">
                  <c:v>2.7300000000000001E-2</c:v>
                </c:pt>
                <c:pt idx="2500">
                  <c:v>3.8899999999999997E-2</c:v>
                </c:pt>
                <c:pt idx="2501">
                  <c:v>4.7199999999999999E-2</c:v>
                </c:pt>
                <c:pt idx="2502">
                  <c:v>4.9799999999999997E-2</c:v>
                </c:pt>
                <c:pt idx="2503">
                  <c:v>4.48E-2</c:v>
                </c:pt>
                <c:pt idx="2504">
                  <c:v>3.6999999999999998E-2</c:v>
                </c:pt>
                <c:pt idx="2505">
                  <c:v>3.1199999999999999E-2</c:v>
                </c:pt>
                <c:pt idx="2506">
                  <c:v>2.5499999999999998E-2</c:v>
                </c:pt>
                <c:pt idx="2507">
                  <c:v>1.83E-2</c:v>
                </c:pt>
                <c:pt idx="2508">
                  <c:v>1.61E-2</c:v>
                </c:pt>
                <c:pt idx="2509">
                  <c:v>2.46E-2</c:v>
                </c:pt>
                <c:pt idx="2510">
                  <c:v>3.8399999999999997E-2</c:v>
                </c:pt>
                <c:pt idx="2511">
                  <c:v>5.0900000000000001E-2</c:v>
                </c:pt>
                <c:pt idx="2512">
                  <c:v>6.0600000000000001E-2</c:v>
                </c:pt>
                <c:pt idx="2513">
                  <c:v>6.6299999999999998E-2</c:v>
                </c:pt>
                <c:pt idx="2514">
                  <c:v>6.4199999999999993E-2</c:v>
                </c:pt>
                <c:pt idx="2515">
                  <c:v>5.1999999999999998E-2</c:v>
                </c:pt>
                <c:pt idx="2516">
                  <c:v>3.7699999999999997E-2</c:v>
                </c:pt>
                <c:pt idx="2517">
                  <c:v>2.9100000000000001E-2</c:v>
                </c:pt>
                <c:pt idx="2518">
                  <c:v>2.2100000000000002E-2</c:v>
                </c:pt>
                <c:pt idx="2519">
                  <c:v>1.23E-2</c:v>
                </c:pt>
                <c:pt idx="2520">
                  <c:v>4.1000000000000003E-3</c:v>
                </c:pt>
                <c:pt idx="2521">
                  <c:v>1.9E-3</c:v>
                </c:pt>
                <c:pt idx="2522">
                  <c:v>2.3E-3</c:v>
                </c:pt>
                <c:pt idx="2523">
                  <c:v>4.0000000000000002E-4</c:v>
                </c:pt>
                <c:pt idx="2524">
                  <c:v>-6.3E-3</c:v>
                </c:pt>
                <c:pt idx="2525">
                  <c:v>-1.7999999999999999E-2</c:v>
                </c:pt>
                <c:pt idx="2526">
                  <c:v>-2.92E-2</c:v>
                </c:pt>
                <c:pt idx="2527">
                  <c:v>-3.5099999999999999E-2</c:v>
                </c:pt>
                <c:pt idx="2528">
                  <c:v>-3.8699999999999998E-2</c:v>
                </c:pt>
                <c:pt idx="2529">
                  <c:v>-4.3400000000000001E-2</c:v>
                </c:pt>
                <c:pt idx="2530">
                  <c:v>-4.6600000000000003E-2</c:v>
                </c:pt>
                <c:pt idx="2531">
                  <c:v>-4.6800000000000001E-2</c:v>
                </c:pt>
                <c:pt idx="2532">
                  <c:v>-5.1499999999999997E-2</c:v>
                </c:pt>
                <c:pt idx="2533">
                  <c:v>-6.6199999999999995E-2</c:v>
                </c:pt>
                <c:pt idx="2534">
                  <c:v>-7.9200000000000007E-2</c:v>
                </c:pt>
                <c:pt idx="2535">
                  <c:v>-7.8E-2</c:v>
                </c:pt>
                <c:pt idx="2536">
                  <c:v>-6.4000000000000001E-2</c:v>
                </c:pt>
                <c:pt idx="2537">
                  <c:v>-4.2599999999999999E-2</c:v>
                </c:pt>
                <c:pt idx="2538">
                  <c:v>-1.9300000000000001E-2</c:v>
                </c:pt>
                <c:pt idx="2539">
                  <c:v>1.1999999999999999E-3</c:v>
                </c:pt>
                <c:pt idx="2540">
                  <c:v>1.9300000000000001E-2</c:v>
                </c:pt>
                <c:pt idx="2541">
                  <c:v>3.61E-2</c:v>
                </c:pt>
                <c:pt idx="2542">
                  <c:v>5.1900000000000002E-2</c:v>
                </c:pt>
                <c:pt idx="2543">
                  <c:v>6.59E-2</c:v>
                </c:pt>
                <c:pt idx="2544">
                  <c:v>7.5899999999999995E-2</c:v>
                </c:pt>
                <c:pt idx="2545">
                  <c:v>7.9399999999999998E-2</c:v>
                </c:pt>
                <c:pt idx="2546">
                  <c:v>7.6399999999999996E-2</c:v>
                </c:pt>
                <c:pt idx="2547">
                  <c:v>6.7599999999999993E-2</c:v>
                </c:pt>
                <c:pt idx="2548">
                  <c:v>5.7299999999999997E-2</c:v>
                </c:pt>
                <c:pt idx="2549">
                  <c:v>4.9599999999999998E-2</c:v>
                </c:pt>
                <c:pt idx="2550">
                  <c:v>4.6399999999999997E-2</c:v>
                </c:pt>
                <c:pt idx="2551">
                  <c:v>4.8399999999999999E-2</c:v>
                </c:pt>
                <c:pt idx="2552">
                  <c:v>5.3499999999999999E-2</c:v>
                </c:pt>
                <c:pt idx="2553">
                  <c:v>5.9299999999999999E-2</c:v>
                </c:pt>
                <c:pt idx="2554">
                  <c:v>6.4799999999999996E-2</c:v>
                </c:pt>
                <c:pt idx="2555">
                  <c:v>6.9500000000000006E-2</c:v>
                </c:pt>
                <c:pt idx="2556">
                  <c:v>7.4499999999999997E-2</c:v>
                </c:pt>
                <c:pt idx="2557">
                  <c:v>8.0799999999999997E-2</c:v>
                </c:pt>
                <c:pt idx="2558">
                  <c:v>8.6800000000000002E-2</c:v>
                </c:pt>
                <c:pt idx="2559">
                  <c:v>9.11E-2</c:v>
                </c:pt>
                <c:pt idx="2560">
                  <c:v>9.4500000000000001E-2</c:v>
                </c:pt>
                <c:pt idx="2561">
                  <c:v>9.8000000000000004E-2</c:v>
                </c:pt>
                <c:pt idx="2562">
                  <c:v>9.9400000000000002E-2</c:v>
                </c:pt>
                <c:pt idx="2563">
                  <c:v>9.74E-2</c:v>
                </c:pt>
                <c:pt idx="2564">
                  <c:v>9.4700000000000006E-2</c:v>
                </c:pt>
                <c:pt idx="2565">
                  <c:v>9.2799999999999994E-2</c:v>
                </c:pt>
                <c:pt idx="2566">
                  <c:v>8.3000000000000004E-2</c:v>
                </c:pt>
                <c:pt idx="2567">
                  <c:v>5.8299999999999998E-2</c:v>
                </c:pt>
                <c:pt idx="2568">
                  <c:v>2.69E-2</c:v>
                </c:pt>
                <c:pt idx="2569">
                  <c:v>-1.9E-3</c:v>
                </c:pt>
                <c:pt idx="2570">
                  <c:v>-2.9499999999999998E-2</c:v>
                </c:pt>
                <c:pt idx="2571">
                  <c:v>-5.8999999999999997E-2</c:v>
                </c:pt>
                <c:pt idx="2572">
                  <c:v>-9.1899999999999996E-2</c:v>
                </c:pt>
                <c:pt idx="2573">
                  <c:v>-0.12479999999999999</c:v>
                </c:pt>
                <c:pt idx="2574">
                  <c:v>-0.13869999999999999</c:v>
                </c:pt>
                <c:pt idx="2575">
                  <c:v>-0.1193</c:v>
                </c:pt>
                <c:pt idx="2576">
                  <c:v>-8.7599999999999997E-2</c:v>
                </c:pt>
                <c:pt idx="2577">
                  <c:v>-6.6100000000000006E-2</c:v>
                </c:pt>
                <c:pt idx="2578">
                  <c:v>-4.7699999999999999E-2</c:v>
                </c:pt>
                <c:pt idx="2579">
                  <c:v>-2.18E-2</c:v>
                </c:pt>
                <c:pt idx="2580">
                  <c:v>8.3000000000000001E-3</c:v>
                </c:pt>
                <c:pt idx="2581">
                  <c:v>3.6499999999999998E-2</c:v>
                </c:pt>
                <c:pt idx="2582">
                  <c:v>6.0600000000000001E-2</c:v>
                </c:pt>
                <c:pt idx="2583">
                  <c:v>7.8399999999999997E-2</c:v>
                </c:pt>
                <c:pt idx="2584">
                  <c:v>8.3900000000000002E-2</c:v>
                </c:pt>
                <c:pt idx="2585">
                  <c:v>7.3599999999999999E-2</c:v>
                </c:pt>
                <c:pt idx="2586">
                  <c:v>5.67E-2</c:v>
                </c:pt>
                <c:pt idx="2587">
                  <c:v>4.2799999999999998E-2</c:v>
                </c:pt>
                <c:pt idx="2588">
                  <c:v>3.0700000000000002E-2</c:v>
                </c:pt>
                <c:pt idx="2589">
                  <c:v>1.67E-2</c:v>
                </c:pt>
                <c:pt idx="2590">
                  <c:v>-1.1000000000000001E-3</c:v>
                </c:pt>
                <c:pt idx="2591">
                  <c:v>-2.2200000000000001E-2</c:v>
                </c:pt>
                <c:pt idx="2592">
                  <c:v>-3.8699999999999998E-2</c:v>
                </c:pt>
                <c:pt idx="2593">
                  <c:v>-4.3200000000000002E-2</c:v>
                </c:pt>
                <c:pt idx="2594">
                  <c:v>-3.5400000000000001E-2</c:v>
                </c:pt>
                <c:pt idx="2595">
                  <c:v>-1.8599999999999998E-2</c:v>
                </c:pt>
                <c:pt idx="2596">
                  <c:v>-2E-3</c:v>
                </c:pt>
                <c:pt idx="2597">
                  <c:v>7.4999999999999997E-3</c:v>
                </c:pt>
                <c:pt idx="2598">
                  <c:v>1.84E-2</c:v>
                </c:pt>
                <c:pt idx="2599">
                  <c:v>3.9100000000000003E-2</c:v>
                </c:pt>
                <c:pt idx="2600">
                  <c:v>6.4500000000000002E-2</c:v>
                </c:pt>
                <c:pt idx="2601">
                  <c:v>8.6999999999999994E-2</c:v>
                </c:pt>
                <c:pt idx="2602">
                  <c:v>0.10299999999999999</c:v>
                </c:pt>
                <c:pt idx="2603">
                  <c:v>0.111</c:v>
                </c:pt>
                <c:pt idx="2604">
                  <c:v>0.1142</c:v>
                </c:pt>
                <c:pt idx="2605">
                  <c:v>0.11559999999999999</c:v>
                </c:pt>
                <c:pt idx="2606">
                  <c:v>0.1132</c:v>
                </c:pt>
                <c:pt idx="2607">
                  <c:v>0.1052</c:v>
                </c:pt>
                <c:pt idx="2608">
                  <c:v>9.5899999999999999E-2</c:v>
                </c:pt>
                <c:pt idx="2609">
                  <c:v>8.9200000000000002E-2</c:v>
                </c:pt>
                <c:pt idx="2610">
                  <c:v>8.2100000000000006E-2</c:v>
                </c:pt>
                <c:pt idx="2611">
                  <c:v>7.1599999999999997E-2</c:v>
                </c:pt>
                <c:pt idx="2612">
                  <c:v>6.2E-2</c:v>
                </c:pt>
                <c:pt idx="2613">
                  <c:v>5.7299999999999997E-2</c:v>
                </c:pt>
                <c:pt idx="2614">
                  <c:v>5.1799999999999999E-2</c:v>
                </c:pt>
                <c:pt idx="2615">
                  <c:v>3.9300000000000002E-2</c:v>
                </c:pt>
                <c:pt idx="2616">
                  <c:v>2.1000000000000001E-2</c:v>
                </c:pt>
                <c:pt idx="2617">
                  <c:v>1E-4</c:v>
                </c:pt>
                <c:pt idx="2618">
                  <c:v>-2.0500000000000001E-2</c:v>
                </c:pt>
                <c:pt idx="2619">
                  <c:v>-3.9100000000000003E-2</c:v>
                </c:pt>
                <c:pt idx="2620">
                  <c:v>-5.8299999999999998E-2</c:v>
                </c:pt>
                <c:pt idx="2621">
                  <c:v>-8.0600000000000005E-2</c:v>
                </c:pt>
                <c:pt idx="2622">
                  <c:v>-0.104</c:v>
                </c:pt>
                <c:pt idx="2623">
                  <c:v>-0.12470000000000001</c:v>
                </c:pt>
                <c:pt idx="2624">
                  <c:v>-0.1356</c:v>
                </c:pt>
                <c:pt idx="2625">
                  <c:v>-0.13250000000000001</c:v>
                </c:pt>
                <c:pt idx="2626">
                  <c:v>-0.12540000000000001</c:v>
                </c:pt>
                <c:pt idx="2627">
                  <c:v>-0.12429999999999999</c:v>
                </c:pt>
                <c:pt idx="2628">
                  <c:v>-0.1234</c:v>
                </c:pt>
                <c:pt idx="2629">
                  <c:v>-0.1154</c:v>
                </c:pt>
                <c:pt idx="2630">
                  <c:v>-0.10299999999999999</c:v>
                </c:pt>
                <c:pt idx="2631">
                  <c:v>-9.0300000000000005E-2</c:v>
                </c:pt>
                <c:pt idx="2632">
                  <c:v>-7.7700000000000005E-2</c:v>
                </c:pt>
                <c:pt idx="2633">
                  <c:v>-6.5299999999999997E-2</c:v>
                </c:pt>
                <c:pt idx="2634">
                  <c:v>-5.5899999999999998E-2</c:v>
                </c:pt>
                <c:pt idx="2635">
                  <c:v>-5.1799999999999999E-2</c:v>
                </c:pt>
                <c:pt idx="2636">
                  <c:v>-4.99E-2</c:v>
                </c:pt>
                <c:pt idx="2637">
                  <c:v>-4.6300000000000001E-2</c:v>
                </c:pt>
                <c:pt idx="2638">
                  <c:v>-4.1300000000000003E-2</c:v>
                </c:pt>
                <c:pt idx="2639">
                  <c:v>-3.5799999999999998E-2</c:v>
                </c:pt>
                <c:pt idx="2640">
                  <c:v>-2.9700000000000001E-2</c:v>
                </c:pt>
                <c:pt idx="2641">
                  <c:v>-2.3099999999999999E-2</c:v>
                </c:pt>
                <c:pt idx="2642">
                  <c:v>-1.7899999999999999E-2</c:v>
                </c:pt>
                <c:pt idx="2643">
                  <c:v>-1.5599999999999999E-2</c:v>
                </c:pt>
                <c:pt idx="2644">
                  <c:v>-1.44E-2</c:v>
                </c:pt>
                <c:pt idx="2645">
                  <c:v>-1.24E-2</c:v>
                </c:pt>
                <c:pt idx="2646">
                  <c:v>-0.01</c:v>
                </c:pt>
                <c:pt idx="2647">
                  <c:v>-7.7000000000000002E-3</c:v>
                </c:pt>
                <c:pt idx="2648">
                  <c:v>-5.1000000000000004E-3</c:v>
                </c:pt>
                <c:pt idx="2649">
                  <c:v>-1.9E-3</c:v>
                </c:pt>
                <c:pt idx="2650">
                  <c:v>1.9E-3</c:v>
                </c:pt>
                <c:pt idx="2651">
                  <c:v>6.0000000000000001E-3</c:v>
                </c:pt>
                <c:pt idx="2652">
                  <c:v>8.2000000000000007E-3</c:v>
                </c:pt>
                <c:pt idx="2653">
                  <c:v>6.8999999999999999E-3</c:v>
                </c:pt>
                <c:pt idx="2654">
                  <c:v>3.5999999999999999E-3</c:v>
                </c:pt>
                <c:pt idx="2655">
                  <c:v>1E-4</c:v>
                </c:pt>
                <c:pt idx="2656">
                  <c:v>-3.0000000000000001E-3</c:v>
                </c:pt>
                <c:pt idx="2657">
                  <c:v>-5.4000000000000003E-3</c:v>
                </c:pt>
                <c:pt idx="2658">
                  <c:v>-6.1999999999999998E-3</c:v>
                </c:pt>
                <c:pt idx="2659">
                  <c:v>-5.1000000000000004E-3</c:v>
                </c:pt>
                <c:pt idx="2660">
                  <c:v>-3.5000000000000001E-3</c:v>
                </c:pt>
                <c:pt idx="2661">
                  <c:v>-2.7000000000000001E-3</c:v>
                </c:pt>
                <c:pt idx="2662">
                  <c:v>-1.2999999999999999E-3</c:v>
                </c:pt>
                <c:pt idx="2663">
                  <c:v>2.3E-3</c:v>
                </c:pt>
                <c:pt idx="2664">
                  <c:v>7.7000000000000002E-3</c:v>
                </c:pt>
                <c:pt idx="2665">
                  <c:v>1.4200000000000001E-2</c:v>
                </c:pt>
                <c:pt idx="2666">
                  <c:v>2.0899999999999998E-2</c:v>
                </c:pt>
                <c:pt idx="2667">
                  <c:v>2.7300000000000001E-2</c:v>
                </c:pt>
                <c:pt idx="2668">
                  <c:v>3.3300000000000003E-2</c:v>
                </c:pt>
                <c:pt idx="2669">
                  <c:v>3.9300000000000002E-2</c:v>
                </c:pt>
                <c:pt idx="2670">
                  <c:v>4.5900000000000003E-2</c:v>
                </c:pt>
                <c:pt idx="2671">
                  <c:v>5.33E-2</c:v>
                </c:pt>
                <c:pt idx="2672">
                  <c:v>5.8799999999999998E-2</c:v>
                </c:pt>
                <c:pt idx="2673">
                  <c:v>5.9799999999999999E-2</c:v>
                </c:pt>
                <c:pt idx="2674">
                  <c:v>5.7299999999999997E-2</c:v>
                </c:pt>
                <c:pt idx="2675">
                  <c:v>5.3100000000000001E-2</c:v>
                </c:pt>
                <c:pt idx="2676">
                  <c:v>4.7300000000000002E-2</c:v>
                </c:pt>
                <c:pt idx="2677">
                  <c:v>3.9800000000000002E-2</c:v>
                </c:pt>
                <c:pt idx="2678">
                  <c:v>3.0599999999999999E-2</c:v>
                </c:pt>
                <c:pt idx="2679">
                  <c:v>2.0400000000000001E-2</c:v>
                </c:pt>
                <c:pt idx="2680">
                  <c:v>1.09E-2</c:v>
                </c:pt>
                <c:pt idx="2681">
                  <c:v>3.8999999999999998E-3</c:v>
                </c:pt>
                <c:pt idx="2682">
                  <c:v>-4.0000000000000002E-4</c:v>
                </c:pt>
                <c:pt idx="2683">
                  <c:v>-2.3E-3</c:v>
                </c:pt>
                <c:pt idx="2684">
                  <c:v>-3.3999999999999998E-3</c:v>
                </c:pt>
                <c:pt idx="2685">
                  <c:v>-5.1999999999999998E-3</c:v>
                </c:pt>
                <c:pt idx="2686">
                  <c:v>-7.0000000000000001E-3</c:v>
                </c:pt>
                <c:pt idx="2687">
                  <c:v>-8.0999999999999996E-3</c:v>
                </c:pt>
                <c:pt idx="2688">
                  <c:v>-1.03E-2</c:v>
                </c:pt>
                <c:pt idx="2689">
                  <c:v>-1.52E-2</c:v>
                </c:pt>
                <c:pt idx="2690">
                  <c:v>-2.0500000000000001E-2</c:v>
                </c:pt>
                <c:pt idx="2691">
                  <c:v>-2.2800000000000001E-2</c:v>
                </c:pt>
                <c:pt idx="2692">
                  <c:v>-1.9199999999999998E-2</c:v>
                </c:pt>
                <c:pt idx="2693">
                  <c:v>-8.8000000000000005E-3</c:v>
                </c:pt>
                <c:pt idx="2694">
                  <c:v>2.5000000000000001E-3</c:v>
                </c:pt>
                <c:pt idx="2695">
                  <c:v>9.1000000000000004E-3</c:v>
                </c:pt>
                <c:pt idx="2696">
                  <c:v>1.37E-2</c:v>
                </c:pt>
                <c:pt idx="2697">
                  <c:v>1.9599999999999999E-2</c:v>
                </c:pt>
                <c:pt idx="2698">
                  <c:v>2.4799999999999999E-2</c:v>
                </c:pt>
                <c:pt idx="2699">
                  <c:v>2.6700000000000002E-2</c:v>
                </c:pt>
                <c:pt idx="2700">
                  <c:v>2.7099999999999999E-2</c:v>
                </c:pt>
                <c:pt idx="2701">
                  <c:v>2.7699999999999999E-2</c:v>
                </c:pt>
                <c:pt idx="2702">
                  <c:v>2.7E-2</c:v>
                </c:pt>
                <c:pt idx="2703">
                  <c:v>2.3099999999999999E-2</c:v>
                </c:pt>
                <c:pt idx="2704">
                  <c:v>1.5800000000000002E-2</c:v>
                </c:pt>
                <c:pt idx="2705">
                  <c:v>6.1999999999999998E-3</c:v>
                </c:pt>
                <c:pt idx="2706">
                  <c:v>-1.9E-3</c:v>
                </c:pt>
                <c:pt idx="2707">
                  <c:v>-5.8999999999999999E-3</c:v>
                </c:pt>
                <c:pt idx="2708">
                  <c:v>-9.7000000000000003E-3</c:v>
                </c:pt>
                <c:pt idx="2709">
                  <c:v>-1.67E-2</c:v>
                </c:pt>
                <c:pt idx="2710">
                  <c:v>-2.1999999999999999E-2</c:v>
                </c:pt>
                <c:pt idx="2711">
                  <c:v>-2.1000000000000001E-2</c:v>
                </c:pt>
                <c:pt idx="2712">
                  <c:v>-1.7000000000000001E-2</c:v>
                </c:pt>
                <c:pt idx="2713">
                  <c:v>-1.46E-2</c:v>
                </c:pt>
                <c:pt idx="2714">
                  <c:v>-1.2200000000000001E-2</c:v>
                </c:pt>
                <c:pt idx="2715">
                  <c:v>-8.5000000000000006E-3</c:v>
                </c:pt>
                <c:pt idx="2716">
                  <c:v>-6.4999999999999997E-3</c:v>
                </c:pt>
                <c:pt idx="2717">
                  <c:v>-8.9999999999999993E-3</c:v>
                </c:pt>
                <c:pt idx="2718">
                  <c:v>-1.32E-2</c:v>
                </c:pt>
                <c:pt idx="2719">
                  <c:v>-1.55E-2</c:v>
                </c:pt>
                <c:pt idx="2720">
                  <c:v>-1.66E-2</c:v>
                </c:pt>
                <c:pt idx="2721">
                  <c:v>-1.78E-2</c:v>
                </c:pt>
                <c:pt idx="2722">
                  <c:v>-1.9699999999999999E-2</c:v>
                </c:pt>
                <c:pt idx="2723">
                  <c:v>-2.24E-2</c:v>
                </c:pt>
                <c:pt idx="2724">
                  <c:v>-2.47E-2</c:v>
                </c:pt>
                <c:pt idx="2725">
                  <c:v>-2.53E-2</c:v>
                </c:pt>
                <c:pt idx="2726">
                  <c:v>-2.41E-2</c:v>
                </c:pt>
                <c:pt idx="2727">
                  <c:v>-2.1399999999999999E-2</c:v>
                </c:pt>
                <c:pt idx="2728">
                  <c:v>-1.78E-2</c:v>
                </c:pt>
                <c:pt idx="2729">
                  <c:v>-1.4200000000000001E-2</c:v>
                </c:pt>
                <c:pt idx="2730">
                  <c:v>-1.26E-2</c:v>
                </c:pt>
                <c:pt idx="2731">
                  <c:v>-1.47E-2</c:v>
                </c:pt>
                <c:pt idx="2732">
                  <c:v>-1.89E-2</c:v>
                </c:pt>
                <c:pt idx="2733">
                  <c:v>-2.3E-2</c:v>
                </c:pt>
                <c:pt idx="2734">
                  <c:v>-2.7E-2</c:v>
                </c:pt>
                <c:pt idx="2735">
                  <c:v>-3.0800000000000001E-2</c:v>
                </c:pt>
                <c:pt idx="2736">
                  <c:v>-3.2899999999999999E-2</c:v>
                </c:pt>
                <c:pt idx="2737">
                  <c:v>-3.2800000000000003E-2</c:v>
                </c:pt>
                <c:pt idx="2738">
                  <c:v>-3.4299999999999997E-2</c:v>
                </c:pt>
                <c:pt idx="2739">
                  <c:v>-4.0300000000000002E-2</c:v>
                </c:pt>
                <c:pt idx="2740">
                  <c:v>-4.6300000000000001E-2</c:v>
                </c:pt>
                <c:pt idx="2741">
                  <c:v>-4.7E-2</c:v>
                </c:pt>
                <c:pt idx="2742">
                  <c:v>-4.3799999999999999E-2</c:v>
                </c:pt>
                <c:pt idx="2743">
                  <c:v>-3.9300000000000002E-2</c:v>
                </c:pt>
                <c:pt idx="2744">
                  <c:v>-3.4099999999999998E-2</c:v>
                </c:pt>
                <c:pt idx="2745">
                  <c:v>-2.8299999999999999E-2</c:v>
                </c:pt>
                <c:pt idx="2746">
                  <c:v>-2.1700000000000001E-2</c:v>
                </c:pt>
                <c:pt idx="2747">
                  <c:v>-1.44E-2</c:v>
                </c:pt>
                <c:pt idx="2748">
                  <c:v>-7.0000000000000001E-3</c:v>
                </c:pt>
                <c:pt idx="2749">
                  <c:v>-8.0000000000000004E-4</c:v>
                </c:pt>
                <c:pt idx="2750">
                  <c:v>3.0999999999999999E-3</c:v>
                </c:pt>
                <c:pt idx="2751">
                  <c:v>3.3999999999999998E-3</c:v>
                </c:pt>
                <c:pt idx="2752">
                  <c:v>2.9999999999999997E-4</c:v>
                </c:pt>
                <c:pt idx="2753">
                  <c:v>-5.3E-3</c:v>
                </c:pt>
                <c:pt idx="2754">
                  <c:v>-9.4999999999999998E-3</c:v>
                </c:pt>
                <c:pt idx="2755">
                  <c:v>-9.4999999999999998E-3</c:v>
                </c:pt>
                <c:pt idx="2756">
                  <c:v>-9.1000000000000004E-3</c:v>
                </c:pt>
                <c:pt idx="2757">
                  <c:v>-1.1900000000000001E-2</c:v>
                </c:pt>
                <c:pt idx="2758">
                  <c:v>-1.5299999999999999E-2</c:v>
                </c:pt>
                <c:pt idx="2759">
                  <c:v>-1.61E-2</c:v>
                </c:pt>
                <c:pt idx="2760">
                  <c:v>-1.67E-2</c:v>
                </c:pt>
                <c:pt idx="2761">
                  <c:v>-1.9800000000000002E-2</c:v>
                </c:pt>
                <c:pt idx="2762">
                  <c:v>-2.4299999999999999E-2</c:v>
                </c:pt>
                <c:pt idx="2763">
                  <c:v>-2.8500000000000001E-2</c:v>
                </c:pt>
                <c:pt idx="2764">
                  <c:v>-3.2899999999999999E-2</c:v>
                </c:pt>
                <c:pt idx="2765">
                  <c:v>-3.8100000000000002E-2</c:v>
                </c:pt>
                <c:pt idx="2766">
                  <c:v>-4.2900000000000001E-2</c:v>
                </c:pt>
                <c:pt idx="2767">
                  <c:v>-4.6100000000000002E-2</c:v>
                </c:pt>
                <c:pt idx="2768">
                  <c:v>-4.6600000000000003E-2</c:v>
                </c:pt>
                <c:pt idx="2769">
                  <c:v>-4.3999999999999997E-2</c:v>
                </c:pt>
                <c:pt idx="2770">
                  <c:v>-4.0500000000000001E-2</c:v>
                </c:pt>
                <c:pt idx="2771">
                  <c:v>-3.8199999999999998E-2</c:v>
                </c:pt>
                <c:pt idx="2772">
                  <c:v>-3.56E-2</c:v>
                </c:pt>
                <c:pt idx="2773">
                  <c:v>-3.1199999999999999E-2</c:v>
                </c:pt>
                <c:pt idx="2774">
                  <c:v>-2.63E-2</c:v>
                </c:pt>
                <c:pt idx="2775">
                  <c:v>-2.2200000000000001E-2</c:v>
                </c:pt>
                <c:pt idx="2776">
                  <c:v>-1.7500000000000002E-2</c:v>
                </c:pt>
                <c:pt idx="2777">
                  <c:v>-1.06E-2</c:v>
                </c:pt>
                <c:pt idx="2778">
                  <c:v>-2E-3</c:v>
                </c:pt>
                <c:pt idx="2779">
                  <c:v>7.1999999999999998E-3</c:v>
                </c:pt>
                <c:pt idx="2780">
                  <c:v>1.5900000000000001E-2</c:v>
                </c:pt>
                <c:pt idx="2781">
                  <c:v>2.3099999999999999E-2</c:v>
                </c:pt>
                <c:pt idx="2782">
                  <c:v>2.9000000000000001E-2</c:v>
                </c:pt>
                <c:pt idx="2783">
                  <c:v>3.3799999999999997E-2</c:v>
                </c:pt>
                <c:pt idx="2784">
                  <c:v>3.6900000000000002E-2</c:v>
                </c:pt>
                <c:pt idx="2785">
                  <c:v>3.7600000000000001E-2</c:v>
                </c:pt>
                <c:pt idx="2786">
                  <c:v>3.61E-2</c:v>
                </c:pt>
                <c:pt idx="2787">
                  <c:v>3.2899999999999999E-2</c:v>
                </c:pt>
                <c:pt idx="2788">
                  <c:v>2.7400000000000001E-2</c:v>
                </c:pt>
                <c:pt idx="2789">
                  <c:v>1.9400000000000001E-2</c:v>
                </c:pt>
                <c:pt idx="2790">
                  <c:v>1.03E-2</c:v>
                </c:pt>
                <c:pt idx="2791">
                  <c:v>1.8E-3</c:v>
                </c:pt>
                <c:pt idx="2792">
                  <c:v>-4.5999999999999999E-3</c:v>
                </c:pt>
                <c:pt idx="2793">
                  <c:v>-8.6E-3</c:v>
                </c:pt>
                <c:pt idx="2794">
                  <c:v>-1.2699999999999999E-2</c:v>
                </c:pt>
                <c:pt idx="2795">
                  <c:v>-1.9300000000000001E-2</c:v>
                </c:pt>
                <c:pt idx="2796">
                  <c:v>-2.5000000000000001E-2</c:v>
                </c:pt>
                <c:pt idx="2797">
                  <c:v>-2.6200000000000001E-2</c:v>
                </c:pt>
                <c:pt idx="2798">
                  <c:v>-2.3400000000000001E-2</c:v>
                </c:pt>
                <c:pt idx="2799">
                  <c:v>-1.7999999999999999E-2</c:v>
                </c:pt>
                <c:pt idx="2800">
                  <c:v>-1.2800000000000001E-2</c:v>
                </c:pt>
                <c:pt idx="2801">
                  <c:v>-9.7000000000000003E-3</c:v>
                </c:pt>
                <c:pt idx="2802">
                  <c:v>-6.8999999999999999E-3</c:v>
                </c:pt>
                <c:pt idx="2803">
                  <c:v>-2.7000000000000001E-3</c:v>
                </c:pt>
                <c:pt idx="2804">
                  <c:v>1.8E-3</c:v>
                </c:pt>
                <c:pt idx="2805">
                  <c:v>5.4999999999999997E-3</c:v>
                </c:pt>
                <c:pt idx="2806">
                  <c:v>9.4999999999999998E-3</c:v>
                </c:pt>
                <c:pt idx="2807">
                  <c:v>1.49E-2</c:v>
                </c:pt>
                <c:pt idx="2808">
                  <c:v>2.0400000000000001E-2</c:v>
                </c:pt>
                <c:pt idx="2809">
                  <c:v>2.4799999999999999E-2</c:v>
                </c:pt>
                <c:pt idx="2810">
                  <c:v>2.92E-2</c:v>
                </c:pt>
                <c:pt idx="2811">
                  <c:v>3.4099999999999998E-2</c:v>
                </c:pt>
                <c:pt idx="2812">
                  <c:v>3.7199999999999997E-2</c:v>
                </c:pt>
                <c:pt idx="2813">
                  <c:v>3.61E-2</c:v>
                </c:pt>
                <c:pt idx="2814">
                  <c:v>3.1699999999999999E-2</c:v>
                </c:pt>
                <c:pt idx="2815">
                  <c:v>2.5600000000000001E-2</c:v>
                </c:pt>
                <c:pt idx="2816">
                  <c:v>1.8499999999999999E-2</c:v>
                </c:pt>
                <c:pt idx="2817">
                  <c:v>1.0699999999999999E-2</c:v>
                </c:pt>
                <c:pt idx="2818">
                  <c:v>2.3999999999999998E-3</c:v>
                </c:pt>
                <c:pt idx="2819">
                  <c:v>-6.1000000000000004E-3</c:v>
                </c:pt>
                <c:pt idx="2820">
                  <c:v>-1.5900000000000001E-2</c:v>
                </c:pt>
                <c:pt idx="2821">
                  <c:v>-2.6499999999999999E-2</c:v>
                </c:pt>
                <c:pt idx="2822">
                  <c:v>-3.2500000000000001E-2</c:v>
                </c:pt>
                <c:pt idx="2823">
                  <c:v>-2.9399999999999999E-2</c:v>
                </c:pt>
                <c:pt idx="2824">
                  <c:v>-2.23E-2</c:v>
                </c:pt>
                <c:pt idx="2825">
                  <c:v>-1.6899999999999998E-2</c:v>
                </c:pt>
                <c:pt idx="2826">
                  <c:v>-1.2E-2</c:v>
                </c:pt>
                <c:pt idx="2827">
                  <c:v>-5.5999999999999999E-3</c:v>
                </c:pt>
                <c:pt idx="2828">
                  <c:v>1.5E-3</c:v>
                </c:pt>
                <c:pt idx="2829">
                  <c:v>8.2000000000000007E-3</c:v>
                </c:pt>
                <c:pt idx="2830">
                  <c:v>1.5599999999999999E-2</c:v>
                </c:pt>
                <c:pt idx="2831">
                  <c:v>2.4400000000000002E-2</c:v>
                </c:pt>
                <c:pt idx="2832">
                  <c:v>3.04E-2</c:v>
                </c:pt>
                <c:pt idx="2833">
                  <c:v>2.98E-2</c:v>
                </c:pt>
                <c:pt idx="2834">
                  <c:v>2.4799999999999999E-2</c:v>
                </c:pt>
                <c:pt idx="2835">
                  <c:v>1.8599999999999998E-2</c:v>
                </c:pt>
                <c:pt idx="2836">
                  <c:v>1.3899999999999999E-2</c:v>
                </c:pt>
                <c:pt idx="2837">
                  <c:v>1.2E-2</c:v>
                </c:pt>
                <c:pt idx="2838">
                  <c:v>1.04E-2</c:v>
                </c:pt>
                <c:pt idx="2839">
                  <c:v>6.6E-3</c:v>
                </c:pt>
                <c:pt idx="2840">
                  <c:v>2.3999999999999998E-3</c:v>
                </c:pt>
                <c:pt idx="2841">
                  <c:v>0</c:v>
                </c:pt>
                <c:pt idx="2842">
                  <c:v>-1E-3</c:v>
                </c:pt>
                <c:pt idx="2843">
                  <c:v>-1.6999999999999999E-3</c:v>
                </c:pt>
                <c:pt idx="2844">
                  <c:v>-2.3E-3</c:v>
                </c:pt>
                <c:pt idx="2845">
                  <c:v>-3.0000000000000001E-3</c:v>
                </c:pt>
                <c:pt idx="2846">
                  <c:v>-3.7000000000000002E-3</c:v>
                </c:pt>
                <c:pt idx="2847">
                  <c:v>-4.1000000000000003E-3</c:v>
                </c:pt>
                <c:pt idx="2848">
                  <c:v>-4.8999999999999998E-3</c:v>
                </c:pt>
                <c:pt idx="2849">
                  <c:v>-6.4000000000000003E-3</c:v>
                </c:pt>
                <c:pt idx="2850">
                  <c:v>-9.1000000000000004E-3</c:v>
                </c:pt>
                <c:pt idx="2851">
                  <c:v>-1.2800000000000001E-2</c:v>
                </c:pt>
                <c:pt idx="2852">
                  <c:v>-1.5800000000000002E-2</c:v>
                </c:pt>
                <c:pt idx="2853">
                  <c:v>-1.66E-2</c:v>
                </c:pt>
                <c:pt idx="2854">
                  <c:v>-1.5100000000000001E-2</c:v>
                </c:pt>
                <c:pt idx="2855">
                  <c:v>-1.1900000000000001E-2</c:v>
                </c:pt>
                <c:pt idx="2856">
                  <c:v>-7.7000000000000002E-3</c:v>
                </c:pt>
                <c:pt idx="2857">
                  <c:v>-3.3E-3</c:v>
                </c:pt>
                <c:pt idx="2858">
                  <c:v>0</c:v>
                </c:pt>
                <c:pt idx="2859">
                  <c:v>8.0000000000000004E-4</c:v>
                </c:pt>
                <c:pt idx="2860">
                  <c:v>-2E-3</c:v>
                </c:pt>
                <c:pt idx="2861">
                  <c:v>-8.5000000000000006E-3</c:v>
                </c:pt>
                <c:pt idx="2862">
                  <c:v>-1.5100000000000001E-2</c:v>
                </c:pt>
                <c:pt idx="2863">
                  <c:v>-1.8800000000000001E-2</c:v>
                </c:pt>
                <c:pt idx="2864">
                  <c:v>-2.29E-2</c:v>
                </c:pt>
                <c:pt idx="2865">
                  <c:v>-3.0800000000000001E-2</c:v>
                </c:pt>
                <c:pt idx="2866">
                  <c:v>-3.8100000000000002E-2</c:v>
                </c:pt>
                <c:pt idx="2867">
                  <c:v>-4.0099999999999997E-2</c:v>
                </c:pt>
                <c:pt idx="2868">
                  <c:v>-3.7199999999999997E-2</c:v>
                </c:pt>
                <c:pt idx="2869">
                  <c:v>-3.15E-2</c:v>
                </c:pt>
                <c:pt idx="2870">
                  <c:v>-2.5600000000000001E-2</c:v>
                </c:pt>
                <c:pt idx="2871">
                  <c:v>-2.1299999999999999E-2</c:v>
                </c:pt>
                <c:pt idx="2872">
                  <c:v>-1.67E-2</c:v>
                </c:pt>
                <c:pt idx="2873">
                  <c:v>-9.7999999999999997E-3</c:v>
                </c:pt>
                <c:pt idx="2874">
                  <c:v>-1.4E-3</c:v>
                </c:pt>
                <c:pt idx="2875">
                  <c:v>7.1999999999999998E-3</c:v>
                </c:pt>
                <c:pt idx="2876">
                  <c:v>1.5599999999999999E-2</c:v>
                </c:pt>
                <c:pt idx="2877">
                  <c:v>2.3699999999999999E-2</c:v>
                </c:pt>
                <c:pt idx="2878">
                  <c:v>3.0800000000000001E-2</c:v>
                </c:pt>
                <c:pt idx="2879">
                  <c:v>3.6400000000000002E-2</c:v>
                </c:pt>
                <c:pt idx="2880">
                  <c:v>4.0099999999999997E-2</c:v>
                </c:pt>
                <c:pt idx="2881">
                  <c:v>4.1500000000000002E-2</c:v>
                </c:pt>
                <c:pt idx="2882">
                  <c:v>4.1399999999999999E-2</c:v>
                </c:pt>
                <c:pt idx="2883">
                  <c:v>4.0500000000000001E-2</c:v>
                </c:pt>
                <c:pt idx="2884">
                  <c:v>3.9300000000000002E-2</c:v>
                </c:pt>
                <c:pt idx="2885">
                  <c:v>3.7600000000000001E-2</c:v>
                </c:pt>
                <c:pt idx="2886">
                  <c:v>3.3500000000000002E-2</c:v>
                </c:pt>
                <c:pt idx="2887">
                  <c:v>2.6100000000000002E-2</c:v>
                </c:pt>
                <c:pt idx="2888">
                  <c:v>1.8700000000000001E-2</c:v>
                </c:pt>
                <c:pt idx="2889">
                  <c:v>1.4800000000000001E-2</c:v>
                </c:pt>
                <c:pt idx="2890">
                  <c:v>1.2699999999999999E-2</c:v>
                </c:pt>
                <c:pt idx="2891">
                  <c:v>1.03E-2</c:v>
                </c:pt>
                <c:pt idx="2892">
                  <c:v>7.1000000000000004E-3</c:v>
                </c:pt>
                <c:pt idx="2893">
                  <c:v>3.5000000000000001E-3</c:v>
                </c:pt>
                <c:pt idx="2894">
                  <c:v>-1E-4</c:v>
                </c:pt>
                <c:pt idx="2895">
                  <c:v>-3.5000000000000001E-3</c:v>
                </c:pt>
                <c:pt idx="2896">
                  <c:v>-6.8999999999999999E-3</c:v>
                </c:pt>
                <c:pt idx="2897">
                  <c:v>-1.06E-2</c:v>
                </c:pt>
                <c:pt idx="2898">
                  <c:v>-1.3299999999999999E-2</c:v>
                </c:pt>
                <c:pt idx="2899">
                  <c:v>-1.38E-2</c:v>
                </c:pt>
                <c:pt idx="2900">
                  <c:v>-1.3100000000000001E-2</c:v>
                </c:pt>
                <c:pt idx="2901">
                  <c:v>-1.23E-2</c:v>
                </c:pt>
                <c:pt idx="2902">
                  <c:v>-1.17E-2</c:v>
                </c:pt>
                <c:pt idx="2903">
                  <c:v>-1.1299999999999999E-2</c:v>
                </c:pt>
                <c:pt idx="2904">
                  <c:v>-1.04E-2</c:v>
                </c:pt>
                <c:pt idx="2905">
                  <c:v>-8.8999999999999999E-3</c:v>
                </c:pt>
                <c:pt idx="2906">
                  <c:v>-8.6E-3</c:v>
                </c:pt>
                <c:pt idx="2907">
                  <c:v>-1.0800000000000001E-2</c:v>
                </c:pt>
                <c:pt idx="2908">
                  <c:v>-1.44E-2</c:v>
                </c:pt>
                <c:pt idx="2909">
                  <c:v>-1.78E-2</c:v>
                </c:pt>
                <c:pt idx="2910">
                  <c:v>-2.0899999999999998E-2</c:v>
                </c:pt>
                <c:pt idx="2911">
                  <c:v>-2.3900000000000001E-2</c:v>
                </c:pt>
                <c:pt idx="2912">
                  <c:v>-2.7400000000000001E-2</c:v>
                </c:pt>
                <c:pt idx="2913">
                  <c:v>-3.1800000000000002E-2</c:v>
                </c:pt>
                <c:pt idx="2914">
                  <c:v>-3.5700000000000003E-2</c:v>
                </c:pt>
                <c:pt idx="2915">
                  <c:v>-3.7400000000000003E-2</c:v>
                </c:pt>
                <c:pt idx="2916">
                  <c:v>-3.6600000000000001E-2</c:v>
                </c:pt>
                <c:pt idx="2917">
                  <c:v>-3.3399999999999999E-2</c:v>
                </c:pt>
                <c:pt idx="2918">
                  <c:v>-3.0300000000000001E-2</c:v>
                </c:pt>
                <c:pt idx="2919">
                  <c:v>-2.8500000000000001E-2</c:v>
                </c:pt>
                <c:pt idx="2920">
                  <c:v>-2.3099999999999999E-2</c:v>
                </c:pt>
                <c:pt idx="2921">
                  <c:v>-1.0699999999999999E-2</c:v>
                </c:pt>
                <c:pt idx="2922">
                  <c:v>1.8E-3</c:v>
                </c:pt>
                <c:pt idx="2923">
                  <c:v>7.4000000000000003E-3</c:v>
                </c:pt>
                <c:pt idx="2924">
                  <c:v>1.01E-2</c:v>
                </c:pt>
                <c:pt idx="2925">
                  <c:v>1.49E-2</c:v>
                </c:pt>
                <c:pt idx="2926">
                  <c:v>2.07E-2</c:v>
                </c:pt>
                <c:pt idx="2927">
                  <c:v>2.4899999999999999E-2</c:v>
                </c:pt>
                <c:pt idx="2928">
                  <c:v>2.6100000000000002E-2</c:v>
                </c:pt>
                <c:pt idx="2929">
                  <c:v>2.3699999999999999E-2</c:v>
                </c:pt>
                <c:pt idx="2930">
                  <c:v>2.0299999999999999E-2</c:v>
                </c:pt>
                <c:pt idx="2931">
                  <c:v>1.83E-2</c:v>
                </c:pt>
                <c:pt idx="2932">
                  <c:v>1.6299999999999999E-2</c:v>
                </c:pt>
                <c:pt idx="2933">
                  <c:v>1.2999999999999999E-2</c:v>
                </c:pt>
                <c:pt idx="2934">
                  <c:v>1.09E-2</c:v>
                </c:pt>
                <c:pt idx="2935">
                  <c:v>1.2699999999999999E-2</c:v>
                </c:pt>
                <c:pt idx="2936">
                  <c:v>1.5900000000000001E-2</c:v>
                </c:pt>
                <c:pt idx="2937">
                  <c:v>1.7999999999999999E-2</c:v>
                </c:pt>
                <c:pt idx="2938">
                  <c:v>2.0199999999999999E-2</c:v>
                </c:pt>
                <c:pt idx="2939">
                  <c:v>2.3599999999999999E-2</c:v>
                </c:pt>
                <c:pt idx="2940">
                  <c:v>2.47E-2</c:v>
                </c:pt>
                <c:pt idx="2941">
                  <c:v>2.0500000000000001E-2</c:v>
                </c:pt>
                <c:pt idx="2942">
                  <c:v>1.44E-2</c:v>
                </c:pt>
                <c:pt idx="2943">
                  <c:v>0.01</c:v>
                </c:pt>
                <c:pt idx="2944">
                  <c:v>5.5999999999999999E-3</c:v>
                </c:pt>
                <c:pt idx="2945">
                  <c:v>-5.9999999999999995E-4</c:v>
                </c:pt>
                <c:pt idx="2946">
                  <c:v>-6.7000000000000002E-3</c:v>
                </c:pt>
                <c:pt idx="2947">
                  <c:v>-1.01E-2</c:v>
                </c:pt>
                <c:pt idx="2948">
                  <c:v>-9.9000000000000008E-3</c:v>
                </c:pt>
                <c:pt idx="2949">
                  <c:v>-6.4999999999999997E-3</c:v>
                </c:pt>
                <c:pt idx="2950">
                  <c:v>-2.7000000000000001E-3</c:v>
                </c:pt>
                <c:pt idx="2951">
                  <c:v>-5.9999999999999995E-4</c:v>
                </c:pt>
                <c:pt idx="2952">
                  <c:v>1.6000000000000001E-3</c:v>
                </c:pt>
                <c:pt idx="2953">
                  <c:v>6.1000000000000004E-3</c:v>
                </c:pt>
                <c:pt idx="2954">
                  <c:v>1.0200000000000001E-2</c:v>
                </c:pt>
                <c:pt idx="2955">
                  <c:v>1.12E-2</c:v>
                </c:pt>
                <c:pt idx="2956">
                  <c:v>9.5999999999999992E-3</c:v>
                </c:pt>
                <c:pt idx="2957">
                  <c:v>6.7000000000000002E-3</c:v>
                </c:pt>
                <c:pt idx="2958">
                  <c:v>4.0000000000000001E-3</c:v>
                </c:pt>
                <c:pt idx="2959">
                  <c:v>2.0999999999999999E-3</c:v>
                </c:pt>
                <c:pt idx="2960">
                  <c:v>0</c:v>
                </c:pt>
                <c:pt idx="2961">
                  <c:v>-3.3E-3</c:v>
                </c:pt>
                <c:pt idx="2962">
                  <c:v>-6.7000000000000002E-3</c:v>
                </c:pt>
                <c:pt idx="2963">
                  <c:v>-8.8999999999999999E-3</c:v>
                </c:pt>
                <c:pt idx="2964">
                  <c:v>-1.01E-2</c:v>
                </c:pt>
                <c:pt idx="2965">
                  <c:v>-1.0699999999999999E-2</c:v>
                </c:pt>
                <c:pt idx="2966">
                  <c:v>-1.11E-2</c:v>
                </c:pt>
                <c:pt idx="2967">
                  <c:v>-1.14E-2</c:v>
                </c:pt>
                <c:pt idx="2968">
                  <c:v>-1.17E-2</c:v>
                </c:pt>
                <c:pt idx="2969">
                  <c:v>-1.23E-2</c:v>
                </c:pt>
                <c:pt idx="2970">
                  <c:v>-1.34E-2</c:v>
                </c:pt>
                <c:pt idx="2971">
                  <c:v>-1.49E-2</c:v>
                </c:pt>
                <c:pt idx="2972">
                  <c:v>-1.7100000000000001E-2</c:v>
                </c:pt>
                <c:pt idx="2973">
                  <c:v>-1.9800000000000002E-2</c:v>
                </c:pt>
                <c:pt idx="2974">
                  <c:v>-2.0299999999999999E-2</c:v>
                </c:pt>
                <c:pt idx="2975">
                  <c:v>-1.6500000000000001E-2</c:v>
                </c:pt>
                <c:pt idx="2976">
                  <c:v>-1.06E-2</c:v>
                </c:pt>
                <c:pt idx="2977">
                  <c:v>-5.3E-3</c:v>
                </c:pt>
                <c:pt idx="2978">
                  <c:v>-1E-3</c:v>
                </c:pt>
                <c:pt idx="2979">
                  <c:v>2.3999999999999998E-3</c:v>
                </c:pt>
                <c:pt idx="2980">
                  <c:v>5.5999999999999999E-3</c:v>
                </c:pt>
                <c:pt idx="2981">
                  <c:v>9.1999999999999998E-3</c:v>
                </c:pt>
                <c:pt idx="2982">
                  <c:v>1.32E-2</c:v>
                </c:pt>
                <c:pt idx="2983">
                  <c:v>1.7299999999999999E-2</c:v>
                </c:pt>
                <c:pt idx="2984">
                  <c:v>2.0400000000000001E-2</c:v>
                </c:pt>
                <c:pt idx="2985">
                  <c:v>2.12E-2</c:v>
                </c:pt>
                <c:pt idx="2986">
                  <c:v>2.0299999999999999E-2</c:v>
                </c:pt>
                <c:pt idx="2987">
                  <c:v>1.8800000000000001E-2</c:v>
                </c:pt>
                <c:pt idx="2988">
                  <c:v>1.72E-2</c:v>
                </c:pt>
                <c:pt idx="2989">
                  <c:v>1.6E-2</c:v>
                </c:pt>
                <c:pt idx="2990">
                  <c:v>1.46E-2</c:v>
                </c:pt>
                <c:pt idx="2991">
                  <c:v>1.2500000000000001E-2</c:v>
                </c:pt>
                <c:pt idx="2992">
                  <c:v>1.11E-2</c:v>
                </c:pt>
                <c:pt idx="2993">
                  <c:v>1.15E-2</c:v>
                </c:pt>
                <c:pt idx="2994">
                  <c:v>1.3100000000000001E-2</c:v>
                </c:pt>
                <c:pt idx="2995">
                  <c:v>1.47E-2</c:v>
                </c:pt>
                <c:pt idx="2996">
                  <c:v>1.55E-2</c:v>
                </c:pt>
                <c:pt idx="2997">
                  <c:v>1.5100000000000001E-2</c:v>
                </c:pt>
                <c:pt idx="2998">
                  <c:v>1.4E-2</c:v>
                </c:pt>
                <c:pt idx="2999">
                  <c:v>1.29E-2</c:v>
                </c:pt>
                <c:pt idx="3000">
                  <c:v>1.1900000000000001E-2</c:v>
                </c:pt>
                <c:pt idx="3001">
                  <c:v>1.09E-2</c:v>
                </c:pt>
                <c:pt idx="3002">
                  <c:v>9.9000000000000008E-3</c:v>
                </c:pt>
                <c:pt idx="3003">
                  <c:v>8.6999999999999994E-3</c:v>
                </c:pt>
                <c:pt idx="3004">
                  <c:v>6.1000000000000004E-3</c:v>
                </c:pt>
                <c:pt idx="3005">
                  <c:v>1.5E-3</c:v>
                </c:pt>
                <c:pt idx="3006">
                  <c:v>-2.8999999999999998E-3</c:v>
                </c:pt>
                <c:pt idx="3007">
                  <c:v>-4.5999999999999999E-3</c:v>
                </c:pt>
                <c:pt idx="3008">
                  <c:v>-5.1000000000000004E-3</c:v>
                </c:pt>
                <c:pt idx="3009">
                  <c:v>-6.1999999999999998E-3</c:v>
                </c:pt>
                <c:pt idx="3010">
                  <c:v>-8.6E-3</c:v>
                </c:pt>
                <c:pt idx="3011">
                  <c:v>-1.24E-2</c:v>
                </c:pt>
                <c:pt idx="3012">
                  <c:v>-1.8200000000000001E-2</c:v>
                </c:pt>
                <c:pt idx="3013">
                  <c:v>-2.5600000000000001E-2</c:v>
                </c:pt>
                <c:pt idx="3014">
                  <c:v>-3.27E-2</c:v>
                </c:pt>
                <c:pt idx="3015">
                  <c:v>-3.7900000000000003E-2</c:v>
                </c:pt>
                <c:pt idx="3016">
                  <c:v>-4.2799999999999998E-2</c:v>
                </c:pt>
                <c:pt idx="3017">
                  <c:v>-4.8800000000000003E-2</c:v>
                </c:pt>
                <c:pt idx="3018">
                  <c:v>-5.28E-2</c:v>
                </c:pt>
                <c:pt idx="3019">
                  <c:v>-5.1900000000000002E-2</c:v>
                </c:pt>
                <c:pt idx="3020">
                  <c:v>-4.8099999999999997E-2</c:v>
                </c:pt>
                <c:pt idx="3021">
                  <c:v>-4.41E-2</c:v>
                </c:pt>
                <c:pt idx="3022">
                  <c:v>-4.02E-2</c:v>
                </c:pt>
                <c:pt idx="3023">
                  <c:v>-3.5700000000000003E-2</c:v>
                </c:pt>
                <c:pt idx="3024">
                  <c:v>-2.9600000000000001E-2</c:v>
                </c:pt>
                <c:pt idx="3025">
                  <c:v>-2.0899999999999998E-2</c:v>
                </c:pt>
                <c:pt idx="3026">
                  <c:v>-1.12E-2</c:v>
                </c:pt>
                <c:pt idx="3027">
                  <c:v>-2.2000000000000001E-3</c:v>
                </c:pt>
                <c:pt idx="3028">
                  <c:v>5.1000000000000004E-3</c:v>
                </c:pt>
                <c:pt idx="3029">
                  <c:v>1.03E-2</c:v>
                </c:pt>
                <c:pt idx="3030">
                  <c:v>1.35E-2</c:v>
                </c:pt>
                <c:pt idx="3031">
                  <c:v>1.5100000000000001E-2</c:v>
                </c:pt>
                <c:pt idx="3032">
                  <c:v>1.6E-2</c:v>
                </c:pt>
                <c:pt idx="3033">
                  <c:v>1.7100000000000001E-2</c:v>
                </c:pt>
                <c:pt idx="3034">
                  <c:v>1.7999999999999999E-2</c:v>
                </c:pt>
                <c:pt idx="3035">
                  <c:v>1.8700000000000001E-2</c:v>
                </c:pt>
                <c:pt idx="3036">
                  <c:v>1.9900000000000001E-2</c:v>
                </c:pt>
                <c:pt idx="3037">
                  <c:v>2.23E-2</c:v>
                </c:pt>
                <c:pt idx="3038">
                  <c:v>2.5999999999999999E-2</c:v>
                </c:pt>
                <c:pt idx="3039">
                  <c:v>3.0300000000000001E-2</c:v>
                </c:pt>
                <c:pt idx="3040">
                  <c:v>3.3799999999999997E-2</c:v>
                </c:pt>
                <c:pt idx="3041">
                  <c:v>3.49E-2</c:v>
                </c:pt>
                <c:pt idx="3042">
                  <c:v>3.3399999999999999E-2</c:v>
                </c:pt>
                <c:pt idx="3043">
                  <c:v>2.9899999999999999E-2</c:v>
                </c:pt>
                <c:pt idx="3044">
                  <c:v>2.5700000000000001E-2</c:v>
                </c:pt>
                <c:pt idx="3045">
                  <c:v>2.1999999999999999E-2</c:v>
                </c:pt>
                <c:pt idx="3046">
                  <c:v>1.7600000000000001E-2</c:v>
                </c:pt>
                <c:pt idx="3047">
                  <c:v>1.1599999999999999E-2</c:v>
                </c:pt>
                <c:pt idx="3048">
                  <c:v>4.5999999999999999E-3</c:v>
                </c:pt>
                <c:pt idx="3049">
                  <c:v>-2.2000000000000001E-3</c:v>
                </c:pt>
                <c:pt idx="3050">
                  <c:v>-8.6999999999999994E-3</c:v>
                </c:pt>
                <c:pt idx="3051">
                  <c:v>-1.49E-2</c:v>
                </c:pt>
                <c:pt idx="3052">
                  <c:v>-1.9400000000000001E-2</c:v>
                </c:pt>
                <c:pt idx="3053">
                  <c:v>-2.1399999999999999E-2</c:v>
                </c:pt>
                <c:pt idx="3054">
                  <c:v>-2.3400000000000001E-2</c:v>
                </c:pt>
                <c:pt idx="3055">
                  <c:v>-2.75E-2</c:v>
                </c:pt>
                <c:pt idx="3056">
                  <c:v>-3.1E-2</c:v>
                </c:pt>
                <c:pt idx="3057">
                  <c:v>-3.0700000000000002E-2</c:v>
                </c:pt>
                <c:pt idx="3058">
                  <c:v>-2.8199999999999999E-2</c:v>
                </c:pt>
                <c:pt idx="3059">
                  <c:v>-2.5600000000000001E-2</c:v>
                </c:pt>
                <c:pt idx="3060">
                  <c:v>-2.3099999999999999E-2</c:v>
                </c:pt>
                <c:pt idx="3061">
                  <c:v>-2.06E-2</c:v>
                </c:pt>
                <c:pt idx="3062">
                  <c:v>-1.77E-2</c:v>
                </c:pt>
                <c:pt idx="3063">
                  <c:v>-1.46E-2</c:v>
                </c:pt>
                <c:pt idx="3064">
                  <c:v>-1.23E-2</c:v>
                </c:pt>
                <c:pt idx="3065">
                  <c:v>-1.2E-2</c:v>
                </c:pt>
                <c:pt idx="3066">
                  <c:v>-1.2800000000000001E-2</c:v>
                </c:pt>
                <c:pt idx="3067">
                  <c:v>-1.3599999999999999E-2</c:v>
                </c:pt>
                <c:pt idx="3068">
                  <c:v>-1.32E-2</c:v>
                </c:pt>
                <c:pt idx="3069">
                  <c:v>-1.0999999999999999E-2</c:v>
                </c:pt>
                <c:pt idx="3070">
                  <c:v>-8.2000000000000007E-3</c:v>
                </c:pt>
                <c:pt idx="3071">
                  <c:v>-5.4999999999999997E-3</c:v>
                </c:pt>
                <c:pt idx="3072">
                  <c:v>-2.7000000000000001E-3</c:v>
                </c:pt>
                <c:pt idx="3073">
                  <c:v>8.0000000000000004E-4</c:v>
                </c:pt>
                <c:pt idx="3074">
                  <c:v>4.0000000000000001E-3</c:v>
                </c:pt>
                <c:pt idx="3075">
                  <c:v>5.8999999999999999E-3</c:v>
                </c:pt>
                <c:pt idx="3076">
                  <c:v>6.6E-3</c:v>
                </c:pt>
                <c:pt idx="3077">
                  <c:v>6.3E-3</c:v>
                </c:pt>
                <c:pt idx="3078">
                  <c:v>5.5999999999999999E-3</c:v>
                </c:pt>
                <c:pt idx="3079">
                  <c:v>5.1999999999999998E-3</c:v>
                </c:pt>
                <c:pt idx="3080">
                  <c:v>5.1000000000000004E-3</c:v>
                </c:pt>
                <c:pt idx="3081">
                  <c:v>5.3E-3</c:v>
                </c:pt>
                <c:pt idx="3082">
                  <c:v>6.4999999999999997E-3</c:v>
                </c:pt>
                <c:pt idx="3083">
                  <c:v>9.4000000000000004E-3</c:v>
                </c:pt>
                <c:pt idx="3084">
                  <c:v>1.2800000000000001E-2</c:v>
                </c:pt>
                <c:pt idx="3085">
                  <c:v>1.5699999999999999E-2</c:v>
                </c:pt>
                <c:pt idx="3086">
                  <c:v>1.83E-2</c:v>
                </c:pt>
                <c:pt idx="3087">
                  <c:v>2.12E-2</c:v>
                </c:pt>
                <c:pt idx="3088">
                  <c:v>2.4799999999999999E-2</c:v>
                </c:pt>
                <c:pt idx="3089">
                  <c:v>2.86E-2</c:v>
                </c:pt>
                <c:pt idx="3090">
                  <c:v>3.1300000000000001E-2</c:v>
                </c:pt>
                <c:pt idx="3091">
                  <c:v>3.1800000000000002E-2</c:v>
                </c:pt>
                <c:pt idx="3092">
                  <c:v>3.04E-2</c:v>
                </c:pt>
                <c:pt idx="3093">
                  <c:v>2.8000000000000001E-2</c:v>
                </c:pt>
                <c:pt idx="3094">
                  <c:v>2.5600000000000001E-2</c:v>
                </c:pt>
                <c:pt idx="3095">
                  <c:v>2.4E-2</c:v>
                </c:pt>
                <c:pt idx="3096">
                  <c:v>2.1999999999999999E-2</c:v>
                </c:pt>
                <c:pt idx="3097">
                  <c:v>1.89E-2</c:v>
                </c:pt>
                <c:pt idx="3098">
                  <c:v>1.66E-2</c:v>
                </c:pt>
                <c:pt idx="3099">
                  <c:v>1.7299999999999999E-2</c:v>
                </c:pt>
                <c:pt idx="3100">
                  <c:v>1.9599999999999999E-2</c:v>
                </c:pt>
                <c:pt idx="3101">
                  <c:v>2.18E-2</c:v>
                </c:pt>
                <c:pt idx="3102">
                  <c:v>2.3900000000000001E-2</c:v>
                </c:pt>
                <c:pt idx="3103">
                  <c:v>2.6200000000000001E-2</c:v>
                </c:pt>
                <c:pt idx="3104">
                  <c:v>2.8799999999999999E-2</c:v>
                </c:pt>
                <c:pt idx="3105">
                  <c:v>3.1099999999999999E-2</c:v>
                </c:pt>
                <c:pt idx="3106">
                  <c:v>3.0700000000000002E-2</c:v>
                </c:pt>
                <c:pt idx="3107">
                  <c:v>2.5999999999999999E-2</c:v>
                </c:pt>
                <c:pt idx="3108">
                  <c:v>0.02</c:v>
                </c:pt>
                <c:pt idx="3109">
                  <c:v>1.5599999999999999E-2</c:v>
                </c:pt>
                <c:pt idx="3110">
                  <c:v>1.0800000000000001E-2</c:v>
                </c:pt>
                <c:pt idx="3111">
                  <c:v>3.7000000000000002E-3</c:v>
                </c:pt>
                <c:pt idx="3112">
                  <c:v>-4.0000000000000001E-3</c:v>
                </c:pt>
                <c:pt idx="3113">
                  <c:v>-1.01E-2</c:v>
                </c:pt>
                <c:pt idx="3114">
                  <c:v>-1.66E-2</c:v>
                </c:pt>
                <c:pt idx="3115">
                  <c:v>-2.52E-2</c:v>
                </c:pt>
                <c:pt idx="3116">
                  <c:v>-3.2800000000000003E-2</c:v>
                </c:pt>
                <c:pt idx="3117">
                  <c:v>-3.5999999999999997E-2</c:v>
                </c:pt>
                <c:pt idx="3118">
                  <c:v>-3.4200000000000001E-2</c:v>
                </c:pt>
                <c:pt idx="3119">
                  <c:v>-2.8400000000000002E-2</c:v>
                </c:pt>
                <c:pt idx="3120">
                  <c:v>-2.23E-2</c:v>
                </c:pt>
                <c:pt idx="3121">
                  <c:v>-1.89E-2</c:v>
                </c:pt>
                <c:pt idx="3122">
                  <c:v>-1.5100000000000001E-2</c:v>
                </c:pt>
                <c:pt idx="3123">
                  <c:v>-8.0000000000000002E-3</c:v>
                </c:pt>
                <c:pt idx="3124">
                  <c:v>-1E-3</c:v>
                </c:pt>
                <c:pt idx="3125">
                  <c:v>1.9E-3</c:v>
                </c:pt>
                <c:pt idx="3126">
                  <c:v>1.1000000000000001E-3</c:v>
                </c:pt>
                <c:pt idx="3127">
                  <c:v>-1.8E-3</c:v>
                </c:pt>
                <c:pt idx="3128">
                  <c:v>-5.4000000000000003E-3</c:v>
                </c:pt>
                <c:pt idx="3129">
                  <c:v>-8.3000000000000001E-3</c:v>
                </c:pt>
                <c:pt idx="3130">
                  <c:v>-1.03E-2</c:v>
                </c:pt>
                <c:pt idx="3131">
                  <c:v>-1.17E-2</c:v>
                </c:pt>
                <c:pt idx="3132">
                  <c:v>-1.2800000000000001E-2</c:v>
                </c:pt>
                <c:pt idx="3133">
                  <c:v>-1.4E-2</c:v>
                </c:pt>
                <c:pt idx="3134">
                  <c:v>-1.46E-2</c:v>
                </c:pt>
                <c:pt idx="3135">
                  <c:v>-1.4200000000000001E-2</c:v>
                </c:pt>
                <c:pt idx="3136">
                  <c:v>-1.32E-2</c:v>
                </c:pt>
                <c:pt idx="3137">
                  <c:v>-1.1900000000000001E-2</c:v>
                </c:pt>
                <c:pt idx="3138">
                  <c:v>-1.06E-2</c:v>
                </c:pt>
                <c:pt idx="3139">
                  <c:v>-9.1000000000000004E-3</c:v>
                </c:pt>
                <c:pt idx="3140">
                  <c:v>-7.1999999999999998E-3</c:v>
                </c:pt>
                <c:pt idx="3141">
                  <c:v>-4.7000000000000002E-3</c:v>
                </c:pt>
                <c:pt idx="3142">
                  <c:v>-1.8E-3</c:v>
                </c:pt>
                <c:pt idx="3143">
                  <c:v>8.9999999999999998E-4</c:v>
                </c:pt>
                <c:pt idx="3144">
                  <c:v>3.3999999999999998E-3</c:v>
                </c:pt>
                <c:pt idx="3145">
                  <c:v>5.7999999999999996E-3</c:v>
                </c:pt>
                <c:pt idx="3146">
                  <c:v>8.6999999999999994E-3</c:v>
                </c:pt>
                <c:pt idx="3147">
                  <c:v>1.2200000000000001E-2</c:v>
                </c:pt>
                <c:pt idx="3148">
                  <c:v>1.61E-2</c:v>
                </c:pt>
                <c:pt idx="3149">
                  <c:v>2.01E-2</c:v>
                </c:pt>
                <c:pt idx="3150">
                  <c:v>2.4400000000000002E-2</c:v>
                </c:pt>
                <c:pt idx="3151">
                  <c:v>2.8899999999999999E-2</c:v>
                </c:pt>
                <c:pt idx="3152">
                  <c:v>3.2500000000000001E-2</c:v>
                </c:pt>
                <c:pt idx="3153">
                  <c:v>3.4299999999999997E-2</c:v>
                </c:pt>
                <c:pt idx="3154">
                  <c:v>3.4799999999999998E-2</c:v>
                </c:pt>
                <c:pt idx="3155">
                  <c:v>3.44E-2</c:v>
                </c:pt>
                <c:pt idx="3156">
                  <c:v>3.2399999999999998E-2</c:v>
                </c:pt>
                <c:pt idx="3157">
                  <c:v>2.81E-2</c:v>
                </c:pt>
                <c:pt idx="3158">
                  <c:v>2.1700000000000001E-2</c:v>
                </c:pt>
                <c:pt idx="3159">
                  <c:v>1.4200000000000001E-2</c:v>
                </c:pt>
                <c:pt idx="3160">
                  <c:v>7.4000000000000003E-3</c:v>
                </c:pt>
                <c:pt idx="3161">
                  <c:v>3.2000000000000002E-3</c:v>
                </c:pt>
                <c:pt idx="3162">
                  <c:v>8.9999999999999998E-4</c:v>
                </c:pt>
                <c:pt idx="3163">
                  <c:v>-4.0000000000000002E-4</c:v>
                </c:pt>
                <c:pt idx="3164">
                  <c:v>-1.5E-3</c:v>
                </c:pt>
                <c:pt idx="3165">
                  <c:v>-3.0999999999999999E-3</c:v>
                </c:pt>
                <c:pt idx="3166">
                  <c:v>-4.7999999999999996E-3</c:v>
                </c:pt>
                <c:pt idx="3167">
                  <c:v>-6.1999999999999998E-3</c:v>
                </c:pt>
                <c:pt idx="3168">
                  <c:v>-7.6E-3</c:v>
                </c:pt>
                <c:pt idx="3169">
                  <c:v>-9.7999999999999997E-3</c:v>
                </c:pt>
                <c:pt idx="3170">
                  <c:v>-1.23E-2</c:v>
                </c:pt>
                <c:pt idx="3171">
                  <c:v>-1.4800000000000001E-2</c:v>
                </c:pt>
                <c:pt idx="3172">
                  <c:v>-1.5900000000000001E-2</c:v>
                </c:pt>
                <c:pt idx="3173">
                  <c:v>-1.46E-2</c:v>
                </c:pt>
                <c:pt idx="3174">
                  <c:v>-1.18E-2</c:v>
                </c:pt>
                <c:pt idx="3175">
                  <c:v>-8.8000000000000005E-3</c:v>
                </c:pt>
                <c:pt idx="3176">
                  <c:v>-5.7000000000000002E-3</c:v>
                </c:pt>
                <c:pt idx="3177">
                  <c:v>-2.7000000000000001E-3</c:v>
                </c:pt>
                <c:pt idx="3178">
                  <c:v>-5.9999999999999995E-4</c:v>
                </c:pt>
                <c:pt idx="3179">
                  <c:v>0</c:v>
                </c:pt>
                <c:pt idx="3180">
                  <c:v>-2.9999999999999997E-4</c:v>
                </c:pt>
                <c:pt idx="3181">
                  <c:v>-5.0000000000000001E-4</c:v>
                </c:pt>
                <c:pt idx="3182">
                  <c:v>-2.9999999999999997E-4</c:v>
                </c:pt>
                <c:pt idx="3183">
                  <c:v>2.9999999999999997E-4</c:v>
                </c:pt>
                <c:pt idx="3184">
                  <c:v>1.4E-3</c:v>
                </c:pt>
                <c:pt idx="3185">
                  <c:v>3.0000000000000001E-3</c:v>
                </c:pt>
                <c:pt idx="3186">
                  <c:v>4.7000000000000002E-3</c:v>
                </c:pt>
                <c:pt idx="3187">
                  <c:v>6.1999999999999998E-3</c:v>
                </c:pt>
                <c:pt idx="3188">
                  <c:v>7.3000000000000001E-3</c:v>
                </c:pt>
                <c:pt idx="3189">
                  <c:v>8.2000000000000007E-3</c:v>
                </c:pt>
                <c:pt idx="3190">
                  <c:v>8.8000000000000005E-3</c:v>
                </c:pt>
                <c:pt idx="3191">
                  <c:v>9.2999999999999992E-3</c:v>
                </c:pt>
                <c:pt idx="3192">
                  <c:v>0.01</c:v>
                </c:pt>
                <c:pt idx="3193">
                  <c:v>1.12E-2</c:v>
                </c:pt>
                <c:pt idx="3194">
                  <c:v>1.26E-2</c:v>
                </c:pt>
                <c:pt idx="3195">
                  <c:v>1.38E-2</c:v>
                </c:pt>
                <c:pt idx="3196">
                  <c:v>1.4999999999999999E-2</c:v>
                </c:pt>
                <c:pt idx="3197">
                  <c:v>1.6299999999999999E-2</c:v>
                </c:pt>
                <c:pt idx="3198">
                  <c:v>1.7500000000000002E-2</c:v>
                </c:pt>
                <c:pt idx="3199">
                  <c:v>1.8800000000000001E-2</c:v>
                </c:pt>
                <c:pt idx="3200">
                  <c:v>2.0400000000000001E-2</c:v>
                </c:pt>
                <c:pt idx="3201">
                  <c:v>2.2800000000000001E-2</c:v>
                </c:pt>
                <c:pt idx="3202">
                  <c:v>2.6100000000000002E-2</c:v>
                </c:pt>
                <c:pt idx="3203">
                  <c:v>0.03</c:v>
                </c:pt>
                <c:pt idx="3204">
                  <c:v>3.2300000000000002E-2</c:v>
                </c:pt>
                <c:pt idx="3205">
                  <c:v>3.1600000000000003E-2</c:v>
                </c:pt>
                <c:pt idx="3206">
                  <c:v>2.93E-2</c:v>
                </c:pt>
                <c:pt idx="3207">
                  <c:v>2.7E-2</c:v>
                </c:pt>
                <c:pt idx="3208">
                  <c:v>2.3599999999999999E-2</c:v>
                </c:pt>
                <c:pt idx="3209">
                  <c:v>1.78E-2</c:v>
                </c:pt>
                <c:pt idx="3210">
                  <c:v>1.0699999999999999E-2</c:v>
                </c:pt>
                <c:pt idx="3211">
                  <c:v>4.1999999999999997E-3</c:v>
                </c:pt>
                <c:pt idx="3212">
                  <c:v>-1E-4</c:v>
                </c:pt>
                <c:pt idx="3213">
                  <c:v>-1.1000000000000001E-3</c:v>
                </c:pt>
                <c:pt idx="3214">
                  <c:v>-1.1000000000000001E-3</c:v>
                </c:pt>
                <c:pt idx="3215">
                  <c:v>-2.2000000000000001E-3</c:v>
                </c:pt>
                <c:pt idx="3216">
                  <c:v>-3.7000000000000002E-3</c:v>
                </c:pt>
                <c:pt idx="3217">
                  <c:v>-4.4999999999999997E-3</c:v>
                </c:pt>
                <c:pt idx="3218">
                  <c:v>-5.4000000000000003E-3</c:v>
                </c:pt>
                <c:pt idx="3219">
                  <c:v>-7.1999999999999998E-3</c:v>
                </c:pt>
                <c:pt idx="3220">
                  <c:v>-8.5000000000000006E-3</c:v>
                </c:pt>
                <c:pt idx="3221">
                  <c:v>-7.4999999999999997E-3</c:v>
                </c:pt>
                <c:pt idx="3222">
                  <c:v>-5.3E-3</c:v>
                </c:pt>
                <c:pt idx="3223">
                  <c:v>-2.8999999999999998E-3</c:v>
                </c:pt>
                <c:pt idx="3224">
                  <c:v>-6.9999999999999999E-4</c:v>
                </c:pt>
                <c:pt idx="3225">
                  <c:v>1.4E-3</c:v>
                </c:pt>
                <c:pt idx="3226">
                  <c:v>3.8E-3</c:v>
                </c:pt>
                <c:pt idx="3227">
                  <c:v>6.7000000000000002E-3</c:v>
                </c:pt>
                <c:pt idx="3228">
                  <c:v>9.7999999999999997E-3</c:v>
                </c:pt>
                <c:pt idx="3229">
                  <c:v>1.2699999999999999E-2</c:v>
                </c:pt>
                <c:pt idx="3230">
                  <c:v>1.5800000000000002E-2</c:v>
                </c:pt>
                <c:pt idx="3231">
                  <c:v>1.9300000000000001E-2</c:v>
                </c:pt>
                <c:pt idx="3232">
                  <c:v>2.0899999999999998E-2</c:v>
                </c:pt>
                <c:pt idx="3233">
                  <c:v>1.8700000000000001E-2</c:v>
                </c:pt>
                <c:pt idx="3234">
                  <c:v>1.46E-2</c:v>
                </c:pt>
                <c:pt idx="3235">
                  <c:v>1.0699999999999999E-2</c:v>
                </c:pt>
                <c:pt idx="3236">
                  <c:v>7.4000000000000003E-3</c:v>
                </c:pt>
                <c:pt idx="3237">
                  <c:v>4.5999999999999999E-3</c:v>
                </c:pt>
                <c:pt idx="3238">
                  <c:v>2.0999999999999999E-3</c:v>
                </c:pt>
                <c:pt idx="3239">
                  <c:v>-1E-4</c:v>
                </c:pt>
                <c:pt idx="3240">
                  <c:v>-2.2000000000000001E-3</c:v>
                </c:pt>
                <c:pt idx="3241">
                  <c:v>-4.7000000000000002E-3</c:v>
                </c:pt>
                <c:pt idx="3242">
                  <c:v>-7.1000000000000004E-3</c:v>
                </c:pt>
                <c:pt idx="3243">
                  <c:v>-9.2999999999999992E-3</c:v>
                </c:pt>
                <c:pt idx="3244">
                  <c:v>-1.0200000000000001E-2</c:v>
                </c:pt>
                <c:pt idx="3245">
                  <c:v>-9.2999999999999992E-3</c:v>
                </c:pt>
                <c:pt idx="3246">
                  <c:v>-7.6E-3</c:v>
                </c:pt>
                <c:pt idx="3247">
                  <c:v>-6.4999999999999997E-3</c:v>
                </c:pt>
                <c:pt idx="3248">
                  <c:v>-5.4999999999999997E-3</c:v>
                </c:pt>
                <c:pt idx="3249">
                  <c:v>-4.1999999999999997E-3</c:v>
                </c:pt>
                <c:pt idx="3250">
                  <c:v>-3.0000000000000001E-3</c:v>
                </c:pt>
                <c:pt idx="3251">
                  <c:v>-2.2000000000000001E-3</c:v>
                </c:pt>
                <c:pt idx="3252">
                  <c:v>-1.5E-3</c:v>
                </c:pt>
                <c:pt idx="3253">
                  <c:v>-6.9999999999999999E-4</c:v>
                </c:pt>
                <c:pt idx="3254">
                  <c:v>0</c:v>
                </c:pt>
                <c:pt idx="3255">
                  <c:v>1E-4</c:v>
                </c:pt>
                <c:pt idx="3256">
                  <c:v>-1E-4</c:v>
                </c:pt>
                <c:pt idx="3257">
                  <c:v>-4.0000000000000002E-4</c:v>
                </c:pt>
                <c:pt idx="3258">
                  <c:v>-5.9999999999999995E-4</c:v>
                </c:pt>
                <c:pt idx="3259">
                  <c:v>-8.9999999999999998E-4</c:v>
                </c:pt>
                <c:pt idx="3260">
                  <c:v>-1.1000000000000001E-3</c:v>
                </c:pt>
                <c:pt idx="3261">
                  <c:v>-1.1999999999999999E-3</c:v>
                </c:pt>
                <c:pt idx="3262">
                  <c:v>-1E-3</c:v>
                </c:pt>
                <c:pt idx="3263">
                  <c:v>-6.9999999999999999E-4</c:v>
                </c:pt>
                <c:pt idx="3264">
                  <c:v>-2.9999999999999997E-4</c:v>
                </c:pt>
                <c:pt idx="3265">
                  <c:v>-1E-4</c:v>
                </c:pt>
                <c:pt idx="3266">
                  <c:v>1E-4</c:v>
                </c:pt>
                <c:pt idx="3267">
                  <c:v>5.9999999999999995E-4</c:v>
                </c:pt>
                <c:pt idx="3268">
                  <c:v>1.6000000000000001E-3</c:v>
                </c:pt>
                <c:pt idx="3269">
                  <c:v>3.3999999999999998E-3</c:v>
                </c:pt>
                <c:pt idx="3270">
                  <c:v>5.4000000000000003E-3</c:v>
                </c:pt>
                <c:pt idx="3271">
                  <c:v>7.1000000000000004E-3</c:v>
                </c:pt>
                <c:pt idx="3272">
                  <c:v>8.8000000000000005E-3</c:v>
                </c:pt>
                <c:pt idx="3273">
                  <c:v>1.0699999999999999E-2</c:v>
                </c:pt>
                <c:pt idx="3274">
                  <c:v>1.2800000000000001E-2</c:v>
                </c:pt>
                <c:pt idx="3275">
                  <c:v>1.4800000000000001E-2</c:v>
                </c:pt>
                <c:pt idx="3276">
                  <c:v>1.5699999999999999E-2</c:v>
                </c:pt>
                <c:pt idx="3277">
                  <c:v>1.49E-2</c:v>
                </c:pt>
                <c:pt idx="3278">
                  <c:v>1.34E-2</c:v>
                </c:pt>
                <c:pt idx="3279">
                  <c:v>1.1900000000000001E-2</c:v>
                </c:pt>
                <c:pt idx="3280">
                  <c:v>1.04E-2</c:v>
                </c:pt>
                <c:pt idx="3281">
                  <c:v>8.3000000000000001E-3</c:v>
                </c:pt>
                <c:pt idx="3282">
                  <c:v>5.7000000000000002E-3</c:v>
                </c:pt>
                <c:pt idx="3283">
                  <c:v>3.0999999999999999E-3</c:v>
                </c:pt>
                <c:pt idx="3284">
                  <c:v>5.9999999999999995E-4</c:v>
                </c:pt>
                <c:pt idx="3285">
                  <c:v>-1.6000000000000001E-3</c:v>
                </c:pt>
                <c:pt idx="3286">
                  <c:v>-4.1000000000000003E-3</c:v>
                </c:pt>
                <c:pt idx="3287">
                  <c:v>-7.3000000000000001E-3</c:v>
                </c:pt>
                <c:pt idx="3288">
                  <c:v>-0.01</c:v>
                </c:pt>
                <c:pt idx="3289">
                  <c:v>-1.0800000000000001E-2</c:v>
                </c:pt>
                <c:pt idx="3290">
                  <c:v>-9.7999999999999997E-3</c:v>
                </c:pt>
                <c:pt idx="3291">
                  <c:v>-7.4000000000000003E-3</c:v>
                </c:pt>
                <c:pt idx="3292">
                  <c:v>-4.7000000000000002E-3</c:v>
                </c:pt>
                <c:pt idx="3293">
                  <c:v>-2.5999999999999999E-3</c:v>
                </c:pt>
                <c:pt idx="3294">
                  <c:v>-6.9999999999999999E-4</c:v>
                </c:pt>
                <c:pt idx="3295">
                  <c:v>1.4E-3</c:v>
                </c:pt>
                <c:pt idx="3296">
                  <c:v>3.2000000000000002E-3</c:v>
                </c:pt>
                <c:pt idx="3297">
                  <c:v>3.8999999999999998E-3</c:v>
                </c:pt>
                <c:pt idx="3298">
                  <c:v>4.5999999999999999E-3</c:v>
                </c:pt>
                <c:pt idx="3299">
                  <c:v>6.0000000000000001E-3</c:v>
                </c:pt>
                <c:pt idx="3300">
                  <c:v>6.8999999999999999E-3</c:v>
                </c:pt>
                <c:pt idx="3301">
                  <c:v>6.3E-3</c:v>
                </c:pt>
                <c:pt idx="3302">
                  <c:v>5.3E-3</c:v>
                </c:pt>
                <c:pt idx="3303">
                  <c:v>5.0000000000000001E-3</c:v>
                </c:pt>
                <c:pt idx="3304">
                  <c:v>4.5999999999999999E-3</c:v>
                </c:pt>
                <c:pt idx="3305">
                  <c:v>3.3E-3</c:v>
                </c:pt>
                <c:pt idx="3306">
                  <c:v>1.8E-3</c:v>
                </c:pt>
                <c:pt idx="3307">
                  <c:v>8.0000000000000004E-4</c:v>
                </c:pt>
                <c:pt idx="3308">
                  <c:v>-2.0000000000000001E-4</c:v>
                </c:pt>
                <c:pt idx="3309">
                  <c:v>-1.6999999999999999E-3</c:v>
                </c:pt>
                <c:pt idx="3310">
                  <c:v>-3.0000000000000001E-3</c:v>
                </c:pt>
                <c:pt idx="3311">
                  <c:v>-3.2000000000000002E-3</c:v>
                </c:pt>
                <c:pt idx="3312">
                  <c:v>-2.8999999999999998E-3</c:v>
                </c:pt>
                <c:pt idx="3313">
                  <c:v>-2.3E-3</c:v>
                </c:pt>
                <c:pt idx="3314">
                  <c:v>-1.6999999999999999E-3</c:v>
                </c:pt>
                <c:pt idx="3315">
                  <c:v>-1.1000000000000001E-3</c:v>
                </c:pt>
                <c:pt idx="3316">
                  <c:v>-5.9999999999999995E-4</c:v>
                </c:pt>
                <c:pt idx="3317">
                  <c:v>-4.0000000000000002E-4</c:v>
                </c:pt>
                <c:pt idx="3318">
                  <c:v>-5.0000000000000001E-4</c:v>
                </c:pt>
                <c:pt idx="3319">
                  <c:v>-1.1000000000000001E-3</c:v>
                </c:pt>
                <c:pt idx="3320">
                  <c:v>-1.6999999999999999E-3</c:v>
                </c:pt>
                <c:pt idx="3321">
                  <c:v>-2E-3</c:v>
                </c:pt>
                <c:pt idx="3322">
                  <c:v>-2.2000000000000001E-3</c:v>
                </c:pt>
                <c:pt idx="3323">
                  <c:v>-3.0000000000000001E-3</c:v>
                </c:pt>
                <c:pt idx="3324">
                  <c:v>-3.7000000000000002E-3</c:v>
                </c:pt>
                <c:pt idx="3325">
                  <c:v>-3.8E-3</c:v>
                </c:pt>
                <c:pt idx="3326">
                  <c:v>-3.3E-3</c:v>
                </c:pt>
                <c:pt idx="3327">
                  <c:v>-2.0999999999999999E-3</c:v>
                </c:pt>
                <c:pt idx="3328">
                  <c:v>-6.9999999999999999E-4</c:v>
                </c:pt>
                <c:pt idx="3329">
                  <c:v>4.0000000000000002E-4</c:v>
                </c:pt>
                <c:pt idx="3330">
                  <c:v>1.4E-3</c:v>
                </c:pt>
                <c:pt idx="3331">
                  <c:v>2.7000000000000001E-3</c:v>
                </c:pt>
                <c:pt idx="3332">
                  <c:v>4.1999999999999997E-3</c:v>
                </c:pt>
                <c:pt idx="3333">
                  <c:v>5.7000000000000002E-3</c:v>
                </c:pt>
                <c:pt idx="3334">
                  <c:v>6.6E-3</c:v>
                </c:pt>
                <c:pt idx="3335">
                  <c:v>6.7000000000000002E-3</c:v>
                </c:pt>
                <c:pt idx="3336">
                  <c:v>6.4000000000000003E-3</c:v>
                </c:pt>
                <c:pt idx="3337">
                  <c:v>6.1000000000000004E-3</c:v>
                </c:pt>
                <c:pt idx="3338">
                  <c:v>5.3E-3</c:v>
                </c:pt>
                <c:pt idx="3339">
                  <c:v>3.3E-3</c:v>
                </c:pt>
                <c:pt idx="3340">
                  <c:v>5.9999999999999995E-4</c:v>
                </c:pt>
                <c:pt idx="3341">
                  <c:v>-2.0999999999999999E-3</c:v>
                </c:pt>
                <c:pt idx="3342">
                  <c:v>-4.5999999999999999E-3</c:v>
                </c:pt>
                <c:pt idx="3343">
                  <c:v>-6.7000000000000002E-3</c:v>
                </c:pt>
                <c:pt idx="3344">
                  <c:v>-7.7000000000000002E-3</c:v>
                </c:pt>
                <c:pt idx="3345">
                  <c:v>-7.4000000000000003E-3</c:v>
                </c:pt>
                <c:pt idx="3346">
                  <c:v>-6.4999999999999997E-3</c:v>
                </c:pt>
                <c:pt idx="3347">
                  <c:v>-6.1000000000000004E-3</c:v>
                </c:pt>
                <c:pt idx="3348">
                  <c:v>-6.6E-3</c:v>
                </c:pt>
                <c:pt idx="3349">
                  <c:v>-8.3000000000000001E-3</c:v>
                </c:pt>
                <c:pt idx="3350">
                  <c:v>-1.09E-2</c:v>
                </c:pt>
                <c:pt idx="3351">
                  <c:v>-1.38E-2</c:v>
                </c:pt>
                <c:pt idx="3352">
                  <c:v>-1.6400000000000001E-2</c:v>
                </c:pt>
                <c:pt idx="3353">
                  <c:v>-1.7999999999999999E-2</c:v>
                </c:pt>
                <c:pt idx="3354">
                  <c:v>-1.77E-2</c:v>
                </c:pt>
                <c:pt idx="3355">
                  <c:v>-1.52E-2</c:v>
                </c:pt>
                <c:pt idx="3356">
                  <c:v>-1.1900000000000001E-2</c:v>
                </c:pt>
                <c:pt idx="3357">
                  <c:v>-9.2999999999999992E-3</c:v>
                </c:pt>
                <c:pt idx="3358">
                  <c:v>-7.1000000000000004E-3</c:v>
                </c:pt>
                <c:pt idx="3359">
                  <c:v>-5.1000000000000004E-3</c:v>
                </c:pt>
                <c:pt idx="3360">
                  <c:v>-3.7000000000000002E-3</c:v>
                </c:pt>
                <c:pt idx="3361">
                  <c:v>-3.0999999999999999E-3</c:v>
                </c:pt>
                <c:pt idx="3362">
                  <c:v>-2.5000000000000001E-3</c:v>
                </c:pt>
                <c:pt idx="3363">
                  <c:v>-1.2999999999999999E-3</c:v>
                </c:pt>
                <c:pt idx="3364">
                  <c:v>-2.0000000000000001E-4</c:v>
                </c:pt>
                <c:pt idx="3365">
                  <c:v>1E-4</c:v>
                </c:pt>
                <c:pt idx="3366">
                  <c:v>4.0000000000000002E-4</c:v>
                </c:pt>
                <c:pt idx="3367">
                  <c:v>1.6999999999999999E-3</c:v>
                </c:pt>
                <c:pt idx="3368">
                  <c:v>3.7000000000000002E-3</c:v>
                </c:pt>
                <c:pt idx="3369">
                  <c:v>5.8999999999999999E-3</c:v>
                </c:pt>
                <c:pt idx="3370">
                  <c:v>8.3999999999999995E-3</c:v>
                </c:pt>
                <c:pt idx="3371">
                  <c:v>1.0800000000000001E-2</c:v>
                </c:pt>
                <c:pt idx="3372">
                  <c:v>1.17E-2</c:v>
                </c:pt>
                <c:pt idx="3373">
                  <c:v>9.9000000000000008E-3</c:v>
                </c:pt>
                <c:pt idx="3374">
                  <c:v>7.1000000000000004E-3</c:v>
                </c:pt>
                <c:pt idx="3375">
                  <c:v>5.4000000000000003E-3</c:v>
                </c:pt>
                <c:pt idx="3376">
                  <c:v>3.8999999999999998E-3</c:v>
                </c:pt>
                <c:pt idx="3377">
                  <c:v>1.4E-3</c:v>
                </c:pt>
                <c:pt idx="3378">
                  <c:v>-1E-3</c:v>
                </c:pt>
                <c:pt idx="3379">
                  <c:v>-2.2000000000000001E-3</c:v>
                </c:pt>
                <c:pt idx="3380">
                  <c:v>-2.5000000000000001E-3</c:v>
                </c:pt>
                <c:pt idx="3381">
                  <c:v>-3.0000000000000001E-3</c:v>
                </c:pt>
                <c:pt idx="3382">
                  <c:v>-3.5000000000000001E-3</c:v>
                </c:pt>
                <c:pt idx="3383">
                  <c:v>-3.8999999999999998E-3</c:v>
                </c:pt>
                <c:pt idx="3384">
                  <c:v>-4.1999999999999997E-3</c:v>
                </c:pt>
                <c:pt idx="3385">
                  <c:v>-4.4000000000000003E-3</c:v>
                </c:pt>
                <c:pt idx="3386">
                  <c:v>-4.5999999999999999E-3</c:v>
                </c:pt>
                <c:pt idx="3387">
                  <c:v>-5.1000000000000004E-3</c:v>
                </c:pt>
                <c:pt idx="3388">
                  <c:v>-6.6E-3</c:v>
                </c:pt>
                <c:pt idx="3389">
                  <c:v>-9.5999999999999992E-3</c:v>
                </c:pt>
                <c:pt idx="3390">
                  <c:v>-1.2200000000000001E-2</c:v>
                </c:pt>
                <c:pt idx="3391">
                  <c:v>-1.2699999999999999E-2</c:v>
                </c:pt>
                <c:pt idx="3392">
                  <c:v>-1.1900000000000001E-2</c:v>
                </c:pt>
                <c:pt idx="3393">
                  <c:v>-1.14E-2</c:v>
                </c:pt>
                <c:pt idx="3394">
                  <c:v>-1.0999999999999999E-2</c:v>
                </c:pt>
                <c:pt idx="3395">
                  <c:v>-1.06E-2</c:v>
                </c:pt>
                <c:pt idx="3396">
                  <c:v>-0.01</c:v>
                </c:pt>
                <c:pt idx="3397">
                  <c:v>-9.1999999999999998E-3</c:v>
                </c:pt>
                <c:pt idx="3398">
                  <c:v>-8.3000000000000001E-3</c:v>
                </c:pt>
                <c:pt idx="3399">
                  <c:v>-7.6E-3</c:v>
                </c:pt>
                <c:pt idx="3400">
                  <c:v>-7.7000000000000002E-3</c:v>
                </c:pt>
                <c:pt idx="3401">
                  <c:v>-9.2999999999999992E-3</c:v>
                </c:pt>
                <c:pt idx="3402">
                  <c:v>-1.12E-2</c:v>
                </c:pt>
                <c:pt idx="3403">
                  <c:v>-1.2699999999999999E-2</c:v>
                </c:pt>
                <c:pt idx="3404">
                  <c:v>-1.41E-2</c:v>
                </c:pt>
                <c:pt idx="3405">
                  <c:v>-1.5900000000000001E-2</c:v>
                </c:pt>
                <c:pt idx="3406">
                  <c:v>-1.6899999999999998E-2</c:v>
                </c:pt>
                <c:pt idx="3407">
                  <c:v>-1.61E-2</c:v>
                </c:pt>
                <c:pt idx="3408">
                  <c:v>-1.47E-2</c:v>
                </c:pt>
                <c:pt idx="3409">
                  <c:v>-1.3899999999999999E-2</c:v>
                </c:pt>
                <c:pt idx="3410">
                  <c:v>-1.3299999999999999E-2</c:v>
                </c:pt>
                <c:pt idx="3411">
                  <c:v>-1.2200000000000001E-2</c:v>
                </c:pt>
                <c:pt idx="3412">
                  <c:v>-1.1299999999999999E-2</c:v>
                </c:pt>
                <c:pt idx="3413">
                  <c:v>-1.11E-2</c:v>
                </c:pt>
                <c:pt idx="3414">
                  <c:v>-1.0999999999999999E-2</c:v>
                </c:pt>
                <c:pt idx="3415">
                  <c:v>-1.0500000000000001E-2</c:v>
                </c:pt>
                <c:pt idx="3416">
                  <c:v>-0.01</c:v>
                </c:pt>
                <c:pt idx="3417">
                  <c:v>-1.01E-2</c:v>
                </c:pt>
                <c:pt idx="3418">
                  <c:v>-0.01</c:v>
                </c:pt>
                <c:pt idx="3419">
                  <c:v>-8.6999999999999994E-3</c:v>
                </c:pt>
                <c:pt idx="3420">
                  <c:v>-6.4000000000000003E-3</c:v>
                </c:pt>
                <c:pt idx="3421">
                  <c:v>-3.3999999999999998E-3</c:v>
                </c:pt>
                <c:pt idx="3422">
                  <c:v>-2.0000000000000001E-4</c:v>
                </c:pt>
                <c:pt idx="3423">
                  <c:v>2.7000000000000001E-3</c:v>
                </c:pt>
                <c:pt idx="3424">
                  <c:v>5.4999999999999997E-3</c:v>
                </c:pt>
                <c:pt idx="3425">
                  <c:v>8.5000000000000006E-3</c:v>
                </c:pt>
                <c:pt idx="3426">
                  <c:v>1.12E-2</c:v>
                </c:pt>
                <c:pt idx="3427">
                  <c:v>1.3299999999999999E-2</c:v>
                </c:pt>
                <c:pt idx="3428">
                  <c:v>1.55E-2</c:v>
                </c:pt>
                <c:pt idx="3429">
                  <c:v>1.83E-2</c:v>
                </c:pt>
                <c:pt idx="3430">
                  <c:v>2.01E-2</c:v>
                </c:pt>
                <c:pt idx="3431">
                  <c:v>1.9300000000000001E-2</c:v>
                </c:pt>
                <c:pt idx="3432">
                  <c:v>1.7299999999999999E-2</c:v>
                </c:pt>
                <c:pt idx="3433">
                  <c:v>1.5699999999999999E-2</c:v>
                </c:pt>
                <c:pt idx="3434">
                  <c:v>1.43E-2</c:v>
                </c:pt>
                <c:pt idx="3435">
                  <c:v>1.2500000000000001E-2</c:v>
                </c:pt>
                <c:pt idx="3436">
                  <c:v>1.0500000000000001E-2</c:v>
                </c:pt>
                <c:pt idx="3437">
                  <c:v>8.6E-3</c:v>
                </c:pt>
                <c:pt idx="3438">
                  <c:v>6.4999999999999997E-3</c:v>
                </c:pt>
                <c:pt idx="3439">
                  <c:v>4.1999999999999997E-3</c:v>
                </c:pt>
                <c:pt idx="3440">
                  <c:v>1E-3</c:v>
                </c:pt>
                <c:pt idx="3441">
                  <c:v>-3.0000000000000001E-3</c:v>
                </c:pt>
                <c:pt idx="3442">
                  <c:v>-6.7999999999999996E-3</c:v>
                </c:pt>
                <c:pt idx="3443">
                  <c:v>-9.2999999999999992E-3</c:v>
                </c:pt>
                <c:pt idx="3444">
                  <c:v>-1.0699999999999999E-2</c:v>
                </c:pt>
                <c:pt idx="3445">
                  <c:v>-1.17E-2</c:v>
                </c:pt>
                <c:pt idx="3446">
                  <c:v>-1.24E-2</c:v>
                </c:pt>
                <c:pt idx="3447">
                  <c:v>-1.32E-2</c:v>
                </c:pt>
                <c:pt idx="3448">
                  <c:v>-1.41E-2</c:v>
                </c:pt>
                <c:pt idx="3449">
                  <c:v>-1.5299999999999999E-2</c:v>
                </c:pt>
                <c:pt idx="3450">
                  <c:v>-1.6899999999999998E-2</c:v>
                </c:pt>
                <c:pt idx="3451">
                  <c:v>-1.9199999999999998E-2</c:v>
                </c:pt>
                <c:pt idx="3452">
                  <c:v>-2.1899999999999999E-2</c:v>
                </c:pt>
                <c:pt idx="3453">
                  <c:v>-2.4899999999999999E-2</c:v>
                </c:pt>
                <c:pt idx="3454">
                  <c:v>-2.7400000000000001E-2</c:v>
                </c:pt>
                <c:pt idx="3455">
                  <c:v>-2.86E-2</c:v>
                </c:pt>
                <c:pt idx="3456">
                  <c:v>-2.7900000000000001E-2</c:v>
                </c:pt>
                <c:pt idx="3457">
                  <c:v>-2.52E-2</c:v>
                </c:pt>
                <c:pt idx="3458">
                  <c:v>-2.2100000000000002E-2</c:v>
                </c:pt>
                <c:pt idx="3459">
                  <c:v>-2.01E-2</c:v>
                </c:pt>
                <c:pt idx="3460">
                  <c:v>-1.8200000000000001E-2</c:v>
                </c:pt>
                <c:pt idx="3461">
                  <c:v>-1.52E-2</c:v>
                </c:pt>
                <c:pt idx="3462">
                  <c:v>-1.18E-2</c:v>
                </c:pt>
                <c:pt idx="3463">
                  <c:v>-8.9999999999999993E-3</c:v>
                </c:pt>
                <c:pt idx="3464">
                  <c:v>-6.1999999999999998E-3</c:v>
                </c:pt>
                <c:pt idx="3465">
                  <c:v>-3.2000000000000002E-3</c:v>
                </c:pt>
                <c:pt idx="3466">
                  <c:v>0</c:v>
                </c:pt>
                <c:pt idx="3467">
                  <c:v>2.8999999999999998E-3</c:v>
                </c:pt>
                <c:pt idx="3468">
                  <c:v>5.4999999999999997E-3</c:v>
                </c:pt>
                <c:pt idx="3469">
                  <c:v>7.7999999999999996E-3</c:v>
                </c:pt>
                <c:pt idx="3470">
                  <c:v>1.01E-2</c:v>
                </c:pt>
                <c:pt idx="3471">
                  <c:v>1.24E-2</c:v>
                </c:pt>
                <c:pt idx="3472">
                  <c:v>1.47E-2</c:v>
                </c:pt>
                <c:pt idx="3473">
                  <c:v>1.6899999999999998E-2</c:v>
                </c:pt>
                <c:pt idx="3474">
                  <c:v>1.9099999999999999E-2</c:v>
                </c:pt>
                <c:pt idx="3475">
                  <c:v>2.1399999999999999E-2</c:v>
                </c:pt>
                <c:pt idx="3476">
                  <c:v>2.3699999999999999E-2</c:v>
                </c:pt>
                <c:pt idx="3477">
                  <c:v>2.5600000000000001E-2</c:v>
                </c:pt>
                <c:pt idx="3478">
                  <c:v>2.6700000000000002E-2</c:v>
                </c:pt>
                <c:pt idx="3479">
                  <c:v>2.6700000000000002E-2</c:v>
                </c:pt>
                <c:pt idx="3480">
                  <c:v>2.5999999999999999E-2</c:v>
                </c:pt>
                <c:pt idx="3481">
                  <c:v>2.4899999999999999E-2</c:v>
                </c:pt>
                <c:pt idx="3482">
                  <c:v>2.3099999999999999E-2</c:v>
                </c:pt>
                <c:pt idx="3483">
                  <c:v>2.0299999999999999E-2</c:v>
                </c:pt>
                <c:pt idx="3484">
                  <c:v>1.7399999999999999E-2</c:v>
                </c:pt>
                <c:pt idx="3485">
                  <c:v>1.52E-2</c:v>
                </c:pt>
                <c:pt idx="3486">
                  <c:v>1.2999999999999999E-2</c:v>
                </c:pt>
                <c:pt idx="3487">
                  <c:v>9.7000000000000003E-3</c:v>
                </c:pt>
                <c:pt idx="3488">
                  <c:v>5.4999999999999997E-3</c:v>
                </c:pt>
                <c:pt idx="3489">
                  <c:v>5.9999999999999995E-4</c:v>
                </c:pt>
                <c:pt idx="3490">
                  <c:v>-4.7999999999999996E-3</c:v>
                </c:pt>
                <c:pt idx="3491">
                  <c:v>-1.03E-2</c:v>
                </c:pt>
                <c:pt idx="3492">
                  <c:v>-1.52E-2</c:v>
                </c:pt>
                <c:pt idx="3493">
                  <c:v>-1.8700000000000001E-2</c:v>
                </c:pt>
                <c:pt idx="3494">
                  <c:v>-2.1399999999999999E-2</c:v>
                </c:pt>
                <c:pt idx="3495">
                  <c:v>-2.41E-2</c:v>
                </c:pt>
                <c:pt idx="3496">
                  <c:v>-2.5899999999999999E-2</c:v>
                </c:pt>
                <c:pt idx="3497">
                  <c:v>-2.6200000000000001E-2</c:v>
                </c:pt>
                <c:pt idx="3498">
                  <c:v>-2.5700000000000001E-2</c:v>
                </c:pt>
                <c:pt idx="3499">
                  <c:v>-2.53E-2</c:v>
                </c:pt>
                <c:pt idx="3500">
                  <c:v>-2.5000000000000001E-2</c:v>
                </c:pt>
                <c:pt idx="3501">
                  <c:v>-2.4400000000000002E-2</c:v>
                </c:pt>
                <c:pt idx="3502">
                  <c:v>-2.3E-2</c:v>
                </c:pt>
                <c:pt idx="3503">
                  <c:v>-2.0799999999999999E-2</c:v>
                </c:pt>
                <c:pt idx="3504">
                  <c:v>-1.83E-2</c:v>
                </c:pt>
                <c:pt idx="3505">
                  <c:v>-1.6E-2</c:v>
                </c:pt>
                <c:pt idx="3506">
                  <c:v>-1.3899999999999999E-2</c:v>
                </c:pt>
                <c:pt idx="3507">
                  <c:v>-1.14E-2</c:v>
                </c:pt>
                <c:pt idx="3508">
                  <c:v>-8.3999999999999995E-3</c:v>
                </c:pt>
                <c:pt idx="3509">
                  <c:v>-4.8999999999999998E-3</c:v>
                </c:pt>
                <c:pt idx="3510">
                  <c:v>-1.4E-3</c:v>
                </c:pt>
                <c:pt idx="3511">
                  <c:v>1.6999999999999999E-3</c:v>
                </c:pt>
                <c:pt idx="3512">
                  <c:v>4.4999999999999997E-3</c:v>
                </c:pt>
                <c:pt idx="3513">
                  <c:v>7.1000000000000004E-3</c:v>
                </c:pt>
                <c:pt idx="3514">
                  <c:v>9.1000000000000004E-3</c:v>
                </c:pt>
                <c:pt idx="3515">
                  <c:v>9.7999999999999997E-3</c:v>
                </c:pt>
                <c:pt idx="3516">
                  <c:v>9.9000000000000008E-3</c:v>
                </c:pt>
                <c:pt idx="3517">
                  <c:v>0.01</c:v>
                </c:pt>
                <c:pt idx="3518">
                  <c:v>1.0200000000000001E-2</c:v>
                </c:pt>
                <c:pt idx="3519">
                  <c:v>1.03E-2</c:v>
                </c:pt>
                <c:pt idx="3520">
                  <c:v>1.0200000000000001E-2</c:v>
                </c:pt>
                <c:pt idx="3521">
                  <c:v>0.01</c:v>
                </c:pt>
                <c:pt idx="3522">
                  <c:v>1.06E-2</c:v>
                </c:pt>
                <c:pt idx="3523">
                  <c:v>1.24E-2</c:v>
                </c:pt>
                <c:pt idx="3524">
                  <c:v>1.3899999999999999E-2</c:v>
                </c:pt>
                <c:pt idx="3525">
                  <c:v>1.3599999999999999E-2</c:v>
                </c:pt>
                <c:pt idx="3526">
                  <c:v>1.23E-2</c:v>
                </c:pt>
                <c:pt idx="3527">
                  <c:v>1.12E-2</c:v>
                </c:pt>
                <c:pt idx="3528">
                  <c:v>1.0200000000000001E-2</c:v>
                </c:pt>
                <c:pt idx="3529">
                  <c:v>9.1000000000000004E-3</c:v>
                </c:pt>
                <c:pt idx="3530">
                  <c:v>7.3000000000000001E-3</c:v>
                </c:pt>
                <c:pt idx="3531">
                  <c:v>4.7000000000000002E-3</c:v>
                </c:pt>
                <c:pt idx="3532">
                  <c:v>1.9E-3</c:v>
                </c:pt>
                <c:pt idx="3533">
                  <c:v>-5.0000000000000001E-4</c:v>
                </c:pt>
                <c:pt idx="3534">
                  <c:v>-2.8999999999999998E-3</c:v>
                </c:pt>
                <c:pt idx="3535">
                  <c:v>-5.7000000000000002E-3</c:v>
                </c:pt>
                <c:pt idx="3536">
                  <c:v>-8.5000000000000006E-3</c:v>
                </c:pt>
                <c:pt idx="3537">
                  <c:v>-1.0800000000000001E-2</c:v>
                </c:pt>
                <c:pt idx="3538">
                  <c:v>-1.34E-2</c:v>
                </c:pt>
                <c:pt idx="3539">
                  <c:v>-1.66E-2</c:v>
                </c:pt>
                <c:pt idx="3540">
                  <c:v>-1.9400000000000001E-2</c:v>
                </c:pt>
                <c:pt idx="3541">
                  <c:v>-2.06E-2</c:v>
                </c:pt>
                <c:pt idx="3542">
                  <c:v>-1.9800000000000002E-2</c:v>
                </c:pt>
                <c:pt idx="3543">
                  <c:v>-1.7100000000000001E-2</c:v>
                </c:pt>
                <c:pt idx="3544">
                  <c:v>-1.4200000000000001E-2</c:v>
                </c:pt>
                <c:pt idx="3545">
                  <c:v>-1.2200000000000001E-2</c:v>
                </c:pt>
                <c:pt idx="3546">
                  <c:v>-1.0200000000000001E-2</c:v>
                </c:pt>
                <c:pt idx="3547">
                  <c:v>-7.1000000000000004E-3</c:v>
                </c:pt>
                <c:pt idx="3548">
                  <c:v>-4.4999999999999997E-3</c:v>
                </c:pt>
                <c:pt idx="3549">
                  <c:v>-4.0000000000000001E-3</c:v>
                </c:pt>
                <c:pt idx="3550">
                  <c:v>-4.4999999999999997E-3</c:v>
                </c:pt>
                <c:pt idx="3551">
                  <c:v>-4.4000000000000003E-3</c:v>
                </c:pt>
                <c:pt idx="3552">
                  <c:v>-4.1000000000000003E-3</c:v>
                </c:pt>
                <c:pt idx="3553">
                  <c:v>-4.1999999999999997E-3</c:v>
                </c:pt>
                <c:pt idx="3554">
                  <c:v>-4.5999999999999999E-3</c:v>
                </c:pt>
                <c:pt idx="3555">
                  <c:v>-4.8999999999999998E-3</c:v>
                </c:pt>
                <c:pt idx="3556">
                  <c:v>-5.0000000000000001E-3</c:v>
                </c:pt>
                <c:pt idx="3557">
                  <c:v>-4.7000000000000002E-3</c:v>
                </c:pt>
                <c:pt idx="3558">
                  <c:v>-4.0000000000000001E-3</c:v>
                </c:pt>
                <c:pt idx="3559">
                  <c:v>-2.8999999999999998E-3</c:v>
                </c:pt>
                <c:pt idx="3560">
                  <c:v>-2.0999999999999999E-3</c:v>
                </c:pt>
                <c:pt idx="3561">
                  <c:v>-2.0999999999999999E-3</c:v>
                </c:pt>
                <c:pt idx="3562">
                  <c:v>-2.2000000000000001E-3</c:v>
                </c:pt>
                <c:pt idx="3563">
                  <c:v>-2E-3</c:v>
                </c:pt>
                <c:pt idx="3564">
                  <c:v>-1.6000000000000001E-3</c:v>
                </c:pt>
                <c:pt idx="3565">
                  <c:v>-1.6000000000000001E-3</c:v>
                </c:pt>
                <c:pt idx="3566">
                  <c:v>-1.6000000000000001E-3</c:v>
                </c:pt>
                <c:pt idx="3567">
                  <c:v>-1.4E-3</c:v>
                </c:pt>
                <c:pt idx="3568">
                  <c:v>-1.1999999999999999E-3</c:v>
                </c:pt>
                <c:pt idx="3569">
                  <c:v>-1.5E-3</c:v>
                </c:pt>
                <c:pt idx="3570">
                  <c:v>-1.1999999999999999E-3</c:v>
                </c:pt>
                <c:pt idx="3571">
                  <c:v>5.0000000000000001E-4</c:v>
                </c:pt>
                <c:pt idx="3572">
                  <c:v>2.8999999999999998E-3</c:v>
                </c:pt>
                <c:pt idx="3573">
                  <c:v>4.7999999999999996E-3</c:v>
                </c:pt>
                <c:pt idx="3574">
                  <c:v>6.8999999999999999E-3</c:v>
                </c:pt>
                <c:pt idx="3575">
                  <c:v>9.7000000000000003E-3</c:v>
                </c:pt>
                <c:pt idx="3576">
                  <c:v>1.17E-2</c:v>
                </c:pt>
                <c:pt idx="3577">
                  <c:v>1.15E-2</c:v>
                </c:pt>
                <c:pt idx="3578">
                  <c:v>9.7999999999999997E-3</c:v>
                </c:pt>
                <c:pt idx="3579">
                  <c:v>7.7000000000000002E-3</c:v>
                </c:pt>
                <c:pt idx="3580">
                  <c:v>5.7000000000000002E-3</c:v>
                </c:pt>
                <c:pt idx="3581">
                  <c:v>3.8E-3</c:v>
                </c:pt>
                <c:pt idx="3582">
                  <c:v>1.6999999999999999E-3</c:v>
                </c:pt>
                <c:pt idx="3583">
                  <c:v>-5.9999999999999995E-4</c:v>
                </c:pt>
                <c:pt idx="3584">
                  <c:v>-3.2000000000000002E-3</c:v>
                </c:pt>
                <c:pt idx="3585">
                  <c:v>-5.7999999999999996E-3</c:v>
                </c:pt>
                <c:pt idx="3586">
                  <c:v>-8.0000000000000002E-3</c:v>
                </c:pt>
                <c:pt idx="3587">
                  <c:v>-9.1000000000000004E-3</c:v>
                </c:pt>
                <c:pt idx="3588">
                  <c:v>-9.4000000000000004E-3</c:v>
                </c:pt>
                <c:pt idx="3589">
                  <c:v>-9.4000000000000004E-3</c:v>
                </c:pt>
                <c:pt idx="3590">
                  <c:v>-9.4000000000000004E-3</c:v>
                </c:pt>
                <c:pt idx="3591">
                  <c:v>-9.5999999999999992E-3</c:v>
                </c:pt>
                <c:pt idx="3592">
                  <c:v>-9.7000000000000003E-3</c:v>
                </c:pt>
                <c:pt idx="3593">
                  <c:v>-9.5999999999999992E-3</c:v>
                </c:pt>
                <c:pt idx="3594">
                  <c:v>-9.4000000000000004E-3</c:v>
                </c:pt>
                <c:pt idx="3595">
                  <c:v>-9.2999999999999992E-3</c:v>
                </c:pt>
                <c:pt idx="3596">
                  <c:v>-8.8000000000000005E-3</c:v>
                </c:pt>
                <c:pt idx="3597">
                  <c:v>-7.1999999999999998E-3</c:v>
                </c:pt>
                <c:pt idx="3598">
                  <c:v>-5.3E-3</c:v>
                </c:pt>
                <c:pt idx="3599">
                  <c:v>-3.7000000000000002E-3</c:v>
                </c:pt>
                <c:pt idx="3600">
                  <c:v>-2.2000000000000001E-3</c:v>
                </c:pt>
                <c:pt idx="3601">
                  <c:v>-4.0000000000000002E-4</c:v>
                </c:pt>
                <c:pt idx="3602">
                  <c:v>1.4E-3</c:v>
                </c:pt>
                <c:pt idx="3603">
                  <c:v>3.0000000000000001E-3</c:v>
                </c:pt>
                <c:pt idx="3604">
                  <c:v>3.8999999999999998E-3</c:v>
                </c:pt>
                <c:pt idx="3605">
                  <c:v>3.8E-3</c:v>
                </c:pt>
                <c:pt idx="3606">
                  <c:v>3.5000000000000001E-3</c:v>
                </c:pt>
                <c:pt idx="3607">
                  <c:v>3.5000000000000001E-3</c:v>
                </c:pt>
                <c:pt idx="3608">
                  <c:v>3.5000000000000001E-3</c:v>
                </c:pt>
                <c:pt idx="3609">
                  <c:v>3.2000000000000002E-3</c:v>
                </c:pt>
                <c:pt idx="3610">
                  <c:v>3.0000000000000001E-3</c:v>
                </c:pt>
                <c:pt idx="3611">
                  <c:v>3.3E-3</c:v>
                </c:pt>
                <c:pt idx="3612">
                  <c:v>4.1000000000000003E-3</c:v>
                </c:pt>
                <c:pt idx="3613">
                  <c:v>4.7999999999999996E-3</c:v>
                </c:pt>
                <c:pt idx="3614">
                  <c:v>5.4999999999999997E-3</c:v>
                </c:pt>
                <c:pt idx="3615">
                  <c:v>6.1000000000000004E-3</c:v>
                </c:pt>
                <c:pt idx="3616">
                  <c:v>6.7999999999999996E-3</c:v>
                </c:pt>
                <c:pt idx="3617">
                  <c:v>7.7999999999999996E-3</c:v>
                </c:pt>
                <c:pt idx="3618">
                  <c:v>8.6999999999999994E-3</c:v>
                </c:pt>
                <c:pt idx="3619">
                  <c:v>8.9999999999999993E-3</c:v>
                </c:pt>
                <c:pt idx="3620">
                  <c:v>8.8999999999999999E-3</c:v>
                </c:pt>
                <c:pt idx="3621">
                  <c:v>8.3999999999999995E-3</c:v>
                </c:pt>
                <c:pt idx="3622">
                  <c:v>7.9000000000000008E-3</c:v>
                </c:pt>
                <c:pt idx="3623">
                  <c:v>7.4999999999999997E-3</c:v>
                </c:pt>
                <c:pt idx="3624">
                  <c:v>7.1000000000000004E-3</c:v>
                </c:pt>
                <c:pt idx="3625">
                  <c:v>6.4999999999999997E-3</c:v>
                </c:pt>
                <c:pt idx="3626">
                  <c:v>6.1999999999999998E-3</c:v>
                </c:pt>
                <c:pt idx="3627">
                  <c:v>6.7999999999999996E-3</c:v>
                </c:pt>
                <c:pt idx="3628">
                  <c:v>7.6E-3</c:v>
                </c:pt>
                <c:pt idx="3629">
                  <c:v>8.3000000000000001E-3</c:v>
                </c:pt>
                <c:pt idx="3630">
                  <c:v>8.8999999999999999E-3</c:v>
                </c:pt>
                <c:pt idx="3631">
                  <c:v>9.5999999999999992E-3</c:v>
                </c:pt>
                <c:pt idx="3632">
                  <c:v>1.04E-2</c:v>
                </c:pt>
                <c:pt idx="3633">
                  <c:v>1.12E-2</c:v>
                </c:pt>
                <c:pt idx="3634">
                  <c:v>1.1299999999999999E-2</c:v>
                </c:pt>
                <c:pt idx="3635">
                  <c:v>1.04E-2</c:v>
                </c:pt>
                <c:pt idx="3636">
                  <c:v>9.1999999999999998E-3</c:v>
                </c:pt>
                <c:pt idx="3637">
                  <c:v>8.3999999999999995E-3</c:v>
                </c:pt>
                <c:pt idx="3638">
                  <c:v>7.6E-3</c:v>
                </c:pt>
                <c:pt idx="3639">
                  <c:v>6.4000000000000003E-3</c:v>
                </c:pt>
                <c:pt idx="3640">
                  <c:v>5.4000000000000003E-3</c:v>
                </c:pt>
                <c:pt idx="3641">
                  <c:v>5.4999999999999997E-3</c:v>
                </c:pt>
                <c:pt idx="3642">
                  <c:v>6.3E-3</c:v>
                </c:pt>
                <c:pt idx="3643">
                  <c:v>7.1999999999999998E-3</c:v>
                </c:pt>
                <c:pt idx="3644">
                  <c:v>8.0999999999999996E-3</c:v>
                </c:pt>
                <c:pt idx="3645">
                  <c:v>8.9999999999999993E-3</c:v>
                </c:pt>
                <c:pt idx="3646">
                  <c:v>9.9000000000000008E-3</c:v>
                </c:pt>
                <c:pt idx="3647">
                  <c:v>1.09E-2</c:v>
                </c:pt>
                <c:pt idx="3648">
                  <c:v>1.2E-2</c:v>
                </c:pt>
                <c:pt idx="3649">
                  <c:v>1.3299999999999999E-2</c:v>
                </c:pt>
                <c:pt idx="3650">
                  <c:v>1.38E-2</c:v>
                </c:pt>
                <c:pt idx="3651">
                  <c:v>1.26E-2</c:v>
                </c:pt>
                <c:pt idx="3652">
                  <c:v>1.0699999999999999E-2</c:v>
                </c:pt>
                <c:pt idx="3653">
                  <c:v>9.1999999999999998E-3</c:v>
                </c:pt>
                <c:pt idx="3654">
                  <c:v>7.9000000000000008E-3</c:v>
                </c:pt>
                <c:pt idx="3655">
                  <c:v>6.1999999999999998E-3</c:v>
                </c:pt>
                <c:pt idx="3656">
                  <c:v>4.4999999999999997E-3</c:v>
                </c:pt>
                <c:pt idx="3657">
                  <c:v>2.8999999999999998E-3</c:v>
                </c:pt>
                <c:pt idx="3658">
                  <c:v>1.1999999999999999E-3</c:v>
                </c:pt>
                <c:pt idx="3659">
                  <c:v>-5.9999999999999995E-4</c:v>
                </c:pt>
                <c:pt idx="3660">
                  <c:v>-2.0999999999999999E-3</c:v>
                </c:pt>
                <c:pt idx="3661">
                  <c:v>-3.3E-3</c:v>
                </c:pt>
                <c:pt idx="3662">
                  <c:v>-4.3E-3</c:v>
                </c:pt>
                <c:pt idx="3663">
                  <c:v>-5.5999999999999999E-3</c:v>
                </c:pt>
                <c:pt idx="3664">
                  <c:v>-6.8999999999999999E-3</c:v>
                </c:pt>
                <c:pt idx="3665">
                  <c:v>-7.9000000000000008E-3</c:v>
                </c:pt>
                <c:pt idx="3666">
                  <c:v>-8.8999999999999999E-3</c:v>
                </c:pt>
                <c:pt idx="3667">
                  <c:v>-1.04E-2</c:v>
                </c:pt>
                <c:pt idx="3668">
                  <c:v>-1.2200000000000001E-2</c:v>
                </c:pt>
                <c:pt idx="3669">
                  <c:v>-1.4200000000000001E-2</c:v>
                </c:pt>
                <c:pt idx="3670">
                  <c:v>-1.6199999999999999E-2</c:v>
                </c:pt>
                <c:pt idx="3671">
                  <c:v>-1.8200000000000001E-2</c:v>
                </c:pt>
                <c:pt idx="3672">
                  <c:v>-2.0199999999999999E-2</c:v>
                </c:pt>
                <c:pt idx="3673">
                  <c:v>-2.2100000000000002E-2</c:v>
                </c:pt>
                <c:pt idx="3674">
                  <c:v>-2.3800000000000002E-2</c:v>
                </c:pt>
                <c:pt idx="3675">
                  <c:v>-2.52E-2</c:v>
                </c:pt>
                <c:pt idx="3676">
                  <c:v>-2.63E-2</c:v>
                </c:pt>
                <c:pt idx="3677">
                  <c:v>-2.7099999999999999E-2</c:v>
                </c:pt>
                <c:pt idx="3678">
                  <c:v>-2.75E-2</c:v>
                </c:pt>
                <c:pt idx="3679">
                  <c:v>-2.7900000000000001E-2</c:v>
                </c:pt>
                <c:pt idx="3680">
                  <c:v>-2.8299999999999999E-2</c:v>
                </c:pt>
                <c:pt idx="3681">
                  <c:v>-2.8899999999999999E-2</c:v>
                </c:pt>
                <c:pt idx="3682">
                  <c:v>-2.93E-2</c:v>
                </c:pt>
                <c:pt idx="3683">
                  <c:v>-2.8899999999999999E-2</c:v>
                </c:pt>
                <c:pt idx="3684">
                  <c:v>-2.8299999999999999E-2</c:v>
                </c:pt>
                <c:pt idx="3685">
                  <c:v>-2.7900000000000001E-2</c:v>
                </c:pt>
                <c:pt idx="3686">
                  <c:v>-2.75E-2</c:v>
                </c:pt>
                <c:pt idx="3687">
                  <c:v>-2.69E-2</c:v>
                </c:pt>
                <c:pt idx="3688">
                  <c:v>-2.63E-2</c:v>
                </c:pt>
                <c:pt idx="3689">
                  <c:v>-2.6100000000000002E-2</c:v>
                </c:pt>
                <c:pt idx="3690">
                  <c:v>-2.5600000000000001E-2</c:v>
                </c:pt>
                <c:pt idx="3691">
                  <c:v>-2.4299999999999999E-2</c:v>
                </c:pt>
                <c:pt idx="3692">
                  <c:v>-2.23E-2</c:v>
                </c:pt>
                <c:pt idx="3693">
                  <c:v>-2.01E-2</c:v>
                </c:pt>
                <c:pt idx="3694">
                  <c:v>-1.7600000000000001E-2</c:v>
                </c:pt>
                <c:pt idx="3695">
                  <c:v>-1.52E-2</c:v>
                </c:pt>
                <c:pt idx="3696">
                  <c:v>-1.32E-2</c:v>
                </c:pt>
                <c:pt idx="3697">
                  <c:v>-1.18E-2</c:v>
                </c:pt>
                <c:pt idx="3698">
                  <c:v>-1.11E-2</c:v>
                </c:pt>
                <c:pt idx="3699">
                  <c:v>-1.09E-2</c:v>
                </c:pt>
                <c:pt idx="3700">
                  <c:v>-1.0699999999999999E-2</c:v>
                </c:pt>
                <c:pt idx="3701">
                  <c:v>-1.0200000000000001E-2</c:v>
                </c:pt>
                <c:pt idx="3702">
                  <c:v>-9.7000000000000003E-3</c:v>
                </c:pt>
                <c:pt idx="3703">
                  <c:v>-9.5999999999999992E-3</c:v>
                </c:pt>
                <c:pt idx="3704">
                  <c:v>-9.2999999999999992E-3</c:v>
                </c:pt>
                <c:pt idx="3705">
                  <c:v>-8.3999999999999995E-3</c:v>
                </c:pt>
                <c:pt idx="3706">
                  <c:v>-7.3000000000000001E-3</c:v>
                </c:pt>
                <c:pt idx="3707">
                  <c:v>-6.7000000000000002E-3</c:v>
                </c:pt>
                <c:pt idx="3708">
                  <c:v>-6.0000000000000001E-3</c:v>
                </c:pt>
                <c:pt idx="3709">
                  <c:v>-5.0000000000000001E-3</c:v>
                </c:pt>
                <c:pt idx="3710">
                  <c:v>-4.1000000000000003E-3</c:v>
                </c:pt>
                <c:pt idx="3711">
                  <c:v>-3.3999999999999998E-3</c:v>
                </c:pt>
                <c:pt idx="3712">
                  <c:v>-2.3E-3</c:v>
                </c:pt>
                <c:pt idx="3713">
                  <c:v>-2.9999999999999997E-4</c:v>
                </c:pt>
                <c:pt idx="3714">
                  <c:v>1.8E-3</c:v>
                </c:pt>
                <c:pt idx="3715">
                  <c:v>3.0000000000000001E-3</c:v>
                </c:pt>
                <c:pt idx="3716">
                  <c:v>3.5999999999999999E-3</c:v>
                </c:pt>
                <c:pt idx="3717">
                  <c:v>3.8999999999999998E-3</c:v>
                </c:pt>
                <c:pt idx="3718">
                  <c:v>4.3E-3</c:v>
                </c:pt>
                <c:pt idx="3719">
                  <c:v>4.7000000000000002E-3</c:v>
                </c:pt>
                <c:pt idx="3720">
                  <c:v>4.8999999999999998E-3</c:v>
                </c:pt>
                <c:pt idx="3721">
                  <c:v>4.7000000000000002E-3</c:v>
                </c:pt>
                <c:pt idx="3722">
                  <c:v>4.4000000000000003E-3</c:v>
                </c:pt>
                <c:pt idx="3723">
                  <c:v>4.4000000000000003E-3</c:v>
                </c:pt>
                <c:pt idx="3724">
                  <c:v>4.4000000000000003E-3</c:v>
                </c:pt>
                <c:pt idx="3725">
                  <c:v>4.1000000000000003E-3</c:v>
                </c:pt>
                <c:pt idx="3726">
                  <c:v>3.8999999999999998E-3</c:v>
                </c:pt>
                <c:pt idx="3727">
                  <c:v>3.8E-3</c:v>
                </c:pt>
                <c:pt idx="3728">
                  <c:v>3.7000000000000002E-3</c:v>
                </c:pt>
                <c:pt idx="3729">
                  <c:v>3.3E-3</c:v>
                </c:pt>
                <c:pt idx="3730">
                  <c:v>3.3E-3</c:v>
                </c:pt>
                <c:pt idx="3731">
                  <c:v>3.8999999999999998E-3</c:v>
                </c:pt>
                <c:pt idx="3732">
                  <c:v>4.7999999999999996E-3</c:v>
                </c:pt>
                <c:pt idx="3733">
                  <c:v>5.5999999999999999E-3</c:v>
                </c:pt>
                <c:pt idx="3734">
                  <c:v>6.4000000000000003E-3</c:v>
                </c:pt>
                <c:pt idx="3735">
                  <c:v>7.4999999999999997E-3</c:v>
                </c:pt>
                <c:pt idx="3736">
                  <c:v>8.6999999999999994E-3</c:v>
                </c:pt>
                <c:pt idx="3737">
                  <c:v>9.9000000000000008E-3</c:v>
                </c:pt>
                <c:pt idx="3738">
                  <c:v>1.12E-2</c:v>
                </c:pt>
                <c:pt idx="3739">
                  <c:v>1.24E-2</c:v>
                </c:pt>
                <c:pt idx="3740">
                  <c:v>1.37E-2</c:v>
                </c:pt>
                <c:pt idx="3741">
                  <c:v>1.49E-2</c:v>
                </c:pt>
                <c:pt idx="3742">
                  <c:v>1.6299999999999999E-2</c:v>
                </c:pt>
                <c:pt idx="3743">
                  <c:v>1.77E-2</c:v>
                </c:pt>
                <c:pt idx="3744">
                  <c:v>1.8499999999999999E-2</c:v>
                </c:pt>
                <c:pt idx="3745">
                  <c:v>1.8200000000000001E-2</c:v>
                </c:pt>
                <c:pt idx="3746">
                  <c:v>1.7600000000000001E-2</c:v>
                </c:pt>
                <c:pt idx="3747">
                  <c:v>1.7299999999999999E-2</c:v>
                </c:pt>
                <c:pt idx="3748">
                  <c:v>1.7100000000000001E-2</c:v>
                </c:pt>
                <c:pt idx="3749">
                  <c:v>1.67E-2</c:v>
                </c:pt>
                <c:pt idx="3750">
                  <c:v>1.6199999999999999E-2</c:v>
                </c:pt>
                <c:pt idx="3751">
                  <c:v>1.5800000000000002E-2</c:v>
                </c:pt>
                <c:pt idx="3752">
                  <c:v>1.4999999999999999E-2</c:v>
                </c:pt>
                <c:pt idx="3753">
                  <c:v>1.32E-2</c:v>
                </c:pt>
                <c:pt idx="3754">
                  <c:v>1.0999999999999999E-2</c:v>
                </c:pt>
                <c:pt idx="3755">
                  <c:v>8.8999999999999999E-3</c:v>
                </c:pt>
                <c:pt idx="3756">
                  <c:v>6.8999999999999999E-3</c:v>
                </c:pt>
                <c:pt idx="3757">
                  <c:v>5.0000000000000001E-3</c:v>
                </c:pt>
                <c:pt idx="3758">
                  <c:v>3.3E-3</c:v>
                </c:pt>
                <c:pt idx="3759">
                  <c:v>1.6999999999999999E-3</c:v>
                </c:pt>
                <c:pt idx="3760">
                  <c:v>8.9999999999999998E-4</c:v>
                </c:pt>
                <c:pt idx="3761">
                  <c:v>1.1999999999999999E-3</c:v>
                </c:pt>
                <c:pt idx="3762">
                  <c:v>1.9E-3</c:v>
                </c:pt>
                <c:pt idx="3763">
                  <c:v>2.5000000000000001E-3</c:v>
                </c:pt>
                <c:pt idx="3764">
                  <c:v>2.8999999999999998E-3</c:v>
                </c:pt>
                <c:pt idx="3765">
                  <c:v>3.3999999999999998E-3</c:v>
                </c:pt>
                <c:pt idx="3766">
                  <c:v>4.1000000000000003E-3</c:v>
                </c:pt>
                <c:pt idx="3767">
                  <c:v>4.7999999999999996E-3</c:v>
                </c:pt>
                <c:pt idx="3768">
                  <c:v>5.4999999999999997E-3</c:v>
                </c:pt>
                <c:pt idx="3769">
                  <c:v>6.1999999999999998E-3</c:v>
                </c:pt>
                <c:pt idx="3770">
                  <c:v>7.0000000000000001E-3</c:v>
                </c:pt>
                <c:pt idx="3771">
                  <c:v>8.3000000000000001E-3</c:v>
                </c:pt>
                <c:pt idx="3772">
                  <c:v>9.7000000000000003E-3</c:v>
                </c:pt>
                <c:pt idx="3773">
                  <c:v>1.0800000000000001E-2</c:v>
                </c:pt>
                <c:pt idx="3774">
                  <c:v>1.1900000000000001E-2</c:v>
                </c:pt>
                <c:pt idx="3775">
                  <c:v>1.34E-2</c:v>
                </c:pt>
                <c:pt idx="3776">
                  <c:v>1.46E-2</c:v>
                </c:pt>
                <c:pt idx="3777">
                  <c:v>1.4999999999999999E-2</c:v>
                </c:pt>
                <c:pt idx="3778">
                  <c:v>1.46E-2</c:v>
                </c:pt>
                <c:pt idx="3779">
                  <c:v>1.3599999999999999E-2</c:v>
                </c:pt>
                <c:pt idx="3780">
                  <c:v>1.2699999999999999E-2</c:v>
                </c:pt>
                <c:pt idx="3781">
                  <c:v>1.24E-2</c:v>
                </c:pt>
                <c:pt idx="3782">
                  <c:v>1.24E-2</c:v>
                </c:pt>
                <c:pt idx="3783">
                  <c:v>1.2500000000000001E-2</c:v>
                </c:pt>
                <c:pt idx="3784">
                  <c:v>1.26E-2</c:v>
                </c:pt>
                <c:pt idx="3785">
                  <c:v>1.2699999999999999E-2</c:v>
                </c:pt>
                <c:pt idx="3786">
                  <c:v>1.2800000000000001E-2</c:v>
                </c:pt>
                <c:pt idx="3787">
                  <c:v>1.2999999999999999E-2</c:v>
                </c:pt>
                <c:pt idx="3788">
                  <c:v>1.3299999999999999E-2</c:v>
                </c:pt>
                <c:pt idx="3789">
                  <c:v>1.37E-2</c:v>
                </c:pt>
                <c:pt idx="3790">
                  <c:v>1.3599999999999999E-2</c:v>
                </c:pt>
                <c:pt idx="3791">
                  <c:v>1.24E-2</c:v>
                </c:pt>
                <c:pt idx="3792">
                  <c:v>1.0800000000000001E-2</c:v>
                </c:pt>
                <c:pt idx="3793">
                  <c:v>9.4000000000000004E-3</c:v>
                </c:pt>
                <c:pt idx="3794">
                  <c:v>8.0999999999999996E-3</c:v>
                </c:pt>
                <c:pt idx="3795">
                  <c:v>6.4000000000000003E-3</c:v>
                </c:pt>
                <c:pt idx="3796">
                  <c:v>4.7000000000000002E-3</c:v>
                </c:pt>
                <c:pt idx="3797">
                  <c:v>3.2000000000000002E-3</c:v>
                </c:pt>
                <c:pt idx="3798">
                  <c:v>2E-3</c:v>
                </c:pt>
                <c:pt idx="3799">
                  <c:v>1.1999999999999999E-3</c:v>
                </c:pt>
                <c:pt idx="3800">
                  <c:v>5.0000000000000001E-4</c:v>
                </c:pt>
                <c:pt idx="3801">
                  <c:v>-2.0000000000000001E-4</c:v>
                </c:pt>
                <c:pt idx="3802">
                  <c:v>-1.1000000000000001E-3</c:v>
                </c:pt>
                <c:pt idx="3803">
                  <c:v>-2E-3</c:v>
                </c:pt>
                <c:pt idx="3804">
                  <c:v>-2.5000000000000001E-3</c:v>
                </c:pt>
                <c:pt idx="3805">
                  <c:v>-2.2000000000000001E-3</c:v>
                </c:pt>
                <c:pt idx="3806">
                  <c:v>-1.1000000000000001E-3</c:v>
                </c:pt>
                <c:pt idx="3807">
                  <c:v>4.0000000000000002E-4</c:v>
                </c:pt>
                <c:pt idx="3808">
                  <c:v>1.8E-3</c:v>
                </c:pt>
                <c:pt idx="3809">
                  <c:v>3.0999999999999999E-3</c:v>
                </c:pt>
                <c:pt idx="3810">
                  <c:v>4.4000000000000003E-3</c:v>
                </c:pt>
                <c:pt idx="3811">
                  <c:v>6.1000000000000004E-3</c:v>
                </c:pt>
                <c:pt idx="3812">
                  <c:v>7.7000000000000002E-3</c:v>
                </c:pt>
                <c:pt idx="3813">
                  <c:v>8.9999999999999993E-3</c:v>
                </c:pt>
                <c:pt idx="3814">
                  <c:v>1.0500000000000001E-2</c:v>
                </c:pt>
                <c:pt idx="3815">
                  <c:v>1.2500000000000001E-2</c:v>
                </c:pt>
                <c:pt idx="3816">
                  <c:v>1.3599999999999999E-2</c:v>
                </c:pt>
                <c:pt idx="3817">
                  <c:v>1.2500000000000001E-2</c:v>
                </c:pt>
                <c:pt idx="3818">
                  <c:v>1.03E-2</c:v>
                </c:pt>
                <c:pt idx="3819">
                  <c:v>8.3000000000000001E-3</c:v>
                </c:pt>
                <c:pt idx="3820">
                  <c:v>6.3E-3</c:v>
                </c:pt>
                <c:pt idx="3821">
                  <c:v>4.1000000000000003E-3</c:v>
                </c:pt>
                <c:pt idx="3822">
                  <c:v>1.8E-3</c:v>
                </c:pt>
                <c:pt idx="3823">
                  <c:v>-2.9999999999999997E-4</c:v>
                </c:pt>
                <c:pt idx="3824">
                  <c:v>-2.8E-3</c:v>
                </c:pt>
                <c:pt idx="3825">
                  <c:v>-5.5999999999999999E-3</c:v>
                </c:pt>
                <c:pt idx="3826">
                  <c:v>-8.2000000000000007E-3</c:v>
                </c:pt>
                <c:pt idx="3827">
                  <c:v>-9.4000000000000004E-3</c:v>
                </c:pt>
                <c:pt idx="3828">
                  <c:v>-9.1000000000000004E-3</c:v>
                </c:pt>
                <c:pt idx="3829">
                  <c:v>-7.4000000000000003E-3</c:v>
                </c:pt>
                <c:pt idx="3830">
                  <c:v>-5.4999999999999997E-3</c:v>
                </c:pt>
                <c:pt idx="3831">
                  <c:v>-4.3E-3</c:v>
                </c:pt>
                <c:pt idx="3832">
                  <c:v>-3.0999999999999999E-3</c:v>
                </c:pt>
                <c:pt idx="3833">
                  <c:v>-1.1000000000000001E-3</c:v>
                </c:pt>
                <c:pt idx="3834">
                  <c:v>5.9999999999999995E-4</c:v>
                </c:pt>
                <c:pt idx="3835">
                  <c:v>1.1999999999999999E-3</c:v>
                </c:pt>
                <c:pt idx="3836">
                  <c:v>1.1999999999999999E-3</c:v>
                </c:pt>
                <c:pt idx="3837">
                  <c:v>1.6999999999999999E-3</c:v>
                </c:pt>
                <c:pt idx="3838">
                  <c:v>2.2000000000000001E-3</c:v>
                </c:pt>
                <c:pt idx="3839">
                  <c:v>2.5999999999999999E-3</c:v>
                </c:pt>
                <c:pt idx="3840">
                  <c:v>2.8E-3</c:v>
                </c:pt>
                <c:pt idx="3841">
                  <c:v>2.8999999999999998E-3</c:v>
                </c:pt>
                <c:pt idx="3842">
                  <c:v>3.3E-3</c:v>
                </c:pt>
                <c:pt idx="3843">
                  <c:v>4.0000000000000001E-3</c:v>
                </c:pt>
                <c:pt idx="3844">
                  <c:v>4.8999999999999998E-3</c:v>
                </c:pt>
                <c:pt idx="3845">
                  <c:v>6.0000000000000001E-3</c:v>
                </c:pt>
                <c:pt idx="3846">
                  <c:v>7.0000000000000001E-3</c:v>
                </c:pt>
                <c:pt idx="3847">
                  <c:v>8.0000000000000002E-3</c:v>
                </c:pt>
                <c:pt idx="3848">
                  <c:v>9.1000000000000004E-3</c:v>
                </c:pt>
                <c:pt idx="3849">
                  <c:v>1.0200000000000001E-2</c:v>
                </c:pt>
                <c:pt idx="3850">
                  <c:v>1.14E-2</c:v>
                </c:pt>
                <c:pt idx="3851">
                  <c:v>1.26E-2</c:v>
                </c:pt>
                <c:pt idx="3852">
                  <c:v>1.3599999999999999E-2</c:v>
                </c:pt>
                <c:pt idx="3853">
                  <c:v>1.41E-2</c:v>
                </c:pt>
                <c:pt idx="3854">
                  <c:v>1.43E-2</c:v>
                </c:pt>
                <c:pt idx="3855">
                  <c:v>1.41E-2</c:v>
                </c:pt>
                <c:pt idx="3856">
                  <c:v>1.4E-2</c:v>
                </c:pt>
                <c:pt idx="3857">
                  <c:v>1.4200000000000001E-2</c:v>
                </c:pt>
                <c:pt idx="3858">
                  <c:v>1.43E-2</c:v>
                </c:pt>
                <c:pt idx="3859">
                  <c:v>1.4E-2</c:v>
                </c:pt>
                <c:pt idx="3860">
                  <c:v>1.38E-2</c:v>
                </c:pt>
                <c:pt idx="3861">
                  <c:v>1.41E-2</c:v>
                </c:pt>
                <c:pt idx="3862">
                  <c:v>1.4200000000000001E-2</c:v>
                </c:pt>
                <c:pt idx="3863">
                  <c:v>1.29E-2</c:v>
                </c:pt>
                <c:pt idx="3864">
                  <c:v>1.04E-2</c:v>
                </c:pt>
                <c:pt idx="3865">
                  <c:v>6.8999999999999999E-3</c:v>
                </c:pt>
                <c:pt idx="3866">
                  <c:v>3.0999999999999999E-3</c:v>
                </c:pt>
                <c:pt idx="3867">
                  <c:v>-5.0000000000000001E-4</c:v>
                </c:pt>
                <c:pt idx="3868">
                  <c:v>-3.3E-3</c:v>
                </c:pt>
                <c:pt idx="3869">
                  <c:v>-5.1000000000000004E-3</c:v>
                </c:pt>
                <c:pt idx="3870">
                  <c:v>-6.4000000000000003E-3</c:v>
                </c:pt>
                <c:pt idx="3871">
                  <c:v>-7.6E-3</c:v>
                </c:pt>
                <c:pt idx="3872">
                  <c:v>-8.6999999999999994E-3</c:v>
                </c:pt>
                <c:pt idx="3873">
                  <c:v>-9.9000000000000008E-3</c:v>
                </c:pt>
                <c:pt idx="3874">
                  <c:v>-1.14E-2</c:v>
                </c:pt>
                <c:pt idx="3875">
                  <c:v>-1.35E-2</c:v>
                </c:pt>
                <c:pt idx="3876">
                  <c:v>-1.6E-2</c:v>
                </c:pt>
                <c:pt idx="3877">
                  <c:v>-1.8499999999999999E-2</c:v>
                </c:pt>
                <c:pt idx="3878">
                  <c:v>-2.01E-2</c:v>
                </c:pt>
                <c:pt idx="3879">
                  <c:v>-0.02</c:v>
                </c:pt>
                <c:pt idx="3880">
                  <c:v>-1.9199999999999998E-2</c:v>
                </c:pt>
                <c:pt idx="3881">
                  <c:v>-1.8800000000000001E-2</c:v>
                </c:pt>
                <c:pt idx="3882">
                  <c:v>-1.8599999999999998E-2</c:v>
                </c:pt>
                <c:pt idx="3883">
                  <c:v>-1.7999999999999999E-2</c:v>
                </c:pt>
                <c:pt idx="3884">
                  <c:v>-1.7299999999999999E-2</c:v>
                </c:pt>
                <c:pt idx="3885">
                  <c:v>-1.66E-2</c:v>
                </c:pt>
                <c:pt idx="3886">
                  <c:v>-1.5900000000000001E-2</c:v>
                </c:pt>
                <c:pt idx="3887">
                  <c:v>-1.52E-2</c:v>
                </c:pt>
                <c:pt idx="3888">
                  <c:v>-1.4500000000000001E-2</c:v>
                </c:pt>
                <c:pt idx="3889">
                  <c:v>-1.37E-2</c:v>
                </c:pt>
                <c:pt idx="3890">
                  <c:v>-1.32E-2</c:v>
                </c:pt>
                <c:pt idx="3891">
                  <c:v>-1.29E-2</c:v>
                </c:pt>
                <c:pt idx="3892">
                  <c:v>-1.2699999999999999E-2</c:v>
                </c:pt>
                <c:pt idx="3893">
                  <c:v>-1.2500000000000001E-2</c:v>
                </c:pt>
                <c:pt idx="3894">
                  <c:v>-1.2200000000000001E-2</c:v>
                </c:pt>
                <c:pt idx="3895">
                  <c:v>-1.2E-2</c:v>
                </c:pt>
                <c:pt idx="3896">
                  <c:v>-1.18E-2</c:v>
                </c:pt>
                <c:pt idx="3897">
                  <c:v>-1.17E-2</c:v>
                </c:pt>
                <c:pt idx="3898">
                  <c:v>-1.1599999999999999E-2</c:v>
                </c:pt>
                <c:pt idx="3899">
                  <c:v>-1.15E-2</c:v>
                </c:pt>
                <c:pt idx="3900">
                  <c:v>-1.0800000000000001E-2</c:v>
                </c:pt>
                <c:pt idx="3901">
                  <c:v>-8.9999999999999993E-3</c:v>
                </c:pt>
                <c:pt idx="3902">
                  <c:v>-6.4999999999999997E-3</c:v>
                </c:pt>
                <c:pt idx="3903">
                  <c:v>-4.1999999999999997E-3</c:v>
                </c:pt>
                <c:pt idx="3904">
                  <c:v>-2.0999999999999999E-3</c:v>
                </c:pt>
                <c:pt idx="3905">
                  <c:v>-5.9999999999999995E-4</c:v>
                </c:pt>
                <c:pt idx="3906">
                  <c:v>2.0000000000000001E-4</c:v>
                </c:pt>
                <c:pt idx="3907">
                  <c:v>0</c:v>
                </c:pt>
                <c:pt idx="3908">
                  <c:v>-4.0000000000000002E-4</c:v>
                </c:pt>
                <c:pt idx="3909">
                  <c:v>-4.0000000000000002E-4</c:v>
                </c:pt>
                <c:pt idx="3910">
                  <c:v>-4.0000000000000002E-4</c:v>
                </c:pt>
                <c:pt idx="3911">
                  <c:v>-8.0000000000000004E-4</c:v>
                </c:pt>
                <c:pt idx="3912">
                  <c:v>-1.4E-3</c:v>
                </c:pt>
                <c:pt idx="3913">
                  <c:v>-1.9E-3</c:v>
                </c:pt>
                <c:pt idx="3914">
                  <c:v>-1.9E-3</c:v>
                </c:pt>
                <c:pt idx="3915">
                  <c:v>-1.6000000000000001E-3</c:v>
                </c:pt>
                <c:pt idx="3916">
                  <c:v>-8.0000000000000004E-4</c:v>
                </c:pt>
                <c:pt idx="3917">
                  <c:v>2.0000000000000001E-4</c:v>
                </c:pt>
                <c:pt idx="3918">
                  <c:v>1.1000000000000001E-3</c:v>
                </c:pt>
                <c:pt idx="3919">
                  <c:v>1.9E-3</c:v>
                </c:pt>
                <c:pt idx="3920">
                  <c:v>2.8E-3</c:v>
                </c:pt>
                <c:pt idx="3921">
                  <c:v>4.0000000000000001E-3</c:v>
                </c:pt>
                <c:pt idx="3922">
                  <c:v>5.1000000000000004E-3</c:v>
                </c:pt>
                <c:pt idx="3923">
                  <c:v>5.4999999999999997E-3</c:v>
                </c:pt>
                <c:pt idx="3924">
                  <c:v>5.4000000000000003E-3</c:v>
                </c:pt>
                <c:pt idx="3925">
                  <c:v>4.8999999999999998E-3</c:v>
                </c:pt>
                <c:pt idx="3926">
                  <c:v>4.3E-3</c:v>
                </c:pt>
                <c:pt idx="3927">
                  <c:v>3.7000000000000002E-3</c:v>
                </c:pt>
                <c:pt idx="3928">
                  <c:v>3.0999999999999999E-3</c:v>
                </c:pt>
                <c:pt idx="3929">
                  <c:v>2.0999999999999999E-3</c:v>
                </c:pt>
                <c:pt idx="3930">
                  <c:v>1.1000000000000001E-3</c:v>
                </c:pt>
                <c:pt idx="3931">
                  <c:v>2.9999999999999997E-4</c:v>
                </c:pt>
                <c:pt idx="3932">
                  <c:v>-5.0000000000000001E-4</c:v>
                </c:pt>
                <c:pt idx="3933">
                  <c:v>-1.6000000000000001E-3</c:v>
                </c:pt>
                <c:pt idx="3934">
                  <c:v>-2.3999999999999998E-3</c:v>
                </c:pt>
                <c:pt idx="3935">
                  <c:v>-2.5000000000000001E-3</c:v>
                </c:pt>
                <c:pt idx="3936">
                  <c:v>-2E-3</c:v>
                </c:pt>
                <c:pt idx="3937">
                  <c:v>-1.4E-3</c:v>
                </c:pt>
                <c:pt idx="3938">
                  <c:v>-6.9999999999999999E-4</c:v>
                </c:pt>
                <c:pt idx="3939">
                  <c:v>-2.0000000000000001E-4</c:v>
                </c:pt>
                <c:pt idx="3940">
                  <c:v>4.0000000000000002E-4</c:v>
                </c:pt>
                <c:pt idx="3941">
                  <c:v>1.1000000000000001E-3</c:v>
                </c:pt>
                <c:pt idx="3942">
                  <c:v>1.9E-3</c:v>
                </c:pt>
                <c:pt idx="3943">
                  <c:v>2.5999999999999999E-3</c:v>
                </c:pt>
                <c:pt idx="3944">
                  <c:v>3.3999999999999998E-3</c:v>
                </c:pt>
                <c:pt idx="3945">
                  <c:v>4.1999999999999997E-3</c:v>
                </c:pt>
                <c:pt idx="3946">
                  <c:v>4.8999999999999998E-3</c:v>
                </c:pt>
                <c:pt idx="3947">
                  <c:v>5.4000000000000003E-3</c:v>
                </c:pt>
                <c:pt idx="3948">
                  <c:v>5.7999999999999996E-3</c:v>
                </c:pt>
                <c:pt idx="3949">
                  <c:v>6.1999999999999998E-3</c:v>
                </c:pt>
                <c:pt idx="3950">
                  <c:v>6.6E-3</c:v>
                </c:pt>
                <c:pt idx="3951">
                  <c:v>7.1000000000000004E-3</c:v>
                </c:pt>
                <c:pt idx="3952">
                  <c:v>7.4999999999999997E-3</c:v>
                </c:pt>
                <c:pt idx="3953">
                  <c:v>7.9000000000000008E-3</c:v>
                </c:pt>
                <c:pt idx="3954">
                  <c:v>8.3000000000000001E-3</c:v>
                </c:pt>
                <c:pt idx="3955">
                  <c:v>8.6E-3</c:v>
                </c:pt>
                <c:pt idx="3956">
                  <c:v>9.2999999999999992E-3</c:v>
                </c:pt>
                <c:pt idx="3957">
                  <c:v>1.0699999999999999E-2</c:v>
                </c:pt>
                <c:pt idx="3958">
                  <c:v>1.2999999999999999E-2</c:v>
                </c:pt>
                <c:pt idx="3959">
                  <c:v>1.5599999999999999E-2</c:v>
                </c:pt>
                <c:pt idx="3960">
                  <c:v>1.72E-2</c:v>
                </c:pt>
                <c:pt idx="3961">
                  <c:v>1.66E-2</c:v>
                </c:pt>
                <c:pt idx="3962">
                  <c:v>1.47E-2</c:v>
                </c:pt>
                <c:pt idx="3963">
                  <c:v>1.26E-2</c:v>
                </c:pt>
                <c:pt idx="3964">
                  <c:v>1.0699999999999999E-2</c:v>
                </c:pt>
                <c:pt idx="3965">
                  <c:v>8.8999999999999999E-3</c:v>
                </c:pt>
                <c:pt idx="3966">
                  <c:v>7.1000000000000004E-3</c:v>
                </c:pt>
                <c:pt idx="3967">
                  <c:v>5.3E-3</c:v>
                </c:pt>
                <c:pt idx="3968">
                  <c:v>3.5999999999999999E-3</c:v>
                </c:pt>
                <c:pt idx="3969">
                  <c:v>1.9E-3</c:v>
                </c:pt>
                <c:pt idx="3970">
                  <c:v>2.0000000000000001E-4</c:v>
                </c:pt>
                <c:pt idx="3971">
                  <c:v>-1.6000000000000001E-3</c:v>
                </c:pt>
                <c:pt idx="3972">
                  <c:v>-3.3E-3</c:v>
                </c:pt>
                <c:pt idx="3973">
                  <c:v>-4.7999999999999996E-3</c:v>
                </c:pt>
                <c:pt idx="3974">
                  <c:v>-6.4999999999999997E-3</c:v>
                </c:pt>
                <c:pt idx="3975">
                  <c:v>-8.3999999999999995E-3</c:v>
                </c:pt>
                <c:pt idx="3976">
                  <c:v>-9.7000000000000003E-3</c:v>
                </c:pt>
                <c:pt idx="3977">
                  <c:v>-9.7999999999999997E-3</c:v>
                </c:pt>
                <c:pt idx="3978">
                  <c:v>-9.2999999999999992E-3</c:v>
                </c:pt>
                <c:pt idx="3979">
                  <c:v>-8.8000000000000005E-3</c:v>
                </c:pt>
                <c:pt idx="3980">
                  <c:v>-8.5000000000000006E-3</c:v>
                </c:pt>
                <c:pt idx="3981">
                  <c:v>-8.0999999999999996E-3</c:v>
                </c:pt>
                <c:pt idx="3982">
                  <c:v>-7.4000000000000003E-3</c:v>
                </c:pt>
                <c:pt idx="3983">
                  <c:v>-6.4000000000000003E-3</c:v>
                </c:pt>
                <c:pt idx="3984">
                  <c:v>-5.1999999999999998E-3</c:v>
                </c:pt>
                <c:pt idx="3985">
                  <c:v>-4.1000000000000003E-3</c:v>
                </c:pt>
                <c:pt idx="3986">
                  <c:v>-3.0999999999999999E-3</c:v>
                </c:pt>
                <c:pt idx="3987">
                  <c:v>-1.9E-3</c:v>
                </c:pt>
                <c:pt idx="3988">
                  <c:v>-4.0000000000000002E-4</c:v>
                </c:pt>
                <c:pt idx="3989">
                  <c:v>1.5E-3</c:v>
                </c:pt>
                <c:pt idx="3990">
                  <c:v>3.3999999999999998E-3</c:v>
                </c:pt>
                <c:pt idx="3991">
                  <c:v>4.7000000000000002E-3</c:v>
                </c:pt>
                <c:pt idx="3992">
                  <c:v>5.3E-3</c:v>
                </c:pt>
                <c:pt idx="3993">
                  <c:v>5.0000000000000001E-3</c:v>
                </c:pt>
                <c:pt idx="3994">
                  <c:v>4.4999999999999997E-3</c:v>
                </c:pt>
                <c:pt idx="3995">
                  <c:v>4.3E-3</c:v>
                </c:pt>
                <c:pt idx="3996">
                  <c:v>4.1000000000000003E-3</c:v>
                </c:pt>
                <c:pt idx="3997">
                  <c:v>3.5999999999999999E-3</c:v>
                </c:pt>
                <c:pt idx="3998">
                  <c:v>3.0999999999999999E-3</c:v>
                </c:pt>
                <c:pt idx="3999">
                  <c:v>2.5000000000000001E-3</c:v>
                </c:pt>
                <c:pt idx="4000">
                  <c:v>2E-3</c:v>
                </c:pt>
                <c:pt idx="4001">
                  <c:v>1.5E-3</c:v>
                </c:pt>
                <c:pt idx="4002">
                  <c:v>1E-3</c:v>
                </c:pt>
                <c:pt idx="4003">
                  <c:v>5.9999999999999995E-4</c:v>
                </c:pt>
                <c:pt idx="4004">
                  <c:v>1E-4</c:v>
                </c:pt>
                <c:pt idx="4005">
                  <c:v>-5.0000000000000001E-4</c:v>
                </c:pt>
                <c:pt idx="4006">
                  <c:v>-1E-3</c:v>
                </c:pt>
                <c:pt idx="4007">
                  <c:v>-1.5E-3</c:v>
                </c:pt>
                <c:pt idx="4008">
                  <c:v>-1.4E-3</c:v>
                </c:pt>
                <c:pt idx="4009">
                  <c:v>-6.9999999999999999E-4</c:v>
                </c:pt>
                <c:pt idx="4010">
                  <c:v>2.0000000000000001E-4</c:v>
                </c:pt>
                <c:pt idx="4011">
                  <c:v>8.9999999999999998E-4</c:v>
                </c:pt>
                <c:pt idx="4012">
                  <c:v>1.6000000000000001E-3</c:v>
                </c:pt>
                <c:pt idx="4013">
                  <c:v>2.5000000000000001E-3</c:v>
                </c:pt>
                <c:pt idx="4014">
                  <c:v>3.0999999999999999E-3</c:v>
                </c:pt>
                <c:pt idx="4015">
                  <c:v>2.8999999999999998E-3</c:v>
                </c:pt>
                <c:pt idx="4016">
                  <c:v>2.3E-3</c:v>
                </c:pt>
                <c:pt idx="4017">
                  <c:v>1.9E-3</c:v>
                </c:pt>
                <c:pt idx="4018">
                  <c:v>1.6000000000000001E-3</c:v>
                </c:pt>
                <c:pt idx="4019">
                  <c:v>1.5E-3</c:v>
                </c:pt>
                <c:pt idx="4020">
                  <c:v>1.6000000000000001E-3</c:v>
                </c:pt>
                <c:pt idx="4021">
                  <c:v>2.0999999999999999E-3</c:v>
                </c:pt>
                <c:pt idx="4022">
                  <c:v>2.7000000000000001E-3</c:v>
                </c:pt>
                <c:pt idx="4023">
                  <c:v>2.8999999999999998E-3</c:v>
                </c:pt>
                <c:pt idx="4024">
                  <c:v>3.3E-3</c:v>
                </c:pt>
                <c:pt idx="4025">
                  <c:v>3.8999999999999998E-3</c:v>
                </c:pt>
                <c:pt idx="4026">
                  <c:v>4.5999999999999999E-3</c:v>
                </c:pt>
                <c:pt idx="4027">
                  <c:v>5.0000000000000001E-3</c:v>
                </c:pt>
                <c:pt idx="4028">
                  <c:v>4.7000000000000002E-3</c:v>
                </c:pt>
                <c:pt idx="4029">
                  <c:v>3.5999999999999999E-3</c:v>
                </c:pt>
                <c:pt idx="4030">
                  <c:v>2.0999999999999999E-3</c:v>
                </c:pt>
                <c:pt idx="4031">
                  <c:v>8.9999999999999998E-4</c:v>
                </c:pt>
                <c:pt idx="4032">
                  <c:v>-2.9999999999999997E-4</c:v>
                </c:pt>
                <c:pt idx="4033">
                  <c:v>-1.6000000000000001E-3</c:v>
                </c:pt>
                <c:pt idx="4034">
                  <c:v>-3.0999999999999999E-3</c:v>
                </c:pt>
                <c:pt idx="4035">
                  <c:v>-4.5999999999999999E-3</c:v>
                </c:pt>
                <c:pt idx="4036">
                  <c:v>-6.1000000000000004E-3</c:v>
                </c:pt>
                <c:pt idx="4037">
                  <c:v>-7.4000000000000003E-3</c:v>
                </c:pt>
                <c:pt idx="4038">
                  <c:v>-8.8999999999999999E-3</c:v>
                </c:pt>
                <c:pt idx="4039">
                  <c:v>-1.06E-2</c:v>
                </c:pt>
                <c:pt idx="4040">
                  <c:v>-1.18E-2</c:v>
                </c:pt>
                <c:pt idx="4041">
                  <c:v>-1.17E-2</c:v>
                </c:pt>
                <c:pt idx="4042">
                  <c:v>-1.09E-2</c:v>
                </c:pt>
                <c:pt idx="4043">
                  <c:v>-1.0200000000000001E-2</c:v>
                </c:pt>
                <c:pt idx="4044">
                  <c:v>-9.5999999999999992E-3</c:v>
                </c:pt>
                <c:pt idx="4045">
                  <c:v>-8.8000000000000005E-3</c:v>
                </c:pt>
                <c:pt idx="4046">
                  <c:v>-8.0000000000000002E-3</c:v>
                </c:pt>
                <c:pt idx="4047">
                  <c:v>-7.3000000000000001E-3</c:v>
                </c:pt>
                <c:pt idx="4048">
                  <c:v>-6.8999999999999999E-3</c:v>
                </c:pt>
                <c:pt idx="4049">
                  <c:v>-6.7000000000000002E-3</c:v>
                </c:pt>
                <c:pt idx="4050">
                  <c:v>-6.4000000000000003E-3</c:v>
                </c:pt>
                <c:pt idx="4051">
                  <c:v>-6.1000000000000004E-3</c:v>
                </c:pt>
                <c:pt idx="4052">
                  <c:v>-5.7999999999999996E-3</c:v>
                </c:pt>
                <c:pt idx="4053">
                  <c:v>-5.4999999999999997E-3</c:v>
                </c:pt>
                <c:pt idx="4054">
                  <c:v>-5.1000000000000004E-3</c:v>
                </c:pt>
                <c:pt idx="4055">
                  <c:v>-4.5999999999999999E-3</c:v>
                </c:pt>
                <c:pt idx="4056">
                  <c:v>-4.1999999999999997E-3</c:v>
                </c:pt>
                <c:pt idx="4057">
                  <c:v>-3.8E-3</c:v>
                </c:pt>
                <c:pt idx="4058">
                  <c:v>-3.3999999999999998E-3</c:v>
                </c:pt>
                <c:pt idx="4059">
                  <c:v>-2.8999999999999998E-3</c:v>
                </c:pt>
                <c:pt idx="4060">
                  <c:v>-2.3999999999999998E-3</c:v>
                </c:pt>
                <c:pt idx="4061">
                  <c:v>-1.9E-3</c:v>
                </c:pt>
                <c:pt idx="4062">
                  <c:v>-1.4E-3</c:v>
                </c:pt>
                <c:pt idx="4063">
                  <c:v>-1E-3</c:v>
                </c:pt>
                <c:pt idx="4064">
                  <c:v>-5.0000000000000001E-4</c:v>
                </c:pt>
                <c:pt idx="4065">
                  <c:v>0</c:v>
                </c:pt>
                <c:pt idx="4066">
                  <c:v>4.0000000000000002E-4</c:v>
                </c:pt>
                <c:pt idx="4067">
                  <c:v>8.0000000000000004E-4</c:v>
                </c:pt>
                <c:pt idx="4068">
                  <c:v>1.2999999999999999E-3</c:v>
                </c:pt>
                <c:pt idx="4069">
                  <c:v>2E-3</c:v>
                </c:pt>
                <c:pt idx="4070">
                  <c:v>2.0999999999999999E-3</c:v>
                </c:pt>
                <c:pt idx="4071">
                  <c:v>1.2999999999999999E-3</c:v>
                </c:pt>
                <c:pt idx="4072">
                  <c:v>1E-4</c:v>
                </c:pt>
                <c:pt idx="4073">
                  <c:v>-8.9999999999999998E-4</c:v>
                </c:pt>
                <c:pt idx="4074">
                  <c:v>-1.8E-3</c:v>
                </c:pt>
                <c:pt idx="4075">
                  <c:v>-2.8999999999999998E-3</c:v>
                </c:pt>
                <c:pt idx="4076">
                  <c:v>-4.1000000000000003E-3</c:v>
                </c:pt>
                <c:pt idx="4077">
                  <c:v>-5.3E-3</c:v>
                </c:pt>
                <c:pt idx="4078">
                  <c:v>-6.4999999999999997E-3</c:v>
                </c:pt>
                <c:pt idx="4079">
                  <c:v>-7.7000000000000002E-3</c:v>
                </c:pt>
                <c:pt idx="4080">
                  <c:v>-8.8999999999999999E-3</c:v>
                </c:pt>
                <c:pt idx="4081">
                  <c:v>-1.01E-2</c:v>
                </c:pt>
                <c:pt idx="4082">
                  <c:v>-1.12E-2</c:v>
                </c:pt>
                <c:pt idx="4083">
                  <c:v>-1.2200000000000001E-2</c:v>
                </c:pt>
                <c:pt idx="4084">
                  <c:v>-1.32E-2</c:v>
                </c:pt>
                <c:pt idx="4085">
                  <c:v>-1.43E-2</c:v>
                </c:pt>
                <c:pt idx="4086">
                  <c:v>-1.54E-2</c:v>
                </c:pt>
                <c:pt idx="4087">
                  <c:v>-1.6199999999999999E-2</c:v>
                </c:pt>
                <c:pt idx="4088">
                  <c:v>-1.6799999999999999E-2</c:v>
                </c:pt>
                <c:pt idx="4089">
                  <c:v>-1.7299999999999999E-2</c:v>
                </c:pt>
                <c:pt idx="4090">
                  <c:v>-1.77E-2</c:v>
                </c:pt>
                <c:pt idx="4091">
                  <c:v>-1.8200000000000001E-2</c:v>
                </c:pt>
                <c:pt idx="4092">
                  <c:v>-1.8800000000000001E-2</c:v>
                </c:pt>
                <c:pt idx="4093">
                  <c:v>-1.9300000000000001E-2</c:v>
                </c:pt>
                <c:pt idx="4094">
                  <c:v>-1.9800000000000002E-2</c:v>
                </c:pt>
                <c:pt idx="4095">
                  <c:v>-2.01E-2</c:v>
                </c:pt>
                <c:pt idx="4096">
                  <c:v>-2.06E-2</c:v>
                </c:pt>
                <c:pt idx="4097">
                  <c:v>-2.1299999999999999E-2</c:v>
                </c:pt>
                <c:pt idx="4098">
                  <c:v>-2.1700000000000001E-2</c:v>
                </c:pt>
                <c:pt idx="4099">
                  <c:v>-2.12E-2</c:v>
                </c:pt>
                <c:pt idx="4100">
                  <c:v>-2.0199999999999999E-2</c:v>
                </c:pt>
                <c:pt idx="4101">
                  <c:v>-1.9E-2</c:v>
                </c:pt>
                <c:pt idx="4102">
                  <c:v>-1.7600000000000001E-2</c:v>
                </c:pt>
                <c:pt idx="4103">
                  <c:v>-1.61E-2</c:v>
                </c:pt>
                <c:pt idx="4104">
                  <c:v>-1.38E-2</c:v>
                </c:pt>
                <c:pt idx="4105">
                  <c:v>-1.03E-2</c:v>
                </c:pt>
                <c:pt idx="4106">
                  <c:v>-6.6E-3</c:v>
                </c:pt>
                <c:pt idx="4107">
                  <c:v>-3.7000000000000002E-3</c:v>
                </c:pt>
                <c:pt idx="4108">
                  <c:v>-1.4E-3</c:v>
                </c:pt>
                <c:pt idx="4109">
                  <c:v>4.0000000000000002E-4</c:v>
                </c:pt>
                <c:pt idx="4110">
                  <c:v>2E-3</c:v>
                </c:pt>
                <c:pt idx="4111">
                  <c:v>3.8E-3</c:v>
                </c:pt>
                <c:pt idx="4112">
                  <c:v>5.5999999999999999E-3</c:v>
                </c:pt>
                <c:pt idx="4113">
                  <c:v>7.1999999999999998E-3</c:v>
                </c:pt>
                <c:pt idx="4114">
                  <c:v>8.3999999999999995E-3</c:v>
                </c:pt>
                <c:pt idx="4115">
                  <c:v>8.8000000000000005E-3</c:v>
                </c:pt>
                <c:pt idx="4116">
                  <c:v>9.1000000000000004E-3</c:v>
                </c:pt>
                <c:pt idx="4117">
                  <c:v>9.7999999999999997E-3</c:v>
                </c:pt>
                <c:pt idx="4118">
                  <c:v>1.04E-2</c:v>
                </c:pt>
                <c:pt idx="4119">
                  <c:v>1.0200000000000001E-2</c:v>
                </c:pt>
                <c:pt idx="4120">
                  <c:v>9.4999999999999998E-3</c:v>
                </c:pt>
                <c:pt idx="4121">
                  <c:v>8.8000000000000005E-3</c:v>
                </c:pt>
                <c:pt idx="4122">
                  <c:v>8.2000000000000007E-3</c:v>
                </c:pt>
                <c:pt idx="4123">
                  <c:v>7.3000000000000001E-3</c:v>
                </c:pt>
                <c:pt idx="4124">
                  <c:v>6.1999999999999998E-3</c:v>
                </c:pt>
                <c:pt idx="4125">
                  <c:v>4.8999999999999998E-3</c:v>
                </c:pt>
                <c:pt idx="4126">
                  <c:v>3.3999999999999998E-3</c:v>
                </c:pt>
                <c:pt idx="4127">
                  <c:v>1.8E-3</c:v>
                </c:pt>
                <c:pt idx="4128">
                  <c:v>2.9999999999999997E-4</c:v>
                </c:pt>
                <c:pt idx="4129">
                  <c:v>-1E-3</c:v>
                </c:pt>
                <c:pt idx="4130">
                  <c:v>-2.3999999999999998E-3</c:v>
                </c:pt>
                <c:pt idx="4131">
                  <c:v>-4.4000000000000003E-3</c:v>
                </c:pt>
                <c:pt idx="4132">
                  <c:v>-5.7999999999999996E-3</c:v>
                </c:pt>
                <c:pt idx="4133">
                  <c:v>-5.7999999999999996E-3</c:v>
                </c:pt>
                <c:pt idx="4134">
                  <c:v>-4.5999999999999999E-3</c:v>
                </c:pt>
                <c:pt idx="4135">
                  <c:v>-3.0000000000000001E-3</c:v>
                </c:pt>
                <c:pt idx="4136">
                  <c:v>-1.2999999999999999E-3</c:v>
                </c:pt>
                <c:pt idx="4137">
                  <c:v>1E-4</c:v>
                </c:pt>
                <c:pt idx="4138">
                  <c:v>1.2999999999999999E-3</c:v>
                </c:pt>
                <c:pt idx="4139">
                  <c:v>2.3999999999999998E-3</c:v>
                </c:pt>
                <c:pt idx="4140">
                  <c:v>3.3999999999999998E-3</c:v>
                </c:pt>
                <c:pt idx="4141">
                  <c:v>4.1999999999999997E-3</c:v>
                </c:pt>
                <c:pt idx="4142">
                  <c:v>4.8999999999999998E-3</c:v>
                </c:pt>
                <c:pt idx="4143">
                  <c:v>5.3E-3</c:v>
                </c:pt>
                <c:pt idx="4144">
                  <c:v>5.4999999999999997E-3</c:v>
                </c:pt>
                <c:pt idx="4145">
                  <c:v>5.7000000000000002E-3</c:v>
                </c:pt>
                <c:pt idx="4146">
                  <c:v>5.8999999999999999E-3</c:v>
                </c:pt>
                <c:pt idx="4147">
                  <c:v>6.1000000000000004E-3</c:v>
                </c:pt>
                <c:pt idx="4148">
                  <c:v>6.3E-3</c:v>
                </c:pt>
                <c:pt idx="4149">
                  <c:v>6.4999999999999997E-3</c:v>
                </c:pt>
                <c:pt idx="4150">
                  <c:v>6.6E-3</c:v>
                </c:pt>
                <c:pt idx="4151">
                  <c:v>6.7999999999999996E-3</c:v>
                </c:pt>
                <c:pt idx="4152">
                  <c:v>7.0000000000000001E-3</c:v>
                </c:pt>
                <c:pt idx="4153">
                  <c:v>7.1999999999999998E-3</c:v>
                </c:pt>
                <c:pt idx="4154">
                  <c:v>7.3000000000000001E-3</c:v>
                </c:pt>
                <c:pt idx="4155">
                  <c:v>7.4999999999999997E-3</c:v>
                </c:pt>
                <c:pt idx="4156">
                  <c:v>7.6E-3</c:v>
                </c:pt>
                <c:pt idx="4157">
                  <c:v>7.7999999999999996E-3</c:v>
                </c:pt>
                <c:pt idx="4158">
                  <c:v>7.9000000000000008E-3</c:v>
                </c:pt>
                <c:pt idx="4159">
                  <c:v>7.7000000000000002E-3</c:v>
                </c:pt>
                <c:pt idx="4160">
                  <c:v>7.4000000000000003E-3</c:v>
                </c:pt>
                <c:pt idx="4161">
                  <c:v>7.1999999999999998E-3</c:v>
                </c:pt>
                <c:pt idx="4162">
                  <c:v>7.0000000000000001E-3</c:v>
                </c:pt>
                <c:pt idx="4163">
                  <c:v>6.7999999999999996E-3</c:v>
                </c:pt>
                <c:pt idx="4164">
                  <c:v>6.4999999999999997E-3</c:v>
                </c:pt>
                <c:pt idx="4165">
                  <c:v>6.1999999999999998E-3</c:v>
                </c:pt>
                <c:pt idx="4166">
                  <c:v>5.8999999999999999E-3</c:v>
                </c:pt>
                <c:pt idx="4167">
                  <c:v>5.7000000000000002E-3</c:v>
                </c:pt>
                <c:pt idx="4168">
                  <c:v>5.4999999999999997E-3</c:v>
                </c:pt>
                <c:pt idx="4169">
                  <c:v>5.1000000000000004E-3</c:v>
                </c:pt>
                <c:pt idx="4170">
                  <c:v>4.8999999999999998E-3</c:v>
                </c:pt>
                <c:pt idx="4171">
                  <c:v>5.4000000000000003E-3</c:v>
                </c:pt>
                <c:pt idx="4172">
                  <c:v>6.1999999999999998E-3</c:v>
                </c:pt>
                <c:pt idx="4173">
                  <c:v>7.1999999999999998E-3</c:v>
                </c:pt>
                <c:pt idx="4174">
                  <c:v>8.0999999999999996E-3</c:v>
                </c:pt>
                <c:pt idx="4175">
                  <c:v>8.8999999999999999E-3</c:v>
                </c:pt>
                <c:pt idx="4176">
                  <c:v>9.7999999999999997E-3</c:v>
                </c:pt>
                <c:pt idx="4177">
                  <c:v>1.0800000000000001E-2</c:v>
                </c:pt>
                <c:pt idx="4178">
                  <c:v>1.1599999999999999E-2</c:v>
                </c:pt>
                <c:pt idx="4179">
                  <c:v>1.2200000000000001E-2</c:v>
                </c:pt>
                <c:pt idx="4180">
                  <c:v>1.2800000000000001E-2</c:v>
                </c:pt>
                <c:pt idx="4181">
                  <c:v>1.37E-2</c:v>
                </c:pt>
                <c:pt idx="4182">
                  <c:v>1.4200000000000001E-2</c:v>
                </c:pt>
                <c:pt idx="4183">
                  <c:v>1.3899999999999999E-2</c:v>
                </c:pt>
                <c:pt idx="4184">
                  <c:v>1.34E-2</c:v>
                </c:pt>
                <c:pt idx="4185">
                  <c:v>1.29E-2</c:v>
                </c:pt>
                <c:pt idx="4186">
                  <c:v>1.2500000000000001E-2</c:v>
                </c:pt>
                <c:pt idx="4187">
                  <c:v>1.21E-2</c:v>
                </c:pt>
                <c:pt idx="4188">
                  <c:v>1.1599999999999999E-2</c:v>
                </c:pt>
                <c:pt idx="4189">
                  <c:v>1.11E-2</c:v>
                </c:pt>
                <c:pt idx="4190">
                  <c:v>1.0500000000000001E-2</c:v>
                </c:pt>
                <c:pt idx="4191">
                  <c:v>9.7000000000000003E-3</c:v>
                </c:pt>
                <c:pt idx="4192">
                  <c:v>8.8999999999999999E-3</c:v>
                </c:pt>
                <c:pt idx="4193">
                  <c:v>8.0999999999999996E-3</c:v>
                </c:pt>
                <c:pt idx="4194">
                  <c:v>7.3000000000000001E-3</c:v>
                </c:pt>
                <c:pt idx="4195">
                  <c:v>6.4999999999999997E-3</c:v>
                </c:pt>
                <c:pt idx="4196">
                  <c:v>5.7000000000000002E-3</c:v>
                </c:pt>
                <c:pt idx="4197">
                  <c:v>4.8999999999999998E-3</c:v>
                </c:pt>
                <c:pt idx="4198">
                  <c:v>4.1000000000000003E-3</c:v>
                </c:pt>
                <c:pt idx="4199">
                  <c:v>3.3E-3</c:v>
                </c:pt>
                <c:pt idx="4200">
                  <c:v>2.3999999999999998E-3</c:v>
                </c:pt>
                <c:pt idx="4201">
                  <c:v>1.5E-3</c:v>
                </c:pt>
                <c:pt idx="4202">
                  <c:v>6.9999999999999999E-4</c:v>
                </c:pt>
                <c:pt idx="4203">
                  <c:v>4.0000000000000002E-4</c:v>
                </c:pt>
                <c:pt idx="4204">
                  <c:v>4.0000000000000002E-4</c:v>
                </c:pt>
                <c:pt idx="4205">
                  <c:v>5.9999999999999995E-4</c:v>
                </c:pt>
                <c:pt idx="4206">
                  <c:v>8.0000000000000004E-4</c:v>
                </c:pt>
                <c:pt idx="4207">
                  <c:v>8.0000000000000004E-4</c:v>
                </c:pt>
                <c:pt idx="4208">
                  <c:v>8.9999999999999998E-4</c:v>
                </c:pt>
                <c:pt idx="4209">
                  <c:v>1.5E-3</c:v>
                </c:pt>
                <c:pt idx="4210">
                  <c:v>2.3E-3</c:v>
                </c:pt>
                <c:pt idx="4211">
                  <c:v>3.3999999999999998E-3</c:v>
                </c:pt>
                <c:pt idx="4212">
                  <c:v>4.3E-3</c:v>
                </c:pt>
                <c:pt idx="4213">
                  <c:v>4.8999999999999998E-3</c:v>
                </c:pt>
                <c:pt idx="4214">
                  <c:v>5.3E-3</c:v>
                </c:pt>
                <c:pt idx="4215">
                  <c:v>5.7000000000000002E-3</c:v>
                </c:pt>
                <c:pt idx="4216">
                  <c:v>6.1999999999999998E-3</c:v>
                </c:pt>
                <c:pt idx="4217">
                  <c:v>6.7999999999999996E-3</c:v>
                </c:pt>
                <c:pt idx="4218">
                  <c:v>7.3000000000000001E-3</c:v>
                </c:pt>
                <c:pt idx="4219">
                  <c:v>7.7000000000000002E-3</c:v>
                </c:pt>
                <c:pt idx="4220">
                  <c:v>8.0999999999999996E-3</c:v>
                </c:pt>
                <c:pt idx="4221">
                  <c:v>8.6E-3</c:v>
                </c:pt>
                <c:pt idx="4222">
                  <c:v>9.1000000000000004E-3</c:v>
                </c:pt>
                <c:pt idx="4223">
                  <c:v>9.4999999999999998E-3</c:v>
                </c:pt>
                <c:pt idx="4224">
                  <c:v>9.7000000000000003E-3</c:v>
                </c:pt>
                <c:pt idx="4225">
                  <c:v>9.7999999999999997E-3</c:v>
                </c:pt>
                <c:pt idx="4226">
                  <c:v>9.7000000000000003E-3</c:v>
                </c:pt>
                <c:pt idx="4227">
                  <c:v>9.4999999999999998E-3</c:v>
                </c:pt>
                <c:pt idx="4228">
                  <c:v>9.4999999999999998E-3</c:v>
                </c:pt>
                <c:pt idx="4229">
                  <c:v>9.7999999999999997E-3</c:v>
                </c:pt>
                <c:pt idx="4230">
                  <c:v>9.1000000000000004E-3</c:v>
                </c:pt>
                <c:pt idx="4231">
                  <c:v>6.0000000000000001E-3</c:v>
                </c:pt>
                <c:pt idx="4232">
                  <c:v>2.5000000000000001E-3</c:v>
                </c:pt>
                <c:pt idx="4233">
                  <c:v>5.9999999999999995E-4</c:v>
                </c:pt>
                <c:pt idx="4234">
                  <c:v>0</c:v>
                </c:pt>
                <c:pt idx="4235">
                  <c:v>-2.0000000000000001E-4</c:v>
                </c:pt>
                <c:pt idx="4236">
                  <c:v>-5.0000000000000001E-4</c:v>
                </c:pt>
                <c:pt idx="4237">
                  <c:v>-1.2999999999999999E-3</c:v>
                </c:pt>
                <c:pt idx="4238">
                  <c:v>-2E-3</c:v>
                </c:pt>
                <c:pt idx="4239">
                  <c:v>-2.3E-3</c:v>
                </c:pt>
                <c:pt idx="4240">
                  <c:v>-2.3999999999999998E-3</c:v>
                </c:pt>
                <c:pt idx="4241">
                  <c:v>-2.8E-3</c:v>
                </c:pt>
                <c:pt idx="4242">
                  <c:v>-3.3999999999999998E-3</c:v>
                </c:pt>
                <c:pt idx="4243">
                  <c:v>-4.1000000000000003E-3</c:v>
                </c:pt>
                <c:pt idx="4244">
                  <c:v>-4.8999999999999998E-3</c:v>
                </c:pt>
                <c:pt idx="4245">
                  <c:v>-5.7000000000000002E-3</c:v>
                </c:pt>
                <c:pt idx="4246">
                  <c:v>-6.4999999999999997E-3</c:v>
                </c:pt>
                <c:pt idx="4247">
                  <c:v>-7.3000000000000001E-3</c:v>
                </c:pt>
                <c:pt idx="4248">
                  <c:v>-8.2000000000000007E-3</c:v>
                </c:pt>
                <c:pt idx="4249">
                  <c:v>-8.9999999999999993E-3</c:v>
                </c:pt>
                <c:pt idx="4250">
                  <c:v>-9.9000000000000008E-3</c:v>
                </c:pt>
                <c:pt idx="4251">
                  <c:v>-1.0699999999999999E-2</c:v>
                </c:pt>
                <c:pt idx="4252">
                  <c:v>-1.1599999999999999E-2</c:v>
                </c:pt>
                <c:pt idx="4253">
                  <c:v>-1.2699999999999999E-2</c:v>
                </c:pt>
                <c:pt idx="4254">
                  <c:v>-1.3100000000000001E-2</c:v>
                </c:pt>
                <c:pt idx="4255">
                  <c:v>-1.2200000000000001E-2</c:v>
                </c:pt>
                <c:pt idx="4256">
                  <c:v>-1.0800000000000001E-2</c:v>
                </c:pt>
                <c:pt idx="4257">
                  <c:v>-9.9000000000000008E-3</c:v>
                </c:pt>
                <c:pt idx="4258">
                  <c:v>-9.1000000000000004E-3</c:v>
                </c:pt>
                <c:pt idx="4259">
                  <c:v>-8.0000000000000002E-3</c:v>
                </c:pt>
                <c:pt idx="4260">
                  <c:v>-6.7000000000000002E-3</c:v>
                </c:pt>
                <c:pt idx="4261">
                  <c:v>-5.5999999999999999E-3</c:v>
                </c:pt>
                <c:pt idx="4262">
                  <c:v>-4.4000000000000003E-3</c:v>
                </c:pt>
                <c:pt idx="4263">
                  <c:v>-3.0999999999999999E-3</c:v>
                </c:pt>
                <c:pt idx="4264">
                  <c:v>-1.9E-3</c:v>
                </c:pt>
                <c:pt idx="4265">
                  <c:v>-1.2999999999999999E-3</c:v>
                </c:pt>
                <c:pt idx="4266">
                  <c:v>-1.1000000000000001E-3</c:v>
                </c:pt>
                <c:pt idx="4267">
                  <c:v>-1E-3</c:v>
                </c:pt>
                <c:pt idx="4268">
                  <c:v>-8.9999999999999998E-4</c:v>
                </c:pt>
                <c:pt idx="4269">
                  <c:v>-6.9999999999999999E-4</c:v>
                </c:pt>
                <c:pt idx="4270">
                  <c:v>-5.0000000000000001E-4</c:v>
                </c:pt>
                <c:pt idx="4271">
                  <c:v>-5.0000000000000001E-4</c:v>
                </c:pt>
                <c:pt idx="4272">
                  <c:v>-4.0000000000000002E-4</c:v>
                </c:pt>
                <c:pt idx="4273">
                  <c:v>0</c:v>
                </c:pt>
                <c:pt idx="4274">
                  <c:v>5.0000000000000001E-4</c:v>
                </c:pt>
                <c:pt idx="4275">
                  <c:v>1E-3</c:v>
                </c:pt>
                <c:pt idx="4276">
                  <c:v>1.4E-3</c:v>
                </c:pt>
                <c:pt idx="4277">
                  <c:v>1.9E-3</c:v>
                </c:pt>
                <c:pt idx="4278">
                  <c:v>2.3999999999999998E-3</c:v>
                </c:pt>
                <c:pt idx="4279">
                  <c:v>3.0000000000000001E-3</c:v>
                </c:pt>
                <c:pt idx="4280">
                  <c:v>3.5999999999999999E-3</c:v>
                </c:pt>
                <c:pt idx="4281">
                  <c:v>4.1000000000000003E-3</c:v>
                </c:pt>
                <c:pt idx="4282">
                  <c:v>4.4000000000000003E-3</c:v>
                </c:pt>
                <c:pt idx="4283">
                  <c:v>4.4999999999999997E-3</c:v>
                </c:pt>
                <c:pt idx="4284">
                  <c:v>4.4999999999999997E-3</c:v>
                </c:pt>
                <c:pt idx="4285">
                  <c:v>4.4999999999999997E-3</c:v>
                </c:pt>
                <c:pt idx="4286">
                  <c:v>4.0000000000000001E-3</c:v>
                </c:pt>
                <c:pt idx="4287">
                  <c:v>2.7000000000000001E-3</c:v>
                </c:pt>
                <c:pt idx="4288">
                  <c:v>1.2999999999999999E-3</c:v>
                </c:pt>
                <c:pt idx="4289">
                  <c:v>2.9999999999999997E-4</c:v>
                </c:pt>
                <c:pt idx="4290">
                  <c:v>-8.0000000000000004E-4</c:v>
                </c:pt>
                <c:pt idx="4291">
                  <c:v>-2.3E-3</c:v>
                </c:pt>
                <c:pt idx="4292">
                  <c:v>-3.7000000000000002E-3</c:v>
                </c:pt>
                <c:pt idx="4293">
                  <c:v>-4.4000000000000003E-3</c:v>
                </c:pt>
                <c:pt idx="4294">
                  <c:v>-4.7999999999999996E-3</c:v>
                </c:pt>
                <c:pt idx="4295">
                  <c:v>-5.1999999999999998E-3</c:v>
                </c:pt>
                <c:pt idx="4296">
                  <c:v>-5.5999999999999999E-3</c:v>
                </c:pt>
                <c:pt idx="4297">
                  <c:v>-6.0000000000000001E-3</c:v>
                </c:pt>
                <c:pt idx="4298">
                  <c:v>-6.3E-3</c:v>
                </c:pt>
                <c:pt idx="4299">
                  <c:v>-6.7000000000000002E-3</c:v>
                </c:pt>
                <c:pt idx="4300">
                  <c:v>-6.8999999999999999E-3</c:v>
                </c:pt>
                <c:pt idx="4301">
                  <c:v>-7.1999999999999998E-3</c:v>
                </c:pt>
                <c:pt idx="4302">
                  <c:v>-7.4000000000000003E-3</c:v>
                </c:pt>
                <c:pt idx="4303">
                  <c:v>-7.9000000000000008E-3</c:v>
                </c:pt>
                <c:pt idx="4304">
                  <c:v>-8.2000000000000007E-3</c:v>
                </c:pt>
                <c:pt idx="4305">
                  <c:v>-8.0000000000000002E-3</c:v>
                </c:pt>
                <c:pt idx="4306">
                  <c:v>-7.6E-3</c:v>
                </c:pt>
                <c:pt idx="4307">
                  <c:v>-7.3000000000000001E-3</c:v>
                </c:pt>
                <c:pt idx="4308">
                  <c:v>-6.4999999999999997E-3</c:v>
                </c:pt>
                <c:pt idx="4309">
                  <c:v>-4.7999999999999996E-3</c:v>
                </c:pt>
                <c:pt idx="4310">
                  <c:v>-2.8999999999999998E-3</c:v>
                </c:pt>
                <c:pt idx="4311">
                  <c:v>-1.1999999999999999E-3</c:v>
                </c:pt>
                <c:pt idx="4312">
                  <c:v>5.0000000000000001E-4</c:v>
                </c:pt>
                <c:pt idx="4313">
                  <c:v>2.5999999999999999E-3</c:v>
                </c:pt>
                <c:pt idx="4314">
                  <c:v>4.7000000000000002E-3</c:v>
                </c:pt>
                <c:pt idx="4315">
                  <c:v>6.1000000000000004E-3</c:v>
                </c:pt>
                <c:pt idx="4316">
                  <c:v>6.6E-3</c:v>
                </c:pt>
                <c:pt idx="4317">
                  <c:v>6.4999999999999997E-3</c:v>
                </c:pt>
                <c:pt idx="4318">
                  <c:v>6.1000000000000004E-3</c:v>
                </c:pt>
                <c:pt idx="4319">
                  <c:v>6.1000000000000004E-3</c:v>
                </c:pt>
                <c:pt idx="4320">
                  <c:v>6.1000000000000004E-3</c:v>
                </c:pt>
                <c:pt idx="4321">
                  <c:v>5.8999999999999999E-3</c:v>
                </c:pt>
                <c:pt idx="4322">
                  <c:v>5.4999999999999997E-3</c:v>
                </c:pt>
                <c:pt idx="4323">
                  <c:v>5.1999999999999998E-3</c:v>
                </c:pt>
                <c:pt idx="4324">
                  <c:v>5.0000000000000001E-3</c:v>
                </c:pt>
                <c:pt idx="4325">
                  <c:v>4.7000000000000002E-3</c:v>
                </c:pt>
                <c:pt idx="4326">
                  <c:v>4.4999999999999997E-3</c:v>
                </c:pt>
                <c:pt idx="4327">
                  <c:v>4.1999999999999997E-3</c:v>
                </c:pt>
                <c:pt idx="4328">
                  <c:v>4.0000000000000001E-3</c:v>
                </c:pt>
                <c:pt idx="4329">
                  <c:v>3.7000000000000002E-3</c:v>
                </c:pt>
                <c:pt idx="4330">
                  <c:v>3.0000000000000001E-3</c:v>
                </c:pt>
                <c:pt idx="4331">
                  <c:v>1.6000000000000001E-3</c:v>
                </c:pt>
                <c:pt idx="4332">
                  <c:v>0</c:v>
                </c:pt>
                <c:pt idx="4333">
                  <c:v>-1.2999999999999999E-3</c:v>
                </c:pt>
                <c:pt idx="4334">
                  <c:v>-2.7000000000000001E-3</c:v>
                </c:pt>
                <c:pt idx="4335">
                  <c:v>-4.3E-3</c:v>
                </c:pt>
                <c:pt idx="4336">
                  <c:v>-5.3E-3</c:v>
                </c:pt>
                <c:pt idx="4337">
                  <c:v>-5.0000000000000001E-3</c:v>
                </c:pt>
                <c:pt idx="4338">
                  <c:v>-4.3E-3</c:v>
                </c:pt>
                <c:pt idx="4339">
                  <c:v>-4.0000000000000001E-3</c:v>
                </c:pt>
                <c:pt idx="4340">
                  <c:v>-3.8E-3</c:v>
                </c:pt>
                <c:pt idx="4341">
                  <c:v>-3.2000000000000002E-3</c:v>
                </c:pt>
                <c:pt idx="4342">
                  <c:v>-2.5000000000000001E-3</c:v>
                </c:pt>
                <c:pt idx="4343">
                  <c:v>-2E-3</c:v>
                </c:pt>
                <c:pt idx="4344">
                  <c:v>-1.5E-3</c:v>
                </c:pt>
                <c:pt idx="4345">
                  <c:v>-8.0000000000000004E-4</c:v>
                </c:pt>
                <c:pt idx="4346">
                  <c:v>-2.0000000000000001E-4</c:v>
                </c:pt>
                <c:pt idx="4347">
                  <c:v>1E-4</c:v>
                </c:pt>
                <c:pt idx="4348">
                  <c:v>2.0000000000000001E-4</c:v>
                </c:pt>
                <c:pt idx="4349">
                  <c:v>1E-4</c:v>
                </c:pt>
                <c:pt idx="4350">
                  <c:v>0</c:v>
                </c:pt>
                <c:pt idx="4351">
                  <c:v>-1E-4</c:v>
                </c:pt>
                <c:pt idx="4352">
                  <c:v>-1E-4</c:v>
                </c:pt>
                <c:pt idx="4353">
                  <c:v>-2.0000000000000001E-4</c:v>
                </c:pt>
                <c:pt idx="4354">
                  <c:v>-4.0000000000000002E-4</c:v>
                </c:pt>
                <c:pt idx="4355">
                  <c:v>-5.9999999999999995E-4</c:v>
                </c:pt>
                <c:pt idx="4356">
                  <c:v>-6.9999999999999999E-4</c:v>
                </c:pt>
                <c:pt idx="4357">
                  <c:v>-6.9999999999999999E-4</c:v>
                </c:pt>
                <c:pt idx="4358">
                  <c:v>-5.9999999999999995E-4</c:v>
                </c:pt>
                <c:pt idx="4359">
                  <c:v>-4.0000000000000002E-4</c:v>
                </c:pt>
                <c:pt idx="4360">
                  <c:v>-1E-4</c:v>
                </c:pt>
                <c:pt idx="4361">
                  <c:v>1E-4</c:v>
                </c:pt>
                <c:pt idx="4362">
                  <c:v>2.9999999999999997E-4</c:v>
                </c:pt>
                <c:pt idx="4363">
                  <c:v>5.9999999999999995E-4</c:v>
                </c:pt>
                <c:pt idx="4364">
                  <c:v>6.9999999999999999E-4</c:v>
                </c:pt>
                <c:pt idx="4365">
                  <c:v>4.0000000000000002E-4</c:v>
                </c:pt>
                <c:pt idx="4366">
                  <c:v>-1E-4</c:v>
                </c:pt>
                <c:pt idx="4367">
                  <c:v>-4.0000000000000002E-4</c:v>
                </c:pt>
                <c:pt idx="4368">
                  <c:v>-6.9999999999999999E-4</c:v>
                </c:pt>
                <c:pt idx="4369">
                  <c:v>-1.1000000000000001E-3</c:v>
                </c:pt>
                <c:pt idx="4370">
                  <c:v>-1.5E-3</c:v>
                </c:pt>
                <c:pt idx="4371">
                  <c:v>-2E-3</c:v>
                </c:pt>
                <c:pt idx="4372">
                  <c:v>-2.3999999999999998E-3</c:v>
                </c:pt>
                <c:pt idx="4373">
                  <c:v>-2.8E-3</c:v>
                </c:pt>
                <c:pt idx="4374">
                  <c:v>-3.0000000000000001E-3</c:v>
                </c:pt>
                <c:pt idx="4375">
                  <c:v>-2.8999999999999998E-3</c:v>
                </c:pt>
                <c:pt idx="4376">
                  <c:v>-2.8999999999999998E-3</c:v>
                </c:pt>
                <c:pt idx="4377">
                  <c:v>-2.8999999999999998E-3</c:v>
                </c:pt>
                <c:pt idx="4378">
                  <c:v>-2.8999999999999998E-3</c:v>
                </c:pt>
                <c:pt idx="4379">
                  <c:v>-2.7000000000000001E-3</c:v>
                </c:pt>
                <c:pt idx="4380">
                  <c:v>-2.5000000000000001E-3</c:v>
                </c:pt>
                <c:pt idx="4381">
                  <c:v>-2.5000000000000001E-3</c:v>
                </c:pt>
                <c:pt idx="4382">
                  <c:v>-2.3999999999999998E-3</c:v>
                </c:pt>
                <c:pt idx="4383">
                  <c:v>-2.3E-3</c:v>
                </c:pt>
                <c:pt idx="4384">
                  <c:v>-2.0999999999999999E-3</c:v>
                </c:pt>
                <c:pt idx="4385">
                  <c:v>-2.3E-3</c:v>
                </c:pt>
                <c:pt idx="4386">
                  <c:v>-2.8E-3</c:v>
                </c:pt>
                <c:pt idx="4387">
                  <c:v>-3.5999999999999999E-3</c:v>
                </c:pt>
                <c:pt idx="4388">
                  <c:v>-4.4999999999999997E-3</c:v>
                </c:pt>
                <c:pt idx="4389">
                  <c:v>-5.1999999999999998E-3</c:v>
                </c:pt>
                <c:pt idx="4390">
                  <c:v>-5.8999999999999999E-3</c:v>
                </c:pt>
                <c:pt idx="4391">
                  <c:v>-6.7999999999999996E-3</c:v>
                </c:pt>
                <c:pt idx="4392">
                  <c:v>-7.7000000000000002E-3</c:v>
                </c:pt>
                <c:pt idx="4393">
                  <c:v>-8.3000000000000001E-3</c:v>
                </c:pt>
                <c:pt idx="4394">
                  <c:v>-8.6E-3</c:v>
                </c:pt>
                <c:pt idx="4395">
                  <c:v>-8.5000000000000006E-3</c:v>
                </c:pt>
                <c:pt idx="4396">
                  <c:v>-8.3999999999999995E-3</c:v>
                </c:pt>
                <c:pt idx="4397">
                  <c:v>-8.3999999999999995E-3</c:v>
                </c:pt>
                <c:pt idx="4398">
                  <c:v>-8.5000000000000006E-3</c:v>
                </c:pt>
                <c:pt idx="4399">
                  <c:v>-8.3000000000000001E-3</c:v>
                </c:pt>
                <c:pt idx="4400">
                  <c:v>-7.6E-3</c:v>
                </c:pt>
                <c:pt idx="4401">
                  <c:v>-6.4999999999999997E-3</c:v>
                </c:pt>
                <c:pt idx="4402">
                  <c:v>-5.1000000000000004E-3</c:v>
                </c:pt>
                <c:pt idx="4403">
                  <c:v>-4.0000000000000001E-3</c:v>
                </c:pt>
                <c:pt idx="4404">
                  <c:v>-2.8999999999999998E-3</c:v>
                </c:pt>
                <c:pt idx="4405">
                  <c:v>-1.6000000000000001E-3</c:v>
                </c:pt>
                <c:pt idx="4406">
                  <c:v>-2.0000000000000001E-4</c:v>
                </c:pt>
                <c:pt idx="4407">
                  <c:v>1E-3</c:v>
                </c:pt>
                <c:pt idx="4408">
                  <c:v>1.8E-3</c:v>
                </c:pt>
                <c:pt idx="4409">
                  <c:v>2E-3</c:v>
                </c:pt>
                <c:pt idx="4410">
                  <c:v>1.8E-3</c:v>
                </c:pt>
                <c:pt idx="4411">
                  <c:v>1.9E-3</c:v>
                </c:pt>
                <c:pt idx="4412">
                  <c:v>2.0999999999999999E-3</c:v>
                </c:pt>
                <c:pt idx="4413">
                  <c:v>2.2000000000000001E-3</c:v>
                </c:pt>
                <c:pt idx="4414">
                  <c:v>2.0999999999999999E-3</c:v>
                </c:pt>
                <c:pt idx="4415">
                  <c:v>2.0999999999999999E-3</c:v>
                </c:pt>
                <c:pt idx="4416">
                  <c:v>2.0999999999999999E-3</c:v>
                </c:pt>
                <c:pt idx="4417">
                  <c:v>2.5000000000000001E-3</c:v>
                </c:pt>
                <c:pt idx="4418">
                  <c:v>3.2000000000000002E-3</c:v>
                </c:pt>
                <c:pt idx="4419">
                  <c:v>3.8E-3</c:v>
                </c:pt>
                <c:pt idx="4420">
                  <c:v>4.4000000000000003E-3</c:v>
                </c:pt>
                <c:pt idx="4421">
                  <c:v>4.7999999999999996E-3</c:v>
                </c:pt>
                <c:pt idx="4422">
                  <c:v>5.0000000000000001E-3</c:v>
                </c:pt>
                <c:pt idx="4423">
                  <c:v>5.0000000000000001E-3</c:v>
                </c:pt>
                <c:pt idx="4424">
                  <c:v>5.0000000000000001E-3</c:v>
                </c:pt>
                <c:pt idx="4425">
                  <c:v>5.0000000000000001E-3</c:v>
                </c:pt>
                <c:pt idx="4426">
                  <c:v>5.0000000000000001E-3</c:v>
                </c:pt>
                <c:pt idx="4427">
                  <c:v>5.0000000000000001E-3</c:v>
                </c:pt>
                <c:pt idx="4428">
                  <c:v>4.8999999999999998E-3</c:v>
                </c:pt>
                <c:pt idx="4429">
                  <c:v>4.7999999999999996E-3</c:v>
                </c:pt>
                <c:pt idx="4430">
                  <c:v>4.7999999999999996E-3</c:v>
                </c:pt>
                <c:pt idx="4431">
                  <c:v>4.8999999999999998E-3</c:v>
                </c:pt>
                <c:pt idx="4432">
                  <c:v>5.3E-3</c:v>
                </c:pt>
                <c:pt idx="4433">
                  <c:v>6.0000000000000001E-3</c:v>
                </c:pt>
                <c:pt idx="4434">
                  <c:v>6.7999999999999996E-3</c:v>
                </c:pt>
                <c:pt idx="4435">
                  <c:v>7.4000000000000003E-3</c:v>
                </c:pt>
                <c:pt idx="4436">
                  <c:v>8.0999999999999996E-3</c:v>
                </c:pt>
                <c:pt idx="4437">
                  <c:v>8.8999999999999999E-3</c:v>
                </c:pt>
                <c:pt idx="4438">
                  <c:v>9.7000000000000003E-3</c:v>
                </c:pt>
                <c:pt idx="4439">
                  <c:v>9.9000000000000008E-3</c:v>
                </c:pt>
                <c:pt idx="4440">
                  <c:v>9.9000000000000008E-3</c:v>
                </c:pt>
                <c:pt idx="4441">
                  <c:v>9.7999999999999997E-3</c:v>
                </c:pt>
                <c:pt idx="4442">
                  <c:v>9.7999999999999997E-3</c:v>
                </c:pt>
                <c:pt idx="4443">
                  <c:v>9.7999999999999997E-3</c:v>
                </c:pt>
                <c:pt idx="4444">
                  <c:v>9.7999999999999997E-3</c:v>
                </c:pt>
                <c:pt idx="4445">
                  <c:v>9.7000000000000003E-3</c:v>
                </c:pt>
                <c:pt idx="4446">
                  <c:v>9.4999999999999998E-3</c:v>
                </c:pt>
                <c:pt idx="4447">
                  <c:v>9.4000000000000004E-3</c:v>
                </c:pt>
                <c:pt idx="4448">
                  <c:v>9.2999999999999992E-3</c:v>
                </c:pt>
                <c:pt idx="4449">
                  <c:v>9.1999999999999998E-3</c:v>
                </c:pt>
                <c:pt idx="4450">
                  <c:v>9.1000000000000004E-3</c:v>
                </c:pt>
                <c:pt idx="4451">
                  <c:v>8.9999999999999993E-3</c:v>
                </c:pt>
                <c:pt idx="4452">
                  <c:v>8.8999999999999999E-3</c:v>
                </c:pt>
                <c:pt idx="4453">
                  <c:v>8.6999999999999994E-3</c:v>
                </c:pt>
                <c:pt idx="4454">
                  <c:v>8.6E-3</c:v>
                </c:pt>
                <c:pt idx="4455">
                  <c:v>8.5000000000000006E-3</c:v>
                </c:pt>
                <c:pt idx="4456">
                  <c:v>8.3999999999999995E-3</c:v>
                </c:pt>
                <c:pt idx="4457">
                  <c:v>8.2000000000000007E-3</c:v>
                </c:pt>
                <c:pt idx="4458">
                  <c:v>8.2000000000000007E-3</c:v>
                </c:pt>
                <c:pt idx="4459">
                  <c:v>8.0999999999999996E-3</c:v>
                </c:pt>
                <c:pt idx="4460">
                  <c:v>7.9000000000000008E-3</c:v>
                </c:pt>
                <c:pt idx="4461">
                  <c:v>7.1999999999999998E-3</c:v>
                </c:pt>
                <c:pt idx="4462">
                  <c:v>6.3E-3</c:v>
                </c:pt>
                <c:pt idx="4463">
                  <c:v>5.4999999999999997E-3</c:v>
                </c:pt>
                <c:pt idx="4464">
                  <c:v>4.7999999999999996E-3</c:v>
                </c:pt>
                <c:pt idx="4465">
                  <c:v>4.1000000000000003E-3</c:v>
                </c:pt>
                <c:pt idx="4466">
                  <c:v>3.5999999999999999E-3</c:v>
                </c:pt>
                <c:pt idx="4467">
                  <c:v>3.5000000000000001E-3</c:v>
                </c:pt>
                <c:pt idx="4468">
                  <c:v>3.7000000000000002E-3</c:v>
                </c:pt>
                <c:pt idx="4469">
                  <c:v>3.5999999999999999E-3</c:v>
                </c:pt>
                <c:pt idx="4470">
                  <c:v>3.5000000000000001E-3</c:v>
                </c:pt>
                <c:pt idx="4471">
                  <c:v>3.5000000000000001E-3</c:v>
                </c:pt>
                <c:pt idx="4472">
                  <c:v>3.5999999999999999E-3</c:v>
                </c:pt>
                <c:pt idx="4473">
                  <c:v>3.5999999999999999E-3</c:v>
                </c:pt>
                <c:pt idx="4474">
                  <c:v>3.7000000000000002E-3</c:v>
                </c:pt>
                <c:pt idx="4475">
                  <c:v>3.5999999999999999E-3</c:v>
                </c:pt>
                <c:pt idx="4476">
                  <c:v>3.3E-3</c:v>
                </c:pt>
                <c:pt idx="4477">
                  <c:v>2.5999999999999999E-3</c:v>
                </c:pt>
                <c:pt idx="4478">
                  <c:v>1.9E-3</c:v>
                </c:pt>
                <c:pt idx="4479">
                  <c:v>1.6000000000000001E-3</c:v>
                </c:pt>
                <c:pt idx="4480">
                  <c:v>1.5E-3</c:v>
                </c:pt>
                <c:pt idx="4481">
                  <c:v>1.5E-3</c:v>
                </c:pt>
                <c:pt idx="4482">
                  <c:v>1.4E-3</c:v>
                </c:pt>
                <c:pt idx="4483">
                  <c:v>1.2999999999999999E-3</c:v>
                </c:pt>
                <c:pt idx="4484">
                  <c:v>1.1999999999999999E-3</c:v>
                </c:pt>
                <c:pt idx="4485">
                  <c:v>1.1999999999999999E-3</c:v>
                </c:pt>
                <c:pt idx="4486">
                  <c:v>1.1999999999999999E-3</c:v>
                </c:pt>
                <c:pt idx="4487">
                  <c:v>1.2999999999999999E-3</c:v>
                </c:pt>
                <c:pt idx="4488">
                  <c:v>1.1000000000000001E-3</c:v>
                </c:pt>
                <c:pt idx="4489">
                  <c:v>5.9999999999999995E-4</c:v>
                </c:pt>
                <c:pt idx="4490">
                  <c:v>0</c:v>
                </c:pt>
                <c:pt idx="4491">
                  <c:v>-5.0000000000000001E-4</c:v>
                </c:pt>
                <c:pt idx="4492">
                  <c:v>-1E-3</c:v>
                </c:pt>
                <c:pt idx="4493">
                  <c:v>-1.6000000000000001E-3</c:v>
                </c:pt>
                <c:pt idx="4494">
                  <c:v>-2E-3</c:v>
                </c:pt>
                <c:pt idx="4495">
                  <c:v>-2.3E-3</c:v>
                </c:pt>
                <c:pt idx="4496">
                  <c:v>-2.5000000000000001E-3</c:v>
                </c:pt>
                <c:pt idx="4497">
                  <c:v>-2.7000000000000001E-3</c:v>
                </c:pt>
                <c:pt idx="4498">
                  <c:v>-3.0000000000000001E-3</c:v>
                </c:pt>
                <c:pt idx="4499">
                  <c:v>-3.2000000000000002E-3</c:v>
                </c:pt>
                <c:pt idx="4500">
                  <c:v>-3.3999999999999998E-3</c:v>
                </c:pt>
                <c:pt idx="4501">
                  <c:v>-3.5000000000000001E-3</c:v>
                </c:pt>
                <c:pt idx="4502">
                  <c:v>-3.8E-3</c:v>
                </c:pt>
                <c:pt idx="4503">
                  <c:v>-4.1999999999999997E-3</c:v>
                </c:pt>
                <c:pt idx="4504">
                  <c:v>-4.8999999999999998E-3</c:v>
                </c:pt>
                <c:pt idx="4505">
                  <c:v>-5.7000000000000002E-3</c:v>
                </c:pt>
                <c:pt idx="4506">
                  <c:v>-6.4000000000000003E-3</c:v>
                </c:pt>
                <c:pt idx="4507">
                  <c:v>-7.1000000000000004E-3</c:v>
                </c:pt>
                <c:pt idx="4508">
                  <c:v>-7.9000000000000008E-3</c:v>
                </c:pt>
                <c:pt idx="4509">
                  <c:v>-8.6E-3</c:v>
                </c:pt>
                <c:pt idx="4510">
                  <c:v>-9.4000000000000004E-3</c:v>
                </c:pt>
                <c:pt idx="4511">
                  <c:v>-1.0200000000000001E-2</c:v>
                </c:pt>
                <c:pt idx="4512">
                  <c:v>-1.09E-2</c:v>
                </c:pt>
                <c:pt idx="4513">
                  <c:v>-1.17E-2</c:v>
                </c:pt>
                <c:pt idx="4514">
                  <c:v>-1.24E-2</c:v>
                </c:pt>
                <c:pt idx="4515">
                  <c:v>-1.3299999999999999E-2</c:v>
                </c:pt>
                <c:pt idx="4516">
                  <c:v>-1.41E-2</c:v>
                </c:pt>
                <c:pt idx="4517">
                  <c:v>-1.47E-2</c:v>
                </c:pt>
                <c:pt idx="4518">
                  <c:v>-1.46E-2</c:v>
                </c:pt>
                <c:pt idx="4519">
                  <c:v>-1.35E-2</c:v>
                </c:pt>
                <c:pt idx="4520">
                  <c:v>-1.2200000000000001E-2</c:v>
                </c:pt>
                <c:pt idx="4521">
                  <c:v>-1.14E-2</c:v>
                </c:pt>
                <c:pt idx="4522">
                  <c:v>-1.0500000000000001E-2</c:v>
                </c:pt>
                <c:pt idx="4523">
                  <c:v>-9.1999999999999998E-3</c:v>
                </c:pt>
                <c:pt idx="4524">
                  <c:v>-8.0000000000000002E-3</c:v>
                </c:pt>
                <c:pt idx="4525">
                  <c:v>-7.1999999999999998E-3</c:v>
                </c:pt>
                <c:pt idx="4526">
                  <c:v>-6.7999999999999996E-3</c:v>
                </c:pt>
                <c:pt idx="4527">
                  <c:v>-6.6E-3</c:v>
                </c:pt>
                <c:pt idx="4528">
                  <c:v>-6.4000000000000003E-3</c:v>
                </c:pt>
                <c:pt idx="4529">
                  <c:v>-6.1999999999999998E-3</c:v>
                </c:pt>
                <c:pt idx="4530">
                  <c:v>-5.8999999999999999E-3</c:v>
                </c:pt>
                <c:pt idx="4531">
                  <c:v>-5.7999999999999996E-3</c:v>
                </c:pt>
                <c:pt idx="4532">
                  <c:v>-5.7000000000000002E-3</c:v>
                </c:pt>
                <c:pt idx="4533">
                  <c:v>-5.5999999999999999E-3</c:v>
                </c:pt>
                <c:pt idx="4534">
                  <c:v>-5.4000000000000003E-3</c:v>
                </c:pt>
                <c:pt idx="4535">
                  <c:v>-5.1999999999999998E-3</c:v>
                </c:pt>
                <c:pt idx="4536">
                  <c:v>-5.1000000000000004E-3</c:v>
                </c:pt>
                <c:pt idx="4537">
                  <c:v>-5.0000000000000001E-3</c:v>
                </c:pt>
                <c:pt idx="4538">
                  <c:v>-4.8999999999999998E-3</c:v>
                </c:pt>
                <c:pt idx="4539">
                  <c:v>-4.7999999999999996E-3</c:v>
                </c:pt>
                <c:pt idx="4540">
                  <c:v>-4.5999999999999999E-3</c:v>
                </c:pt>
                <c:pt idx="4541">
                  <c:v>-4.4000000000000003E-3</c:v>
                </c:pt>
                <c:pt idx="4542">
                  <c:v>-4.3E-3</c:v>
                </c:pt>
                <c:pt idx="4543">
                  <c:v>-4.1999999999999997E-3</c:v>
                </c:pt>
                <c:pt idx="4544">
                  <c:v>-4.0000000000000001E-3</c:v>
                </c:pt>
                <c:pt idx="4545">
                  <c:v>-3.5999999999999999E-3</c:v>
                </c:pt>
                <c:pt idx="4546">
                  <c:v>-3.2000000000000002E-3</c:v>
                </c:pt>
                <c:pt idx="4547">
                  <c:v>-2.8999999999999998E-3</c:v>
                </c:pt>
                <c:pt idx="4548">
                  <c:v>-2.7000000000000001E-3</c:v>
                </c:pt>
                <c:pt idx="4549">
                  <c:v>-2E-3</c:v>
                </c:pt>
                <c:pt idx="4550">
                  <c:v>-1.1000000000000001E-3</c:v>
                </c:pt>
                <c:pt idx="4551">
                  <c:v>-1E-4</c:v>
                </c:pt>
                <c:pt idx="4552">
                  <c:v>1E-3</c:v>
                </c:pt>
                <c:pt idx="4553">
                  <c:v>2.0999999999999999E-3</c:v>
                </c:pt>
                <c:pt idx="4554">
                  <c:v>3.2000000000000002E-3</c:v>
                </c:pt>
                <c:pt idx="4555">
                  <c:v>4.1000000000000003E-3</c:v>
                </c:pt>
                <c:pt idx="4556">
                  <c:v>4.7000000000000002E-3</c:v>
                </c:pt>
                <c:pt idx="4557">
                  <c:v>4.7999999999999996E-3</c:v>
                </c:pt>
                <c:pt idx="4558">
                  <c:v>4.8999999999999998E-3</c:v>
                </c:pt>
                <c:pt idx="4559">
                  <c:v>5.1999999999999998E-3</c:v>
                </c:pt>
                <c:pt idx="4560">
                  <c:v>5.4999999999999997E-3</c:v>
                </c:pt>
                <c:pt idx="4561">
                  <c:v>5.5999999999999999E-3</c:v>
                </c:pt>
                <c:pt idx="4562">
                  <c:v>5.5999999999999999E-3</c:v>
                </c:pt>
                <c:pt idx="4563">
                  <c:v>5.8999999999999999E-3</c:v>
                </c:pt>
                <c:pt idx="4564">
                  <c:v>6.4000000000000003E-3</c:v>
                </c:pt>
                <c:pt idx="4565">
                  <c:v>7.4000000000000003E-3</c:v>
                </c:pt>
                <c:pt idx="4566">
                  <c:v>8.6E-3</c:v>
                </c:pt>
                <c:pt idx="4567">
                  <c:v>9.7999999999999997E-3</c:v>
                </c:pt>
                <c:pt idx="4568">
                  <c:v>1.03E-2</c:v>
                </c:pt>
                <c:pt idx="4569">
                  <c:v>9.7000000000000003E-3</c:v>
                </c:pt>
                <c:pt idx="4570">
                  <c:v>8.6E-3</c:v>
                </c:pt>
                <c:pt idx="4571">
                  <c:v>7.7999999999999996E-3</c:v>
                </c:pt>
                <c:pt idx="4572">
                  <c:v>7.1999999999999998E-3</c:v>
                </c:pt>
                <c:pt idx="4573">
                  <c:v>6.4000000000000003E-3</c:v>
                </c:pt>
                <c:pt idx="4574">
                  <c:v>5.4000000000000003E-3</c:v>
                </c:pt>
                <c:pt idx="4575">
                  <c:v>4.3E-3</c:v>
                </c:pt>
                <c:pt idx="4576">
                  <c:v>3.3999999999999998E-3</c:v>
                </c:pt>
                <c:pt idx="4577">
                  <c:v>2.8999999999999998E-3</c:v>
                </c:pt>
                <c:pt idx="4578">
                  <c:v>2.8999999999999998E-3</c:v>
                </c:pt>
                <c:pt idx="4579">
                  <c:v>2.8999999999999998E-3</c:v>
                </c:pt>
                <c:pt idx="4580">
                  <c:v>3.0000000000000001E-3</c:v>
                </c:pt>
                <c:pt idx="4581">
                  <c:v>2.8999999999999998E-3</c:v>
                </c:pt>
                <c:pt idx="4582">
                  <c:v>2.8999999999999998E-3</c:v>
                </c:pt>
                <c:pt idx="4583">
                  <c:v>2.8999999999999998E-3</c:v>
                </c:pt>
                <c:pt idx="4584">
                  <c:v>2.8E-3</c:v>
                </c:pt>
                <c:pt idx="4585">
                  <c:v>2.0999999999999999E-3</c:v>
                </c:pt>
                <c:pt idx="4586">
                  <c:v>1.1999999999999999E-3</c:v>
                </c:pt>
                <c:pt idx="4587">
                  <c:v>5.0000000000000001E-4</c:v>
                </c:pt>
                <c:pt idx="4588">
                  <c:v>-1E-4</c:v>
                </c:pt>
                <c:pt idx="4589">
                  <c:v>-6.9999999999999999E-4</c:v>
                </c:pt>
                <c:pt idx="4590">
                  <c:v>-1E-3</c:v>
                </c:pt>
                <c:pt idx="4591">
                  <c:v>-1.1000000000000001E-3</c:v>
                </c:pt>
                <c:pt idx="4592">
                  <c:v>-1.1000000000000001E-3</c:v>
                </c:pt>
                <c:pt idx="4593">
                  <c:v>-1.4E-3</c:v>
                </c:pt>
                <c:pt idx="4594">
                  <c:v>-1.6000000000000001E-3</c:v>
                </c:pt>
                <c:pt idx="4595">
                  <c:v>-1.5E-3</c:v>
                </c:pt>
                <c:pt idx="4596">
                  <c:v>-1.5E-3</c:v>
                </c:pt>
                <c:pt idx="4597">
                  <c:v>-2E-3</c:v>
                </c:pt>
                <c:pt idx="4598">
                  <c:v>-3.2000000000000002E-3</c:v>
                </c:pt>
                <c:pt idx="4599">
                  <c:v>-4.8999999999999998E-3</c:v>
                </c:pt>
                <c:pt idx="4600">
                  <c:v>-6.8999999999999999E-3</c:v>
                </c:pt>
                <c:pt idx="4601">
                  <c:v>-8.8000000000000005E-3</c:v>
                </c:pt>
                <c:pt idx="4602">
                  <c:v>-1.01E-2</c:v>
                </c:pt>
                <c:pt idx="4603">
                  <c:v>-1.0500000000000001E-2</c:v>
                </c:pt>
                <c:pt idx="4604">
                  <c:v>-1.04E-2</c:v>
                </c:pt>
                <c:pt idx="4605">
                  <c:v>-1.0500000000000001E-2</c:v>
                </c:pt>
                <c:pt idx="4606">
                  <c:v>-1.0699999999999999E-2</c:v>
                </c:pt>
                <c:pt idx="4607">
                  <c:v>-1.0800000000000001E-2</c:v>
                </c:pt>
                <c:pt idx="4608">
                  <c:v>-1.0800000000000001E-2</c:v>
                </c:pt>
                <c:pt idx="4609">
                  <c:v>-1.0500000000000001E-2</c:v>
                </c:pt>
                <c:pt idx="4610">
                  <c:v>-1.01E-2</c:v>
                </c:pt>
                <c:pt idx="4611">
                  <c:v>-9.5999999999999992E-3</c:v>
                </c:pt>
                <c:pt idx="4612">
                  <c:v>-9.1000000000000004E-3</c:v>
                </c:pt>
                <c:pt idx="4613">
                  <c:v>-8.5000000000000006E-3</c:v>
                </c:pt>
                <c:pt idx="4614">
                  <c:v>-8.0999999999999996E-3</c:v>
                </c:pt>
                <c:pt idx="4615">
                  <c:v>-7.7000000000000002E-3</c:v>
                </c:pt>
                <c:pt idx="4616">
                  <c:v>-7.4999999999999997E-3</c:v>
                </c:pt>
                <c:pt idx="4617">
                  <c:v>-7.4999999999999997E-3</c:v>
                </c:pt>
                <c:pt idx="4618">
                  <c:v>-7.3000000000000001E-3</c:v>
                </c:pt>
                <c:pt idx="4619">
                  <c:v>-7.1000000000000004E-3</c:v>
                </c:pt>
                <c:pt idx="4620">
                  <c:v>-6.8999999999999999E-3</c:v>
                </c:pt>
                <c:pt idx="4621">
                  <c:v>-6.7999999999999996E-3</c:v>
                </c:pt>
                <c:pt idx="4622">
                  <c:v>-6.7999999999999996E-3</c:v>
                </c:pt>
                <c:pt idx="4623">
                  <c:v>-6.7999999999999996E-3</c:v>
                </c:pt>
                <c:pt idx="4624">
                  <c:v>-6.4000000000000003E-3</c:v>
                </c:pt>
                <c:pt idx="4625">
                  <c:v>-5.4000000000000003E-3</c:v>
                </c:pt>
                <c:pt idx="4626">
                  <c:v>-4.1000000000000003E-3</c:v>
                </c:pt>
                <c:pt idx="4627">
                  <c:v>-2.7000000000000001E-3</c:v>
                </c:pt>
                <c:pt idx="4628">
                  <c:v>-1.2999999999999999E-3</c:v>
                </c:pt>
                <c:pt idx="4629">
                  <c:v>0</c:v>
                </c:pt>
                <c:pt idx="4630">
                  <c:v>1.2999999999999999E-3</c:v>
                </c:pt>
                <c:pt idx="4631">
                  <c:v>2.8999999999999998E-3</c:v>
                </c:pt>
                <c:pt idx="4632">
                  <c:v>4.4000000000000003E-3</c:v>
                </c:pt>
                <c:pt idx="4633">
                  <c:v>5.7999999999999996E-3</c:v>
                </c:pt>
                <c:pt idx="4634">
                  <c:v>7.1999999999999998E-3</c:v>
                </c:pt>
                <c:pt idx="4635">
                  <c:v>8.9999999999999993E-3</c:v>
                </c:pt>
                <c:pt idx="4636">
                  <c:v>1.01E-2</c:v>
                </c:pt>
                <c:pt idx="4637">
                  <c:v>9.9000000000000008E-3</c:v>
                </c:pt>
                <c:pt idx="4638">
                  <c:v>8.8000000000000005E-3</c:v>
                </c:pt>
                <c:pt idx="4639">
                  <c:v>7.6E-3</c:v>
                </c:pt>
                <c:pt idx="4640">
                  <c:v>6.4000000000000003E-3</c:v>
                </c:pt>
                <c:pt idx="4641">
                  <c:v>5.3E-3</c:v>
                </c:pt>
                <c:pt idx="4642">
                  <c:v>4.1999999999999997E-3</c:v>
                </c:pt>
                <c:pt idx="4643">
                  <c:v>2.8E-3</c:v>
                </c:pt>
                <c:pt idx="4644">
                  <c:v>1.2999999999999999E-3</c:v>
                </c:pt>
                <c:pt idx="4645">
                  <c:v>-1E-4</c:v>
                </c:pt>
                <c:pt idx="4646">
                  <c:v>-1.4E-3</c:v>
                </c:pt>
                <c:pt idx="4647">
                  <c:v>-2.7000000000000001E-3</c:v>
                </c:pt>
                <c:pt idx="4648">
                  <c:v>-3.5999999999999999E-3</c:v>
                </c:pt>
                <c:pt idx="4649">
                  <c:v>-3.8E-3</c:v>
                </c:pt>
                <c:pt idx="4650">
                  <c:v>-3.8E-3</c:v>
                </c:pt>
                <c:pt idx="4651">
                  <c:v>-4.1000000000000003E-3</c:v>
                </c:pt>
                <c:pt idx="4652">
                  <c:v>-4.4999999999999997E-3</c:v>
                </c:pt>
                <c:pt idx="4653">
                  <c:v>-4.5999999999999999E-3</c:v>
                </c:pt>
                <c:pt idx="4654">
                  <c:v>-4.7000000000000002E-3</c:v>
                </c:pt>
                <c:pt idx="4655">
                  <c:v>-4.7999999999999996E-3</c:v>
                </c:pt>
                <c:pt idx="4656">
                  <c:v>-5.0000000000000001E-3</c:v>
                </c:pt>
                <c:pt idx="4657">
                  <c:v>-5.1000000000000004E-3</c:v>
                </c:pt>
                <c:pt idx="4658">
                  <c:v>-5.1999999999999998E-3</c:v>
                </c:pt>
                <c:pt idx="4659">
                  <c:v>-5.4000000000000003E-3</c:v>
                </c:pt>
                <c:pt idx="4660">
                  <c:v>-5.4999999999999997E-3</c:v>
                </c:pt>
                <c:pt idx="4661">
                  <c:v>-5.5999999999999999E-3</c:v>
                </c:pt>
                <c:pt idx="4662">
                  <c:v>-5.7000000000000002E-3</c:v>
                </c:pt>
                <c:pt idx="4663">
                  <c:v>-5.8999999999999999E-3</c:v>
                </c:pt>
                <c:pt idx="4664">
                  <c:v>-5.8999999999999999E-3</c:v>
                </c:pt>
                <c:pt idx="4665">
                  <c:v>-5.4999999999999997E-3</c:v>
                </c:pt>
                <c:pt idx="4666">
                  <c:v>-4.7000000000000002E-3</c:v>
                </c:pt>
                <c:pt idx="4667">
                  <c:v>-3.8E-3</c:v>
                </c:pt>
                <c:pt idx="4668">
                  <c:v>-3.0000000000000001E-3</c:v>
                </c:pt>
                <c:pt idx="4669">
                  <c:v>-2.2000000000000001E-3</c:v>
                </c:pt>
                <c:pt idx="4670">
                  <c:v>-1.2999999999999999E-3</c:v>
                </c:pt>
                <c:pt idx="4671">
                  <c:v>-2.9999999999999997E-4</c:v>
                </c:pt>
                <c:pt idx="4672">
                  <c:v>6.9999999999999999E-4</c:v>
                </c:pt>
                <c:pt idx="4673">
                  <c:v>1.4E-3</c:v>
                </c:pt>
                <c:pt idx="4674">
                  <c:v>1.6999999999999999E-3</c:v>
                </c:pt>
                <c:pt idx="4675">
                  <c:v>1.8E-3</c:v>
                </c:pt>
                <c:pt idx="4676">
                  <c:v>1.9E-3</c:v>
                </c:pt>
                <c:pt idx="4677">
                  <c:v>2.3E-3</c:v>
                </c:pt>
                <c:pt idx="4678">
                  <c:v>2.5000000000000001E-3</c:v>
                </c:pt>
                <c:pt idx="4679">
                  <c:v>2.5000000000000001E-3</c:v>
                </c:pt>
                <c:pt idx="4680">
                  <c:v>2.5000000000000001E-3</c:v>
                </c:pt>
                <c:pt idx="4681">
                  <c:v>2.8999999999999998E-3</c:v>
                </c:pt>
                <c:pt idx="4682">
                  <c:v>3.5999999999999999E-3</c:v>
                </c:pt>
                <c:pt idx="4683">
                  <c:v>4.3E-3</c:v>
                </c:pt>
                <c:pt idx="4684">
                  <c:v>5.1000000000000004E-3</c:v>
                </c:pt>
                <c:pt idx="4685">
                  <c:v>5.7999999999999996E-3</c:v>
                </c:pt>
                <c:pt idx="4686">
                  <c:v>6.4999999999999997E-3</c:v>
                </c:pt>
                <c:pt idx="4687">
                  <c:v>7.3000000000000001E-3</c:v>
                </c:pt>
                <c:pt idx="4688">
                  <c:v>8.2000000000000007E-3</c:v>
                </c:pt>
                <c:pt idx="4689">
                  <c:v>8.9999999999999993E-3</c:v>
                </c:pt>
                <c:pt idx="4690">
                  <c:v>9.5999999999999992E-3</c:v>
                </c:pt>
                <c:pt idx="4691">
                  <c:v>9.7999999999999997E-3</c:v>
                </c:pt>
                <c:pt idx="4692">
                  <c:v>9.9000000000000008E-3</c:v>
                </c:pt>
                <c:pt idx="4693">
                  <c:v>1.01E-2</c:v>
                </c:pt>
                <c:pt idx="4694">
                  <c:v>1.04E-2</c:v>
                </c:pt>
                <c:pt idx="4695">
                  <c:v>1.06E-2</c:v>
                </c:pt>
                <c:pt idx="4696">
                  <c:v>1.0699999999999999E-2</c:v>
                </c:pt>
                <c:pt idx="4697">
                  <c:v>1.0800000000000001E-2</c:v>
                </c:pt>
                <c:pt idx="4698">
                  <c:v>1.0999999999999999E-2</c:v>
                </c:pt>
                <c:pt idx="4699">
                  <c:v>1.12E-2</c:v>
                </c:pt>
                <c:pt idx="4700">
                  <c:v>1.12E-2</c:v>
                </c:pt>
                <c:pt idx="4701">
                  <c:v>1.0999999999999999E-2</c:v>
                </c:pt>
                <c:pt idx="4702">
                  <c:v>1.06E-2</c:v>
                </c:pt>
                <c:pt idx="4703">
                  <c:v>1.03E-2</c:v>
                </c:pt>
                <c:pt idx="4704">
                  <c:v>1.01E-2</c:v>
                </c:pt>
                <c:pt idx="4705">
                  <c:v>9.7999999999999997E-3</c:v>
                </c:pt>
                <c:pt idx="4706">
                  <c:v>9.4999999999999998E-3</c:v>
                </c:pt>
                <c:pt idx="4707">
                  <c:v>9.1000000000000004E-3</c:v>
                </c:pt>
                <c:pt idx="4708">
                  <c:v>8.8000000000000005E-3</c:v>
                </c:pt>
                <c:pt idx="4709">
                  <c:v>8.3999999999999995E-3</c:v>
                </c:pt>
                <c:pt idx="4710">
                  <c:v>8.0999999999999996E-3</c:v>
                </c:pt>
                <c:pt idx="4711">
                  <c:v>7.7000000000000002E-3</c:v>
                </c:pt>
                <c:pt idx="4712">
                  <c:v>7.3000000000000001E-3</c:v>
                </c:pt>
                <c:pt idx="4713">
                  <c:v>6.8999999999999999E-3</c:v>
                </c:pt>
                <c:pt idx="4714">
                  <c:v>6.4000000000000003E-3</c:v>
                </c:pt>
                <c:pt idx="4715">
                  <c:v>6.0000000000000001E-3</c:v>
                </c:pt>
                <c:pt idx="4716">
                  <c:v>5.5999999999999999E-3</c:v>
                </c:pt>
                <c:pt idx="4717">
                  <c:v>5.1999999999999998E-3</c:v>
                </c:pt>
                <c:pt idx="4718">
                  <c:v>4.7000000000000002E-3</c:v>
                </c:pt>
                <c:pt idx="4719">
                  <c:v>4.3E-3</c:v>
                </c:pt>
                <c:pt idx="4720">
                  <c:v>3.8999999999999998E-3</c:v>
                </c:pt>
                <c:pt idx="4721">
                  <c:v>3.5000000000000001E-3</c:v>
                </c:pt>
                <c:pt idx="4722">
                  <c:v>3.2000000000000002E-3</c:v>
                </c:pt>
                <c:pt idx="4723">
                  <c:v>3.0000000000000001E-3</c:v>
                </c:pt>
                <c:pt idx="4724">
                  <c:v>2.8E-3</c:v>
                </c:pt>
                <c:pt idx="4725">
                  <c:v>2.5000000000000001E-3</c:v>
                </c:pt>
                <c:pt idx="4726">
                  <c:v>2.0999999999999999E-3</c:v>
                </c:pt>
                <c:pt idx="4727">
                  <c:v>1.9E-3</c:v>
                </c:pt>
                <c:pt idx="4728">
                  <c:v>1.6999999999999999E-3</c:v>
                </c:pt>
                <c:pt idx="4729">
                  <c:v>1.5E-3</c:v>
                </c:pt>
                <c:pt idx="4730">
                  <c:v>1.1999999999999999E-3</c:v>
                </c:pt>
                <c:pt idx="4731">
                  <c:v>1E-3</c:v>
                </c:pt>
                <c:pt idx="4732">
                  <c:v>6.9999999999999999E-4</c:v>
                </c:pt>
                <c:pt idx="4733">
                  <c:v>4.0000000000000002E-4</c:v>
                </c:pt>
                <c:pt idx="4734">
                  <c:v>2.9999999999999997E-4</c:v>
                </c:pt>
                <c:pt idx="4735">
                  <c:v>5.0000000000000001E-4</c:v>
                </c:pt>
                <c:pt idx="4736">
                  <c:v>8.0000000000000004E-4</c:v>
                </c:pt>
                <c:pt idx="4737">
                  <c:v>1.1000000000000001E-3</c:v>
                </c:pt>
                <c:pt idx="4738">
                  <c:v>1.2999999999999999E-3</c:v>
                </c:pt>
                <c:pt idx="4739">
                  <c:v>1.6000000000000001E-3</c:v>
                </c:pt>
                <c:pt idx="4740">
                  <c:v>1.9E-3</c:v>
                </c:pt>
                <c:pt idx="4741">
                  <c:v>2.3E-3</c:v>
                </c:pt>
                <c:pt idx="4742">
                  <c:v>2.2000000000000001E-3</c:v>
                </c:pt>
                <c:pt idx="4743">
                  <c:v>1.6999999999999999E-3</c:v>
                </c:pt>
                <c:pt idx="4744">
                  <c:v>8.9999999999999998E-4</c:v>
                </c:pt>
                <c:pt idx="4745">
                  <c:v>2.9999999999999997E-4</c:v>
                </c:pt>
                <c:pt idx="4746">
                  <c:v>-2.9999999999999997E-4</c:v>
                </c:pt>
                <c:pt idx="4747">
                  <c:v>-1E-3</c:v>
                </c:pt>
                <c:pt idx="4748">
                  <c:v>-1.6999999999999999E-3</c:v>
                </c:pt>
                <c:pt idx="4749">
                  <c:v>-2.3999999999999998E-3</c:v>
                </c:pt>
                <c:pt idx="4750">
                  <c:v>-3.2000000000000002E-3</c:v>
                </c:pt>
                <c:pt idx="4751">
                  <c:v>-4.0000000000000001E-3</c:v>
                </c:pt>
                <c:pt idx="4752">
                  <c:v>-4.7999999999999996E-3</c:v>
                </c:pt>
                <c:pt idx="4753">
                  <c:v>-5.3E-3</c:v>
                </c:pt>
                <c:pt idx="4754">
                  <c:v>-5.4000000000000003E-3</c:v>
                </c:pt>
                <c:pt idx="4755">
                  <c:v>-5.1999999999999998E-3</c:v>
                </c:pt>
                <c:pt idx="4756">
                  <c:v>-4.8999999999999998E-3</c:v>
                </c:pt>
                <c:pt idx="4757">
                  <c:v>-4.5999999999999999E-3</c:v>
                </c:pt>
                <c:pt idx="4758">
                  <c:v>-4.4000000000000003E-3</c:v>
                </c:pt>
                <c:pt idx="4759">
                  <c:v>-4.1999999999999997E-3</c:v>
                </c:pt>
                <c:pt idx="4760">
                  <c:v>-3.8999999999999998E-3</c:v>
                </c:pt>
                <c:pt idx="4761">
                  <c:v>-3.3E-3</c:v>
                </c:pt>
                <c:pt idx="4762">
                  <c:v>-2.5000000000000001E-3</c:v>
                </c:pt>
                <c:pt idx="4763">
                  <c:v>-1.8E-3</c:v>
                </c:pt>
                <c:pt idx="4764">
                  <c:v>-8.9999999999999998E-4</c:v>
                </c:pt>
                <c:pt idx="4765">
                  <c:v>-1E-4</c:v>
                </c:pt>
                <c:pt idx="4766">
                  <c:v>6.9999999999999999E-4</c:v>
                </c:pt>
                <c:pt idx="4767">
                  <c:v>1.2999999999999999E-3</c:v>
                </c:pt>
                <c:pt idx="4768">
                  <c:v>1.6999999999999999E-3</c:v>
                </c:pt>
                <c:pt idx="4769">
                  <c:v>2E-3</c:v>
                </c:pt>
                <c:pt idx="4770">
                  <c:v>2.2000000000000001E-3</c:v>
                </c:pt>
                <c:pt idx="4771">
                  <c:v>2.7000000000000001E-3</c:v>
                </c:pt>
                <c:pt idx="4772">
                  <c:v>3.5999999999999999E-3</c:v>
                </c:pt>
                <c:pt idx="4773">
                  <c:v>4.8999999999999998E-3</c:v>
                </c:pt>
                <c:pt idx="4774">
                  <c:v>6.1999999999999998E-3</c:v>
                </c:pt>
                <c:pt idx="4775">
                  <c:v>7.3000000000000001E-3</c:v>
                </c:pt>
                <c:pt idx="4776">
                  <c:v>8.5000000000000006E-3</c:v>
                </c:pt>
                <c:pt idx="4777">
                  <c:v>1.01E-2</c:v>
                </c:pt>
                <c:pt idx="4778">
                  <c:v>1.14E-2</c:v>
                </c:pt>
                <c:pt idx="4779">
                  <c:v>1.1599999999999999E-2</c:v>
                </c:pt>
                <c:pt idx="4780">
                  <c:v>1.09E-2</c:v>
                </c:pt>
                <c:pt idx="4781">
                  <c:v>9.9000000000000008E-3</c:v>
                </c:pt>
                <c:pt idx="4782">
                  <c:v>8.8999999999999999E-3</c:v>
                </c:pt>
                <c:pt idx="4783">
                  <c:v>8.0999999999999996E-3</c:v>
                </c:pt>
                <c:pt idx="4784">
                  <c:v>7.1999999999999998E-3</c:v>
                </c:pt>
                <c:pt idx="4785">
                  <c:v>6.1000000000000004E-3</c:v>
                </c:pt>
                <c:pt idx="4786">
                  <c:v>4.7999999999999996E-3</c:v>
                </c:pt>
                <c:pt idx="4787">
                  <c:v>3.7000000000000002E-3</c:v>
                </c:pt>
                <c:pt idx="4788">
                  <c:v>2.8E-3</c:v>
                </c:pt>
                <c:pt idx="4789">
                  <c:v>1.6000000000000001E-3</c:v>
                </c:pt>
                <c:pt idx="4790">
                  <c:v>4.0000000000000002E-4</c:v>
                </c:pt>
                <c:pt idx="4791">
                  <c:v>-6.9999999999999999E-4</c:v>
                </c:pt>
                <c:pt idx="4792">
                  <c:v>-1.6000000000000001E-3</c:v>
                </c:pt>
                <c:pt idx="4793">
                  <c:v>-2.0999999999999999E-3</c:v>
                </c:pt>
                <c:pt idx="4794">
                  <c:v>-2.3999999999999998E-3</c:v>
                </c:pt>
                <c:pt idx="4795">
                  <c:v>-2.8999999999999998E-3</c:v>
                </c:pt>
                <c:pt idx="4796">
                  <c:v>-3.3999999999999998E-3</c:v>
                </c:pt>
                <c:pt idx="4797">
                  <c:v>-3.8999999999999998E-3</c:v>
                </c:pt>
                <c:pt idx="4798">
                  <c:v>-4.7000000000000002E-3</c:v>
                </c:pt>
                <c:pt idx="4799">
                  <c:v>-5.7999999999999996E-3</c:v>
                </c:pt>
                <c:pt idx="4800">
                  <c:v>-7.0000000000000001E-3</c:v>
                </c:pt>
                <c:pt idx="4801">
                  <c:v>-8.0000000000000002E-3</c:v>
                </c:pt>
                <c:pt idx="4802">
                  <c:v>-8.6E-3</c:v>
                </c:pt>
                <c:pt idx="4803">
                  <c:v>-8.8000000000000005E-3</c:v>
                </c:pt>
                <c:pt idx="4804">
                  <c:v>-8.9999999999999993E-3</c:v>
                </c:pt>
                <c:pt idx="4805">
                  <c:v>-9.1999999999999998E-3</c:v>
                </c:pt>
                <c:pt idx="4806">
                  <c:v>-9.4999999999999998E-3</c:v>
                </c:pt>
                <c:pt idx="4807">
                  <c:v>-9.5999999999999992E-3</c:v>
                </c:pt>
                <c:pt idx="4808">
                  <c:v>-9.7000000000000003E-3</c:v>
                </c:pt>
                <c:pt idx="4809">
                  <c:v>-9.7999999999999997E-3</c:v>
                </c:pt>
                <c:pt idx="4810">
                  <c:v>-9.9000000000000008E-3</c:v>
                </c:pt>
                <c:pt idx="4811">
                  <c:v>-0.01</c:v>
                </c:pt>
                <c:pt idx="4812">
                  <c:v>-1.01E-2</c:v>
                </c:pt>
                <c:pt idx="4813">
                  <c:v>-1.0200000000000001E-2</c:v>
                </c:pt>
                <c:pt idx="4814">
                  <c:v>-1.03E-2</c:v>
                </c:pt>
                <c:pt idx="4815">
                  <c:v>-1.04E-2</c:v>
                </c:pt>
                <c:pt idx="4816">
                  <c:v>-1.04E-2</c:v>
                </c:pt>
                <c:pt idx="4817">
                  <c:v>-1.0200000000000001E-2</c:v>
                </c:pt>
                <c:pt idx="4818">
                  <c:v>-0.01</c:v>
                </c:pt>
                <c:pt idx="4819">
                  <c:v>-9.7999999999999997E-3</c:v>
                </c:pt>
                <c:pt idx="4820">
                  <c:v>-9.7000000000000003E-3</c:v>
                </c:pt>
                <c:pt idx="4821">
                  <c:v>-9.4000000000000004E-3</c:v>
                </c:pt>
                <c:pt idx="4822">
                  <c:v>-9.1999999999999998E-3</c:v>
                </c:pt>
                <c:pt idx="4823">
                  <c:v>-8.9999999999999993E-3</c:v>
                </c:pt>
                <c:pt idx="4824">
                  <c:v>-8.8999999999999999E-3</c:v>
                </c:pt>
                <c:pt idx="4825">
                  <c:v>-8.8999999999999999E-3</c:v>
                </c:pt>
                <c:pt idx="4826">
                  <c:v>-9.1000000000000004E-3</c:v>
                </c:pt>
                <c:pt idx="4827">
                  <c:v>-9.1999999999999998E-3</c:v>
                </c:pt>
                <c:pt idx="4828">
                  <c:v>-9.2999999999999992E-3</c:v>
                </c:pt>
                <c:pt idx="4829">
                  <c:v>-9.4000000000000004E-3</c:v>
                </c:pt>
                <c:pt idx="4830">
                  <c:v>-9.4999999999999998E-3</c:v>
                </c:pt>
                <c:pt idx="4831">
                  <c:v>-9.5999999999999992E-3</c:v>
                </c:pt>
                <c:pt idx="4832">
                  <c:v>-9.7999999999999997E-3</c:v>
                </c:pt>
                <c:pt idx="4833">
                  <c:v>-9.9000000000000008E-3</c:v>
                </c:pt>
                <c:pt idx="4834">
                  <c:v>-9.9000000000000008E-3</c:v>
                </c:pt>
                <c:pt idx="4835">
                  <c:v>-9.4999999999999998E-3</c:v>
                </c:pt>
                <c:pt idx="4836">
                  <c:v>-8.9999999999999993E-3</c:v>
                </c:pt>
                <c:pt idx="4837">
                  <c:v>-8.6E-3</c:v>
                </c:pt>
                <c:pt idx="4838">
                  <c:v>-8.3000000000000001E-3</c:v>
                </c:pt>
                <c:pt idx="4839">
                  <c:v>-7.7000000000000002E-3</c:v>
                </c:pt>
                <c:pt idx="4840">
                  <c:v>-7.1999999999999998E-3</c:v>
                </c:pt>
                <c:pt idx="4841">
                  <c:v>-7.0000000000000001E-3</c:v>
                </c:pt>
                <c:pt idx="4842">
                  <c:v>-6.8999999999999999E-3</c:v>
                </c:pt>
                <c:pt idx="4843">
                  <c:v>-6.8999999999999999E-3</c:v>
                </c:pt>
                <c:pt idx="4844">
                  <c:v>-6.8999999999999999E-3</c:v>
                </c:pt>
                <c:pt idx="4845">
                  <c:v>-6.8999999999999999E-3</c:v>
                </c:pt>
                <c:pt idx="4846">
                  <c:v>-6.7999999999999996E-3</c:v>
                </c:pt>
                <c:pt idx="4847">
                  <c:v>-6.7999999999999996E-3</c:v>
                </c:pt>
                <c:pt idx="4848">
                  <c:v>-6.7999999999999996E-3</c:v>
                </c:pt>
                <c:pt idx="4849">
                  <c:v>-6.7999999999999996E-3</c:v>
                </c:pt>
                <c:pt idx="4850">
                  <c:v>-6.7000000000000002E-3</c:v>
                </c:pt>
                <c:pt idx="4851">
                  <c:v>-6.7000000000000002E-3</c:v>
                </c:pt>
                <c:pt idx="4852">
                  <c:v>-6.7000000000000002E-3</c:v>
                </c:pt>
                <c:pt idx="4853">
                  <c:v>-6.7000000000000002E-3</c:v>
                </c:pt>
                <c:pt idx="4854">
                  <c:v>-6.4999999999999997E-3</c:v>
                </c:pt>
                <c:pt idx="4855">
                  <c:v>-6.1000000000000004E-3</c:v>
                </c:pt>
                <c:pt idx="4856">
                  <c:v>-5.7000000000000002E-3</c:v>
                </c:pt>
                <c:pt idx="4857">
                  <c:v>-5.4000000000000003E-3</c:v>
                </c:pt>
                <c:pt idx="4858">
                  <c:v>-5.1000000000000004E-3</c:v>
                </c:pt>
                <c:pt idx="4859">
                  <c:v>-4.7999999999999996E-3</c:v>
                </c:pt>
                <c:pt idx="4860">
                  <c:v>-4.4000000000000003E-3</c:v>
                </c:pt>
                <c:pt idx="4861">
                  <c:v>-4.0000000000000001E-3</c:v>
                </c:pt>
                <c:pt idx="4862">
                  <c:v>-3.5000000000000001E-3</c:v>
                </c:pt>
                <c:pt idx="4863">
                  <c:v>-2.8999999999999998E-3</c:v>
                </c:pt>
                <c:pt idx="4864">
                  <c:v>-2.3E-3</c:v>
                </c:pt>
                <c:pt idx="4865">
                  <c:v>-1.8E-3</c:v>
                </c:pt>
                <c:pt idx="4866">
                  <c:v>-1.2999999999999999E-3</c:v>
                </c:pt>
                <c:pt idx="4867">
                  <c:v>-8.0000000000000004E-4</c:v>
                </c:pt>
                <c:pt idx="4868">
                  <c:v>-2.0000000000000001E-4</c:v>
                </c:pt>
                <c:pt idx="4869">
                  <c:v>4.0000000000000002E-4</c:v>
                </c:pt>
                <c:pt idx="4870">
                  <c:v>1E-3</c:v>
                </c:pt>
                <c:pt idx="4871">
                  <c:v>1.5E-3</c:v>
                </c:pt>
                <c:pt idx="4872">
                  <c:v>1.6999999999999999E-3</c:v>
                </c:pt>
                <c:pt idx="4873">
                  <c:v>1.4E-3</c:v>
                </c:pt>
                <c:pt idx="4874">
                  <c:v>8.9999999999999998E-4</c:v>
                </c:pt>
                <c:pt idx="4875">
                  <c:v>5.9999999999999995E-4</c:v>
                </c:pt>
                <c:pt idx="4876">
                  <c:v>2.9999999999999997E-4</c:v>
                </c:pt>
                <c:pt idx="4877">
                  <c:v>0</c:v>
                </c:pt>
                <c:pt idx="4878">
                  <c:v>-5.0000000000000001E-4</c:v>
                </c:pt>
                <c:pt idx="4879">
                  <c:v>-1.1000000000000001E-3</c:v>
                </c:pt>
                <c:pt idx="4880">
                  <c:v>-1.4E-3</c:v>
                </c:pt>
                <c:pt idx="4881">
                  <c:v>-1.1999999999999999E-3</c:v>
                </c:pt>
                <c:pt idx="4882">
                  <c:v>-6.9999999999999999E-4</c:v>
                </c:pt>
                <c:pt idx="4883">
                  <c:v>-1E-4</c:v>
                </c:pt>
                <c:pt idx="4884">
                  <c:v>5.9999999999999995E-4</c:v>
                </c:pt>
                <c:pt idx="4885">
                  <c:v>1.2999999999999999E-3</c:v>
                </c:pt>
                <c:pt idx="4886">
                  <c:v>1.6000000000000001E-3</c:v>
                </c:pt>
                <c:pt idx="4887">
                  <c:v>1.6000000000000001E-3</c:v>
                </c:pt>
                <c:pt idx="4888">
                  <c:v>1.2999999999999999E-3</c:v>
                </c:pt>
                <c:pt idx="4889">
                  <c:v>1.2999999999999999E-3</c:v>
                </c:pt>
                <c:pt idx="4890">
                  <c:v>1.1999999999999999E-3</c:v>
                </c:pt>
                <c:pt idx="4891">
                  <c:v>1E-3</c:v>
                </c:pt>
                <c:pt idx="4892">
                  <c:v>8.0000000000000004E-4</c:v>
                </c:pt>
                <c:pt idx="4893">
                  <c:v>6.9999999999999999E-4</c:v>
                </c:pt>
                <c:pt idx="4894">
                  <c:v>5.0000000000000001E-4</c:v>
                </c:pt>
                <c:pt idx="4895">
                  <c:v>2.0000000000000001E-4</c:v>
                </c:pt>
                <c:pt idx="4896">
                  <c:v>0</c:v>
                </c:pt>
                <c:pt idx="4897">
                  <c:v>0</c:v>
                </c:pt>
                <c:pt idx="4898">
                  <c:v>2.0000000000000001E-4</c:v>
                </c:pt>
                <c:pt idx="4899">
                  <c:v>5.9999999999999995E-4</c:v>
                </c:pt>
                <c:pt idx="4900">
                  <c:v>8.9999999999999998E-4</c:v>
                </c:pt>
                <c:pt idx="4901">
                  <c:v>1.1999999999999999E-3</c:v>
                </c:pt>
                <c:pt idx="4902">
                  <c:v>1.4E-3</c:v>
                </c:pt>
                <c:pt idx="4903">
                  <c:v>1.8E-3</c:v>
                </c:pt>
                <c:pt idx="4904">
                  <c:v>2.0999999999999999E-3</c:v>
                </c:pt>
                <c:pt idx="4905">
                  <c:v>2.3999999999999998E-3</c:v>
                </c:pt>
                <c:pt idx="4906">
                  <c:v>2.2000000000000001E-3</c:v>
                </c:pt>
                <c:pt idx="4907">
                  <c:v>1.6999999999999999E-3</c:v>
                </c:pt>
                <c:pt idx="4908">
                  <c:v>1E-3</c:v>
                </c:pt>
                <c:pt idx="4909">
                  <c:v>5.0000000000000001E-4</c:v>
                </c:pt>
                <c:pt idx="4910">
                  <c:v>0</c:v>
                </c:pt>
                <c:pt idx="4911">
                  <c:v>-5.9999999999999995E-4</c:v>
                </c:pt>
                <c:pt idx="4912">
                  <c:v>-1.1999999999999999E-3</c:v>
                </c:pt>
                <c:pt idx="4913">
                  <c:v>-1.9E-3</c:v>
                </c:pt>
                <c:pt idx="4914">
                  <c:v>-2.3999999999999998E-3</c:v>
                </c:pt>
                <c:pt idx="4915">
                  <c:v>-2.5999999999999999E-3</c:v>
                </c:pt>
                <c:pt idx="4916">
                  <c:v>-2.3999999999999998E-3</c:v>
                </c:pt>
                <c:pt idx="4917">
                  <c:v>-2.2000000000000001E-3</c:v>
                </c:pt>
                <c:pt idx="4918">
                  <c:v>-1.9E-3</c:v>
                </c:pt>
                <c:pt idx="4919">
                  <c:v>-1.6999999999999999E-3</c:v>
                </c:pt>
                <c:pt idx="4920">
                  <c:v>-1.6000000000000001E-3</c:v>
                </c:pt>
                <c:pt idx="4921">
                  <c:v>-1.6999999999999999E-3</c:v>
                </c:pt>
                <c:pt idx="4922">
                  <c:v>-1.8E-3</c:v>
                </c:pt>
                <c:pt idx="4923">
                  <c:v>-2E-3</c:v>
                </c:pt>
                <c:pt idx="4924">
                  <c:v>-2.2000000000000001E-3</c:v>
                </c:pt>
                <c:pt idx="4925">
                  <c:v>-2.5000000000000001E-3</c:v>
                </c:pt>
                <c:pt idx="4926">
                  <c:v>-2.8E-3</c:v>
                </c:pt>
                <c:pt idx="4927">
                  <c:v>-3.0000000000000001E-3</c:v>
                </c:pt>
                <c:pt idx="4928">
                  <c:v>-3.0999999999999999E-3</c:v>
                </c:pt>
                <c:pt idx="4929">
                  <c:v>-2.8999999999999998E-3</c:v>
                </c:pt>
                <c:pt idx="4930">
                  <c:v>-2.7000000000000001E-3</c:v>
                </c:pt>
                <c:pt idx="4931">
                  <c:v>-2.3999999999999998E-3</c:v>
                </c:pt>
                <c:pt idx="4932">
                  <c:v>-2.2000000000000001E-3</c:v>
                </c:pt>
                <c:pt idx="4933">
                  <c:v>-2.0999999999999999E-3</c:v>
                </c:pt>
                <c:pt idx="4934">
                  <c:v>-2.2000000000000001E-3</c:v>
                </c:pt>
                <c:pt idx="4935">
                  <c:v>-2.7000000000000001E-3</c:v>
                </c:pt>
                <c:pt idx="4936">
                  <c:v>-3.3E-3</c:v>
                </c:pt>
                <c:pt idx="4937">
                  <c:v>-3.7000000000000002E-3</c:v>
                </c:pt>
                <c:pt idx="4938">
                  <c:v>-4.1999999999999997E-3</c:v>
                </c:pt>
                <c:pt idx="4939">
                  <c:v>-4.7999999999999996E-3</c:v>
                </c:pt>
                <c:pt idx="4940">
                  <c:v>-5.1999999999999998E-3</c:v>
                </c:pt>
                <c:pt idx="4941">
                  <c:v>-5.1000000000000004E-3</c:v>
                </c:pt>
                <c:pt idx="4942">
                  <c:v>-4.7000000000000002E-3</c:v>
                </c:pt>
                <c:pt idx="4943">
                  <c:v>-4.4999999999999997E-3</c:v>
                </c:pt>
                <c:pt idx="4944">
                  <c:v>-4.4000000000000003E-3</c:v>
                </c:pt>
                <c:pt idx="4945">
                  <c:v>-4.1999999999999997E-3</c:v>
                </c:pt>
                <c:pt idx="4946">
                  <c:v>-3.8999999999999998E-3</c:v>
                </c:pt>
                <c:pt idx="4947">
                  <c:v>-3.5999999999999999E-3</c:v>
                </c:pt>
                <c:pt idx="4948">
                  <c:v>-3.3E-3</c:v>
                </c:pt>
                <c:pt idx="4949">
                  <c:v>-3.0000000000000001E-3</c:v>
                </c:pt>
                <c:pt idx="4950">
                  <c:v>-2.7000000000000001E-3</c:v>
                </c:pt>
                <c:pt idx="4951">
                  <c:v>-2.3E-3</c:v>
                </c:pt>
                <c:pt idx="4952">
                  <c:v>-2E-3</c:v>
                </c:pt>
                <c:pt idx="4953">
                  <c:v>-2E-3</c:v>
                </c:pt>
                <c:pt idx="4954">
                  <c:v>-1.9E-3</c:v>
                </c:pt>
                <c:pt idx="4955">
                  <c:v>-1.9E-3</c:v>
                </c:pt>
                <c:pt idx="4956">
                  <c:v>-1.8E-3</c:v>
                </c:pt>
                <c:pt idx="4957">
                  <c:v>-1.9E-3</c:v>
                </c:pt>
                <c:pt idx="4958">
                  <c:v>-1.5E-3</c:v>
                </c:pt>
                <c:pt idx="4959">
                  <c:v>-2.9999999999999997E-4</c:v>
                </c:pt>
                <c:pt idx="4960">
                  <c:v>1.2999999999999999E-3</c:v>
                </c:pt>
                <c:pt idx="4961">
                  <c:v>2.8E-3</c:v>
                </c:pt>
                <c:pt idx="4962">
                  <c:v>4.1999999999999997E-3</c:v>
                </c:pt>
                <c:pt idx="4963">
                  <c:v>5.7000000000000002E-3</c:v>
                </c:pt>
                <c:pt idx="4964">
                  <c:v>6.7999999999999996E-3</c:v>
                </c:pt>
                <c:pt idx="4965">
                  <c:v>7.1000000000000004E-3</c:v>
                </c:pt>
                <c:pt idx="4966">
                  <c:v>7.1000000000000004E-3</c:v>
                </c:pt>
                <c:pt idx="4967">
                  <c:v>7.4000000000000003E-3</c:v>
                </c:pt>
                <c:pt idx="4968">
                  <c:v>7.7000000000000002E-3</c:v>
                </c:pt>
                <c:pt idx="4969">
                  <c:v>7.9000000000000008E-3</c:v>
                </c:pt>
                <c:pt idx="4970">
                  <c:v>8.0000000000000002E-3</c:v>
                </c:pt>
                <c:pt idx="4971">
                  <c:v>8.0999999999999996E-3</c:v>
                </c:pt>
                <c:pt idx="4972">
                  <c:v>8.2000000000000007E-3</c:v>
                </c:pt>
                <c:pt idx="4973">
                  <c:v>8.2000000000000007E-3</c:v>
                </c:pt>
                <c:pt idx="4974">
                  <c:v>8.3000000000000001E-3</c:v>
                </c:pt>
                <c:pt idx="4975">
                  <c:v>8.3999999999999995E-3</c:v>
                </c:pt>
                <c:pt idx="4976">
                  <c:v>8.6E-3</c:v>
                </c:pt>
                <c:pt idx="4977">
                  <c:v>8.3999999999999995E-3</c:v>
                </c:pt>
                <c:pt idx="4978">
                  <c:v>8.0000000000000002E-3</c:v>
                </c:pt>
                <c:pt idx="4979">
                  <c:v>7.1000000000000004E-3</c:v>
                </c:pt>
                <c:pt idx="4980">
                  <c:v>6.1999999999999998E-3</c:v>
                </c:pt>
                <c:pt idx="4981">
                  <c:v>5.5999999999999999E-3</c:v>
                </c:pt>
                <c:pt idx="4982">
                  <c:v>4.8999999999999998E-3</c:v>
                </c:pt>
                <c:pt idx="4983">
                  <c:v>4.0000000000000001E-3</c:v>
                </c:pt>
                <c:pt idx="4984">
                  <c:v>3.2000000000000002E-3</c:v>
                </c:pt>
                <c:pt idx="4985">
                  <c:v>2.8999999999999998E-3</c:v>
                </c:pt>
                <c:pt idx="4986">
                  <c:v>3.0000000000000001E-3</c:v>
                </c:pt>
                <c:pt idx="4987">
                  <c:v>3.0000000000000001E-3</c:v>
                </c:pt>
                <c:pt idx="4988">
                  <c:v>3.0999999999999999E-3</c:v>
                </c:pt>
                <c:pt idx="4989">
                  <c:v>3.0999999999999999E-3</c:v>
                </c:pt>
                <c:pt idx="4990">
                  <c:v>3.3E-3</c:v>
                </c:pt>
                <c:pt idx="4991">
                  <c:v>3.3999999999999998E-3</c:v>
                </c:pt>
                <c:pt idx="4992">
                  <c:v>3.5999999999999999E-3</c:v>
                </c:pt>
                <c:pt idx="4993">
                  <c:v>3.8E-3</c:v>
                </c:pt>
                <c:pt idx="4994">
                  <c:v>3.8E-3</c:v>
                </c:pt>
                <c:pt idx="4995">
                  <c:v>3.3E-3</c:v>
                </c:pt>
                <c:pt idx="4996">
                  <c:v>2.3999999999999998E-3</c:v>
                </c:pt>
                <c:pt idx="4997">
                  <c:v>1.5E-3</c:v>
                </c:pt>
                <c:pt idx="4998">
                  <c:v>6.9999999999999999E-4</c:v>
                </c:pt>
                <c:pt idx="4999">
                  <c:v>0</c:v>
                </c:pt>
                <c:pt idx="5000">
                  <c:v>-8.0000000000000004E-4</c:v>
                </c:pt>
                <c:pt idx="5001">
                  <c:v>-1.8E-3</c:v>
                </c:pt>
                <c:pt idx="5002">
                  <c:v>-2.8999999999999998E-3</c:v>
                </c:pt>
                <c:pt idx="5003">
                  <c:v>-3.5000000000000001E-3</c:v>
                </c:pt>
                <c:pt idx="5004">
                  <c:v>-3.5999999999999999E-3</c:v>
                </c:pt>
                <c:pt idx="5005">
                  <c:v>-3.0000000000000001E-3</c:v>
                </c:pt>
                <c:pt idx="5006">
                  <c:v>-2.2000000000000001E-3</c:v>
                </c:pt>
                <c:pt idx="5007">
                  <c:v>-1.8E-3</c:v>
                </c:pt>
                <c:pt idx="5008">
                  <c:v>-1.2999999999999999E-3</c:v>
                </c:pt>
                <c:pt idx="5009">
                  <c:v>-5.9999999999999995E-4</c:v>
                </c:pt>
                <c:pt idx="5010">
                  <c:v>1E-4</c:v>
                </c:pt>
                <c:pt idx="5011">
                  <c:v>4.0000000000000002E-4</c:v>
                </c:pt>
                <c:pt idx="5012">
                  <c:v>2.9999999999999997E-4</c:v>
                </c:pt>
                <c:pt idx="5013">
                  <c:v>2.0000000000000001E-4</c:v>
                </c:pt>
                <c:pt idx="5014">
                  <c:v>1E-4</c:v>
                </c:pt>
                <c:pt idx="5015">
                  <c:v>0</c:v>
                </c:pt>
                <c:pt idx="5016">
                  <c:v>-1E-4</c:v>
                </c:pt>
                <c:pt idx="5017">
                  <c:v>-2.9999999999999997E-4</c:v>
                </c:pt>
                <c:pt idx="5018">
                  <c:v>-5.0000000000000001E-4</c:v>
                </c:pt>
                <c:pt idx="5019">
                  <c:v>-6.9999999999999999E-4</c:v>
                </c:pt>
                <c:pt idx="5020">
                  <c:v>-8.0000000000000004E-4</c:v>
                </c:pt>
                <c:pt idx="5021">
                  <c:v>-8.9999999999999998E-4</c:v>
                </c:pt>
                <c:pt idx="5022">
                  <c:v>-1.1000000000000001E-3</c:v>
                </c:pt>
                <c:pt idx="5023">
                  <c:v>-1.4E-3</c:v>
                </c:pt>
                <c:pt idx="5024">
                  <c:v>-1.5E-3</c:v>
                </c:pt>
                <c:pt idx="5025">
                  <c:v>-1.4E-3</c:v>
                </c:pt>
                <c:pt idx="5026">
                  <c:v>-1.1999999999999999E-3</c:v>
                </c:pt>
                <c:pt idx="5027">
                  <c:v>-1E-3</c:v>
                </c:pt>
                <c:pt idx="5028">
                  <c:v>-8.0000000000000004E-4</c:v>
                </c:pt>
                <c:pt idx="5029">
                  <c:v>-5.9999999999999995E-4</c:v>
                </c:pt>
                <c:pt idx="5030">
                  <c:v>-4.0000000000000002E-4</c:v>
                </c:pt>
                <c:pt idx="5031">
                  <c:v>-2.0000000000000001E-4</c:v>
                </c:pt>
                <c:pt idx="5032">
                  <c:v>1E-4</c:v>
                </c:pt>
                <c:pt idx="5033">
                  <c:v>2.9999999999999997E-4</c:v>
                </c:pt>
                <c:pt idx="5034">
                  <c:v>5.0000000000000001E-4</c:v>
                </c:pt>
                <c:pt idx="5035">
                  <c:v>6.9999999999999999E-4</c:v>
                </c:pt>
                <c:pt idx="5036">
                  <c:v>8.0000000000000004E-4</c:v>
                </c:pt>
                <c:pt idx="5037">
                  <c:v>8.0000000000000004E-4</c:v>
                </c:pt>
                <c:pt idx="5038">
                  <c:v>8.0000000000000004E-4</c:v>
                </c:pt>
                <c:pt idx="5039">
                  <c:v>8.9999999999999998E-4</c:v>
                </c:pt>
                <c:pt idx="5040">
                  <c:v>8.9999999999999998E-4</c:v>
                </c:pt>
                <c:pt idx="5041">
                  <c:v>8.9999999999999998E-4</c:v>
                </c:pt>
                <c:pt idx="5042">
                  <c:v>1E-3</c:v>
                </c:pt>
                <c:pt idx="5043">
                  <c:v>1.6000000000000001E-3</c:v>
                </c:pt>
                <c:pt idx="5044">
                  <c:v>2.2000000000000001E-3</c:v>
                </c:pt>
                <c:pt idx="5045">
                  <c:v>2.8E-3</c:v>
                </c:pt>
                <c:pt idx="5046">
                  <c:v>3.3999999999999998E-3</c:v>
                </c:pt>
                <c:pt idx="5047">
                  <c:v>4.0000000000000001E-3</c:v>
                </c:pt>
                <c:pt idx="5048">
                  <c:v>4.7000000000000002E-3</c:v>
                </c:pt>
                <c:pt idx="5049">
                  <c:v>5.4000000000000003E-3</c:v>
                </c:pt>
                <c:pt idx="5050">
                  <c:v>6.0000000000000001E-3</c:v>
                </c:pt>
                <c:pt idx="5051">
                  <c:v>6.7000000000000002E-3</c:v>
                </c:pt>
                <c:pt idx="5052">
                  <c:v>7.3000000000000001E-3</c:v>
                </c:pt>
                <c:pt idx="5053">
                  <c:v>8.0000000000000002E-3</c:v>
                </c:pt>
                <c:pt idx="5054">
                  <c:v>8.0999999999999996E-3</c:v>
                </c:pt>
                <c:pt idx="5055">
                  <c:v>7.3000000000000001E-3</c:v>
                </c:pt>
                <c:pt idx="5056">
                  <c:v>6.3E-3</c:v>
                </c:pt>
                <c:pt idx="5057">
                  <c:v>5.7000000000000002E-3</c:v>
                </c:pt>
                <c:pt idx="5058">
                  <c:v>5.1000000000000004E-3</c:v>
                </c:pt>
                <c:pt idx="5059">
                  <c:v>4.1999999999999997E-3</c:v>
                </c:pt>
                <c:pt idx="5060">
                  <c:v>3.3E-3</c:v>
                </c:pt>
                <c:pt idx="5061">
                  <c:v>2.5000000000000001E-3</c:v>
                </c:pt>
                <c:pt idx="5062">
                  <c:v>1.6000000000000001E-3</c:v>
                </c:pt>
                <c:pt idx="5063">
                  <c:v>5.0000000000000001E-4</c:v>
                </c:pt>
                <c:pt idx="5064">
                  <c:v>-4.0000000000000002E-4</c:v>
                </c:pt>
                <c:pt idx="5065">
                  <c:v>-5.9999999999999995E-4</c:v>
                </c:pt>
                <c:pt idx="5066">
                  <c:v>0</c:v>
                </c:pt>
                <c:pt idx="5067">
                  <c:v>1.5E-3</c:v>
                </c:pt>
                <c:pt idx="5068">
                  <c:v>3.0999999999999999E-3</c:v>
                </c:pt>
                <c:pt idx="5069">
                  <c:v>4.1000000000000003E-3</c:v>
                </c:pt>
                <c:pt idx="5070">
                  <c:v>5.3E-3</c:v>
                </c:pt>
                <c:pt idx="5071">
                  <c:v>7.1999999999999998E-3</c:v>
                </c:pt>
                <c:pt idx="5072">
                  <c:v>8.8999999999999999E-3</c:v>
                </c:pt>
                <c:pt idx="5073">
                  <c:v>9.4000000000000004E-3</c:v>
                </c:pt>
                <c:pt idx="5074">
                  <c:v>8.3999999999999995E-3</c:v>
                </c:pt>
                <c:pt idx="5075">
                  <c:v>5.7999999999999996E-3</c:v>
                </c:pt>
                <c:pt idx="5076">
                  <c:v>3.2000000000000002E-3</c:v>
                </c:pt>
                <c:pt idx="5077">
                  <c:v>1.6000000000000001E-3</c:v>
                </c:pt>
                <c:pt idx="5078">
                  <c:v>-2.0000000000000001E-4</c:v>
                </c:pt>
                <c:pt idx="5079">
                  <c:v>-3.5999999999999999E-3</c:v>
                </c:pt>
                <c:pt idx="5080">
                  <c:v>-6.3E-3</c:v>
                </c:pt>
                <c:pt idx="5081">
                  <c:v>-5.8999999999999999E-3</c:v>
                </c:pt>
                <c:pt idx="5082">
                  <c:v>-2.8999999999999998E-3</c:v>
                </c:pt>
                <c:pt idx="5083">
                  <c:v>1.5E-3</c:v>
                </c:pt>
                <c:pt idx="5084">
                  <c:v>5.8999999999999999E-3</c:v>
                </c:pt>
                <c:pt idx="5085">
                  <c:v>9.4000000000000004E-3</c:v>
                </c:pt>
                <c:pt idx="5086">
                  <c:v>1.3299999999999999E-2</c:v>
                </c:pt>
                <c:pt idx="5087">
                  <c:v>1.8599999999999998E-2</c:v>
                </c:pt>
                <c:pt idx="5088">
                  <c:v>2.2499999999999999E-2</c:v>
                </c:pt>
                <c:pt idx="5089">
                  <c:v>2.24E-2</c:v>
                </c:pt>
                <c:pt idx="5090">
                  <c:v>1.89E-2</c:v>
                </c:pt>
                <c:pt idx="5091">
                  <c:v>1.3599999999999999E-2</c:v>
                </c:pt>
                <c:pt idx="5092">
                  <c:v>9.5999999999999992E-3</c:v>
                </c:pt>
                <c:pt idx="5093">
                  <c:v>8.8999999999999999E-3</c:v>
                </c:pt>
                <c:pt idx="5094">
                  <c:v>9.2999999999999992E-3</c:v>
                </c:pt>
                <c:pt idx="5095">
                  <c:v>8.5000000000000006E-3</c:v>
                </c:pt>
                <c:pt idx="5096">
                  <c:v>7.9000000000000008E-3</c:v>
                </c:pt>
                <c:pt idx="5097">
                  <c:v>8.8999999999999999E-3</c:v>
                </c:pt>
                <c:pt idx="5098">
                  <c:v>9.1999999999999998E-3</c:v>
                </c:pt>
                <c:pt idx="5099">
                  <c:v>6.3E-3</c:v>
                </c:pt>
                <c:pt idx="5100">
                  <c:v>1.6000000000000001E-3</c:v>
                </c:pt>
                <c:pt idx="5101">
                  <c:v>-3.0000000000000001E-3</c:v>
                </c:pt>
                <c:pt idx="5102">
                  <c:v>-8.6E-3</c:v>
                </c:pt>
                <c:pt idx="5103">
                  <c:v>-1.55E-2</c:v>
                </c:pt>
                <c:pt idx="5104">
                  <c:v>-2.0400000000000001E-2</c:v>
                </c:pt>
                <c:pt idx="5105">
                  <c:v>-1.9800000000000002E-2</c:v>
                </c:pt>
                <c:pt idx="5106">
                  <c:v>-1.5100000000000001E-2</c:v>
                </c:pt>
                <c:pt idx="5107">
                  <c:v>-8.3000000000000001E-3</c:v>
                </c:pt>
                <c:pt idx="5108">
                  <c:v>-6.9999999999999999E-4</c:v>
                </c:pt>
                <c:pt idx="5109">
                  <c:v>6.3E-3</c:v>
                </c:pt>
                <c:pt idx="5110">
                  <c:v>1.09E-2</c:v>
                </c:pt>
                <c:pt idx="5111">
                  <c:v>1.18E-2</c:v>
                </c:pt>
                <c:pt idx="5112">
                  <c:v>1.01E-2</c:v>
                </c:pt>
                <c:pt idx="5113">
                  <c:v>7.4999999999999997E-3</c:v>
                </c:pt>
                <c:pt idx="5114">
                  <c:v>4.8999999999999998E-3</c:v>
                </c:pt>
                <c:pt idx="5115">
                  <c:v>2.7000000000000001E-3</c:v>
                </c:pt>
                <c:pt idx="5116">
                  <c:v>2.9999999999999997E-4</c:v>
                </c:pt>
                <c:pt idx="5117">
                  <c:v>-3.0999999999999999E-3</c:v>
                </c:pt>
                <c:pt idx="5118">
                  <c:v>-7.0000000000000001E-3</c:v>
                </c:pt>
                <c:pt idx="5119">
                  <c:v>-1.04E-2</c:v>
                </c:pt>
                <c:pt idx="5120">
                  <c:v>-1.09E-2</c:v>
                </c:pt>
                <c:pt idx="5121">
                  <c:v>-7.1000000000000004E-3</c:v>
                </c:pt>
                <c:pt idx="5122">
                  <c:v>-1.5E-3</c:v>
                </c:pt>
                <c:pt idx="5123">
                  <c:v>2.8999999999999998E-3</c:v>
                </c:pt>
                <c:pt idx="5124">
                  <c:v>7.0000000000000001E-3</c:v>
                </c:pt>
                <c:pt idx="5125">
                  <c:v>1.17E-2</c:v>
                </c:pt>
                <c:pt idx="5126">
                  <c:v>1.41E-2</c:v>
                </c:pt>
                <c:pt idx="5127">
                  <c:v>1.15E-2</c:v>
                </c:pt>
                <c:pt idx="5128">
                  <c:v>6.7999999999999996E-3</c:v>
                </c:pt>
                <c:pt idx="5129">
                  <c:v>3.5999999999999999E-3</c:v>
                </c:pt>
                <c:pt idx="5130">
                  <c:v>2E-3</c:v>
                </c:pt>
                <c:pt idx="5131">
                  <c:v>2E-3</c:v>
                </c:pt>
                <c:pt idx="5132">
                  <c:v>3.5999999999999999E-3</c:v>
                </c:pt>
                <c:pt idx="5133">
                  <c:v>6.6E-3</c:v>
                </c:pt>
                <c:pt idx="5134">
                  <c:v>9.1999999999999998E-3</c:v>
                </c:pt>
                <c:pt idx="5135">
                  <c:v>9.7999999999999997E-3</c:v>
                </c:pt>
                <c:pt idx="5136">
                  <c:v>8.8000000000000005E-3</c:v>
                </c:pt>
                <c:pt idx="5137">
                  <c:v>7.1000000000000004E-3</c:v>
                </c:pt>
                <c:pt idx="5138">
                  <c:v>5.3E-3</c:v>
                </c:pt>
                <c:pt idx="5139">
                  <c:v>3.7000000000000002E-3</c:v>
                </c:pt>
                <c:pt idx="5140">
                  <c:v>2.3999999999999998E-3</c:v>
                </c:pt>
                <c:pt idx="5141">
                  <c:v>1.8E-3</c:v>
                </c:pt>
                <c:pt idx="5142">
                  <c:v>1.6000000000000001E-3</c:v>
                </c:pt>
                <c:pt idx="5143">
                  <c:v>1.6999999999999999E-3</c:v>
                </c:pt>
                <c:pt idx="5144">
                  <c:v>1.2999999999999999E-3</c:v>
                </c:pt>
                <c:pt idx="5145">
                  <c:v>2.0000000000000001E-4</c:v>
                </c:pt>
                <c:pt idx="5146">
                  <c:v>-1.1000000000000001E-3</c:v>
                </c:pt>
                <c:pt idx="5147">
                  <c:v>-2.2000000000000001E-3</c:v>
                </c:pt>
                <c:pt idx="5148">
                  <c:v>-3.5000000000000001E-3</c:v>
                </c:pt>
                <c:pt idx="5149">
                  <c:v>-5.4000000000000003E-3</c:v>
                </c:pt>
                <c:pt idx="5150">
                  <c:v>-6.7999999999999996E-3</c:v>
                </c:pt>
                <c:pt idx="5151">
                  <c:v>-6.7000000000000002E-3</c:v>
                </c:pt>
                <c:pt idx="5152">
                  <c:v>-5.4999999999999997E-3</c:v>
                </c:pt>
                <c:pt idx="5153">
                  <c:v>-3.8999999999999998E-3</c:v>
                </c:pt>
                <c:pt idx="5154">
                  <c:v>-2E-3</c:v>
                </c:pt>
                <c:pt idx="5155">
                  <c:v>-2.0000000000000001E-4</c:v>
                </c:pt>
                <c:pt idx="5156">
                  <c:v>1.4E-3</c:v>
                </c:pt>
                <c:pt idx="5157">
                  <c:v>2.8999999999999998E-3</c:v>
                </c:pt>
                <c:pt idx="5158">
                  <c:v>4.8999999999999998E-3</c:v>
                </c:pt>
                <c:pt idx="5159">
                  <c:v>7.7999999999999996E-3</c:v>
                </c:pt>
                <c:pt idx="5160">
                  <c:v>9.9000000000000008E-3</c:v>
                </c:pt>
                <c:pt idx="5161">
                  <c:v>9.1999999999999998E-3</c:v>
                </c:pt>
                <c:pt idx="5162">
                  <c:v>5.8999999999999999E-3</c:v>
                </c:pt>
                <c:pt idx="5163">
                  <c:v>8.0000000000000004E-4</c:v>
                </c:pt>
                <c:pt idx="5164">
                  <c:v>-4.8999999999999998E-3</c:v>
                </c:pt>
                <c:pt idx="5165">
                  <c:v>-9.5999999999999992E-3</c:v>
                </c:pt>
                <c:pt idx="5166">
                  <c:v>-1.21E-2</c:v>
                </c:pt>
                <c:pt idx="5167">
                  <c:v>-1.17E-2</c:v>
                </c:pt>
                <c:pt idx="5168">
                  <c:v>-9.7000000000000003E-3</c:v>
                </c:pt>
                <c:pt idx="5169">
                  <c:v>-7.7999999999999996E-3</c:v>
                </c:pt>
                <c:pt idx="5170">
                  <c:v>-6.1000000000000004E-3</c:v>
                </c:pt>
                <c:pt idx="5171">
                  <c:v>-4.5999999999999999E-3</c:v>
                </c:pt>
                <c:pt idx="5172">
                  <c:v>-2.3999999999999998E-3</c:v>
                </c:pt>
                <c:pt idx="5173">
                  <c:v>5.9999999999999995E-4</c:v>
                </c:pt>
                <c:pt idx="5174">
                  <c:v>3.3E-3</c:v>
                </c:pt>
                <c:pt idx="5175">
                  <c:v>4.3E-3</c:v>
                </c:pt>
                <c:pt idx="5176">
                  <c:v>3.8999999999999998E-3</c:v>
                </c:pt>
                <c:pt idx="5177">
                  <c:v>2.7000000000000001E-3</c:v>
                </c:pt>
                <c:pt idx="5178">
                  <c:v>1.4E-3</c:v>
                </c:pt>
                <c:pt idx="5179">
                  <c:v>5.0000000000000001E-4</c:v>
                </c:pt>
                <c:pt idx="5180">
                  <c:v>-1E-4</c:v>
                </c:pt>
                <c:pt idx="5181">
                  <c:v>-5.9999999999999995E-4</c:v>
                </c:pt>
                <c:pt idx="5182">
                  <c:v>-6.9999999999999999E-4</c:v>
                </c:pt>
                <c:pt idx="5183">
                  <c:v>-1E-4</c:v>
                </c:pt>
                <c:pt idx="5184">
                  <c:v>5.9999999999999995E-4</c:v>
                </c:pt>
                <c:pt idx="5185">
                  <c:v>8.0000000000000004E-4</c:v>
                </c:pt>
                <c:pt idx="5186">
                  <c:v>1E-3</c:v>
                </c:pt>
                <c:pt idx="5187">
                  <c:v>1.8E-3</c:v>
                </c:pt>
                <c:pt idx="5188">
                  <c:v>2.3999999999999998E-3</c:v>
                </c:pt>
                <c:pt idx="5189">
                  <c:v>2.0999999999999999E-3</c:v>
                </c:pt>
                <c:pt idx="5190">
                  <c:v>1.2999999999999999E-3</c:v>
                </c:pt>
                <c:pt idx="5191">
                  <c:v>8.0000000000000004E-4</c:v>
                </c:pt>
                <c:pt idx="5192">
                  <c:v>4.0000000000000002E-4</c:v>
                </c:pt>
                <c:pt idx="5193">
                  <c:v>-1E-4</c:v>
                </c:pt>
                <c:pt idx="5194">
                  <c:v>-8.0000000000000004E-4</c:v>
                </c:pt>
                <c:pt idx="5195">
                  <c:v>-1.6999999999999999E-3</c:v>
                </c:pt>
                <c:pt idx="5196">
                  <c:v>-2.8E-3</c:v>
                </c:pt>
                <c:pt idx="5197">
                  <c:v>-4.1000000000000003E-3</c:v>
                </c:pt>
                <c:pt idx="5198">
                  <c:v>-5.5999999999999999E-3</c:v>
                </c:pt>
                <c:pt idx="5199">
                  <c:v>-7.1999999999999998E-3</c:v>
                </c:pt>
                <c:pt idx="5200">
                  <c:v>-8.6E-3</c:v>
                </c:pt>
                <c:pt idx="5201">
                  <c:v>-9.4999999999999998E-3</c:v>
                </c:pt>
                <c:pt idx="5202">
                  <c:v>-9.4999999999999998E-3</c:v>
                </c:pt>
                <c:pt idx="5203">
                  <c:v>-8.0999999999999996E-3</c:v>
                </c:pt>
                <c:pt idx="5204">
                  <c:v>-6.1999999999999998E-3</c:v>
                </c:pt>
                <c:pt idx="5205">
                  <c:v>-4.8999999999999998E-3</c:v>
                </c:pt>
                <c:pt idx="5206">
                  <c:v>-3.7000000000000002E-3</c:v>
                </c:pt>
                <c:pt idx="5207">
                  <c:v>-2.0999999999999999E-3</c:v>
                </c:pt>
                <c:pt idx="5208">
                  <c:v>-2.0000000000000001E-4</c:v>
                </c:pt>
                <c:pt idx="5209">
                  <c:v>1.6999999999999999E-3</c:v>
                </c:pt>
                <c:pt idx="5210">
                  <c:v>3.3999999999999998E-3</c:v>
                </c:pt>
                <c:pt idx="5211">
                  <c:v>4.3E-3</c:v>
                </c:pt>
                <c:pt idx="5212">
                  <c:v>3.8E-3</c:v>
                </c:pt>
                <c:pt idx="5213">
                  <c:v>1.2999999999999999E-3</c:v>
                </c:pt>
                <c:pt idx="5214">
                  <c:v>-1.4E-3</c:v>
                </c:pt>
                <c:pt idx="5215">
                  <c:v>-2.8999999999999998E-3</c:v>
                </c:pt>
                <c:pt idx="5216">
                  <c:v>-4.5999999999999999E-3</c:v>
                </c:pt>
                <c:pt idx="5217">
                  <c:v>-7.9000000000000008E-3</c:v>
                </c:pt>
                <c:pt idx="5218">
                  <c:v>-1.0500000000000001E-2</c:v>
                </c:pt>
                <c:pt idx="5219">
                  <c:v>-1.01E-2</c:v>
                </c:pt>
                <c:pt idx="5220">
                  <c:v>-7.9000000000000008E-3</c:v>
                </c:pt>
                <c:pt idx="5221">
                  <c:v>-5.1999999999999998E-3</c:v>
                </c:pt>
                <c:pt idx="5222">
                  <c:v>-2.3E-3</c:v>
                </c:pt>
                <c:pt idx="5223">
                  <c:v>6.9999999999999999E-4</c:v>
                </c:pt>
                <c:pt idx="5224">
                  <c:v>3.2000000000000002E-3</c:v>
                </c:pt>
                <c:pt idx="5225">
                  <c:v>4.1999999999999997E-3</c:v>
                </c:pt>
                <c:pt idx="5226">
                  <c:v>4.1999999999999997E-3</c:v>
                </c:pt>
                <c:pt idx="5227">
                  <c:v>3.5000000000000001E-3</c:v>
                </c:pt>
                <c:pt idx="5228">
                  <c:v>2.7000000000000001E-3</c:v>
                </c:pt>
                <c:pt idx="5229">
                  <c:v>1.9E-3</c:v>
                </c:pt>
                <c:pt idx="5230">
                  <c:v>1.2999999999999999E-3</c:v>
                </c:pt>
                <c:pt idx="5231">
                  <c:v>8.9999999999999998E-4</c:v>
                </c:pt>
                <c:pt idx="5232">
                  <c:v>1.5E-3</c:v>
                </c:pt>
                <c:pt idx="5233">
                  <c:v>3.8E-3</c:v>
                </c:pt>
                <c:pt idx="5234">
                  <c:v>6.1999999999999998E-3</c:v>
                </c:pt>
                <c:pt idx="5235">
                  <c:v>7.3000000000000001E-3</c:v>
                </c:pt>
                <c:pt idx="5236">
                  <c:v>7.4000000000000003E-3</c:v>
                </c:pt>
                <c:pt idx="5237">
                  <c:v>7.4999999999999997E-3</c:v>
                </c:pt>
                <c:pt idx="5238">
                  <c:v>7.4999999999999997E-3</c:v>
                </c:pt>
                <c:pt idx="5239">
                  <c:v>7.7000000000000002E-3</c:v>
                </c:pt>
                <c:pt idx="5240">
                  <c:v>7.7000000000000002E-3</c:v>
                </c:pt>
                <c:pt idx="5241">
                  <c:v>7.6E-3</c:v>
                </c:pt>
                <c:pt idx="5242">
                  <c:v>7.4000000000000003E-3</c:v>
                </c:pt>
                <c:pt idx="5243">
                  <c:v>7.4000000000000003E-3</c:v>
                </c:pt>
                <c:pt idx="5244">
                  <c:v>7.1999999999999998E-3</c:v>
                </c:pt>
                <c:pt idx="5245">
                  <c:v>6.7000000000000002E-3</c:v>
                </c:pt>
                <c:pt idx="5246">
                  <c:v>5.7999999999999996E-3</c:v>
                </c:pt>
                <c:pt idx="5247">
                  <c:v>4.7999999999999996E-3</c:v>
                </c:pt>
                <c:pt idx="5248">
                  <c:v>3.8999999999999998E-3</c:v>
                </c:pt>
                <c:pt idx="5249">
                  <c:v>3.0000000000000001E-3</c:v>
                </c:pt>
                <c:pt idx="5250">
                  <c:v>2.0999999999999999E-3</c:v>
                </c:pt>
                <c:pt idx="5251">
                  <c:v>1.1000000000000001E-3</c:v>
                </c:pt>
                <c:pt idx="5252">
                  <c:v>-2.0000000000000001E-4</c:v>
                </c:pt>
                <c:pt idx="5253">
                  <c:v>-1.6999999999999999E-3</c:v>
                </c:pt>
                <c:pt idx="5254">
                  <c:v>-3.3999999999999998E-3</c:v>
                </c:pt>
                <c:pt idx="5255">
                  <c:v>-5.1000000000000004E-3</c:v>
                </c:pt>
                <c:pt idx="5256">
                  <c:v>-6.4999999999999997E-3</c:v>
                </c:pt>
                <c:pt idx="5257">
                  <c:v>-7.1999999999999998E-3</c:v>
                </c:pt>
                <c:pt idx="5258">
                  <c:v>-6.8999999999999999E-3</c:v>
                </c:pt>
                <c:pt idx="5259">
                  <c:v>-6.0000000000000001E-3</c:v>
                </c:pt>
                <c:pt idx="5260">
                  <c:v>-5.1999999999999998E-3</c:v>
                </c:pt>
                <c:pt idx="5261">
                  <c:v>-5.1999999999999998E-3</c:v>
                </c:pt>
                <c:pt idx="5262">
                  <c:v>-5.4999999999999997E-3</c:v>
                </c:pt>
                <c:pt idx="5263">
                  <c:v>-5.4999999999999997E-3</c:v>
                </c:pt>
                <c:pt idx="5264">
                  <c:v>-5.4999999999999997E-3</c:v>
                </c:pt>
                <c:pt idx="5265">
                  <c:v>-5.7999999999999996E-3</c:v>
                </c:pt>
                <c:pt idx="5266">
                  <c:v>-5.7999999999999996E-3</c:v>
                </c:pt>
                <c:pt idx="5267">
                  <c:v>-4.8999999999999998E-3</c:v>
                </c:pt>
                <c:pt idx="5268">
                  <c:v>-3.3999999999999998E-3</c:v>
                </c:pt>
                <c:pt idx="5269">
                  <c:v>-1.6999999999999999E-3</c:v>
                </c:pt>
                <c:pt idx="5270">
                  <c:v>0</c:v>
                </c:pt>
                <c:pt idx="5271">
                  <c:v>1.6999999999999999E-3</c:v>
                </c:pt>
                <c:pt idx="5272">
                  <c:v>3.3999999999999998E-3</c:v>
                </c:pt>
                <c:pt idx="5273">
                  <c:v>5.1999999999999998E-3</c:v>
                </c:pt>
                <c:pt idx="5274">
                  <c:v>7.1000000000000004E-3</c:v>
                </c:pt>
                <c:pt idx="5275">
                  <c:v>8.8999999999999999E-3</c:v>
                </c:pt>
                <c:pt idx="5276">
                  <c:v>9.7999999999999997E-3</c:v>
                </c:pt>
                <c:pt idx="5277">
                  <c:v>9.4000000000000004E-3</c:v>
                </c:pt>
                <c:pt idx="5278">
                  <c:v>8.6999999999999994E-3</c:v>
                </c:pt>
                <c:pt idx="5279">
                  <c:v>8.3999999999999995E-3</c:v>
                </c:pt>
                <c:pt idx="5280">
                  <c:v>8.2000000000000007E-3</c:v>
                </c:pt>
                <c:pt idx="5281">
                  <c:v>7.4999999999999997E-3</c:v>
                </c:pt>
                <c:pt idx="5282">
                  <c:v>6.8999999999999999E-3</c:v>
                </c:pt>
                <c:pt idx="5283">
                  <c:v>7.1999999999999998E-3</c:v>
                </c:pt>
                <c:pt idx="5284">
                  <c:v>7.6E-3</c:v>
                </c:pt>
                <c:pt idx="5285">
                  <c:v>7.7000000000000002E-3</c:v>
                </c:pt>
                <c:pt idx="5286">
                  <c:v>7.9000000000000008E-3</c:v>
                </c:pt>
                <c:pt idx="5287">
                  <c:v>8.5000000000000006E-3</c:v>
                </c:pt>
                <c:pt idx="5288">
                  <c:v>8.6999999999999994E-3</c:v>
                </c:pt>
                <c:pt idx="5289">
                  <c:v>7.7000000000000002E-3</c:v>
                </c:pt>
                <c:pt idx="5290">
                  <c:v>6.1999999999999998E-3</c:v>
                </c:pt>
                <c:pt idx="5291">
                  <c:v>5.0000000000000001E-3</c:v>
                </c:pt>
                <c:pt idx="5292">
                  <c:v>3.8E-3</c:v>
                </c:pt>
                <c:pt idx="5293">
                  <c:v>2.2000000000000001E-3</c:v>
                </c:pt>
                <c:pt idx="5294">
                  <c:v>6.9999999999999999E-4</c:v>
                </c:pt>
                <c:pt idx="5295">
                  <c:v>0</c:v>
                </c:pt>
                <c:pt idx="5296">
                  <c:v>-1E-4</c:v>
                </c:pt>
                <c:pt idx="5297">
                  <c:v>1E-4</c:v>
                </c:pt>
                <c:pt idx="5298">
                  <c:v>4.0000000000000002E-4</c:v>
                </c:pt>
                <c:pt idx="5299">
                  <c:v>5.9999999999999995E-4</c:v>
                </c:pt>
                <c:pt idx="5300">
                  <c:v>5.0000000000000001E-4</c:v>
                </c:pt>
                <c:pt idx="5301">
                  <c:v>-1E-4</c:v>
                </c:pt>
                <c:pt idx="5302">
                  <c:v>-1E-3</c:v>
                </c:pt>
                <c:pt idx="5303">
                  <c:v>-2E-3</c:v>
                </c:pt>
                <c:pt idx="5304">
                  <c:v>-3.0000000000000001E-3</c:v>
                </c:pt>
                <c:pt idx="5305">
                  <c:v>-3.7000000000000002E-3</c:v>
                </c:pt>
                <c:pt idx="5306">
                  <c:v>-4.7000000000000002E-3</c:v>
                </c:pt>
                <c:pt idx="5307">
                  <c:v>-6.0000000000000001E-3</c:v>
                </c:pt>
                <c:pt idx="5308">
                  <c:v>-7.0000000000000001E-3</c:v>
                </c:pt>
                <c:pt idx="5309">
                  <c:v>-7.1999999999999998E-3</c:v>
                </c:pt>
                <c:pt idx="5310">
                  <c:v>-6.6E-3</c:v>
                </c:pt>
                <c:pt idx="5311">
                  <c:v>-5.5999999999999999E-3</c:v>
                </c:pt>
                <c:pt idx="5312">
                  <c:v>-4.4999999999999997E-3</c:v>
                </c:pt>
                <c:pt idx="5313">
                  <c:v>-3.7000000000000002E-3</c:v>
                </c:pt>
                <c:pt idx="5314">
                  <c:v>-2.8999999999999998E-3</c:v>
                </c:pt>
                <c:pt idx="5315">
                  <c:v>-1.5E-3</c:v>
                </c:pt>
                <c:pt idx="5316">
                  <c:v>-6.9999999999999999E-4</c:v>
                </c:pt>
                <c:pt idx="5317">
                  <c:v>-1.2999999999999999E-3</c:v>
                </c:pt>
                <c:pt idx="5318">
                  <c:v>-2.3E-3</c:v>
                </c:pt>
                <c:pt idx="5319">
                  <c:v>-2.8999999999999998E-3</c:v>
                </c:pt>
                <c:pt idx="5320">
                  <c:v>-3.3999999999999998E-3</c:v>
                </c:pt>
                <c:pt idx="5321">
                  <c:v>-4.1999999999999997E-3</c:v>
                </c:pt>
                <c:pt idx="5322">
                  <c:v>-5.1999999999999998E-3</c:v>
                </c:pt>
                <c:pt idx="5323">
                  <c:v>-5.8999999999999999E-3</c:v>
                </c:pt>
                <c:pt idx="5324">
                  <c:v>-6.1000000000000004E-3</c:v>
                </c:pt>
                <c:pt idx="5325">
                  <c:v>-6.0000000000000001E-3</c:v>
                </c:pt>
                <c:pt idx="5326">
                  <c:v>-5.7000000000000002E-3</c:v>
                </c:pt>
                <c:pt idx="5327">
                  <c:v>-5.5999999999999999E-3</c:v>
                </c:pt>
                <c:pt idx="5328">
                  <c:v>-5.4999999999999997E-3</c:v>
                </c:pt>
                <c:pt idx="5329">
                  <c:v>-5.1999999999999998E-3</c:v>
                </c:pt>
                <c:pt idx="5330">
                  <c:v>-5.1000000000000004E-3</c:v>
                </c:pt>
                <c:pt idx="5331">
                  <c:v>-5.7000000000000002E-3</c:v>
                </c:pt>
                <c:pt idx="5332">
                  <c:v>-6.7000000000000002E-3</c:v>
                </c:pt>
                <c:pt idx="5333">
                  <c:v>-8.0000000000000002E-3</c:v>
                </c:pt>
                <c:pt idx="5334">
                  <c:v>-9.2999999999999992E-3</c:v>
                </c:pt>
                <c:pt idx="5335">
                  <c:v>-1.04E-2</c:v>
                </c:pt>
                <c:pt idx="5336">
                  <c:v>-1.1599999999999999E-2</c:v>
                </c:pt>
                <c:pt idx="5337">
                  <c:v>-1.32E-2</c:v>
                </c:pt>
                <c:pt idx="5338">
                  <c:v>-1.43E-2</c:v>
                </c:pt>
                <c:pt idx="5339">
                  <c:v>-1.43E-2</c:v>
                </c:pt>
                <c:pt idx="5340">
                  <c:v>-1.41E-2</c:v>
                </c:pt>
                <c:pt idx="5341">
                  <c:v>-1.4200000000000001E-2</c:v>
                </c:pt>
                <c:pt idx="5342">
                  <c:v>-1.43E-2</c:v>
                </c:pt>
                <c:pt idx="5343">
                  <c:v>-1.3599999999999999E-2</c:v>
                </c:pt>
                <c:pt idx="5344">
                  <c:v>-1.23E-2</c:v>
                </c:pt>
                <c:pt idx="5345">
                  <c:v>-1.0999999999999999E-2</c:v>
                </c:pt>
                <c:pt idx="5346">
                  <c:v>-9.7999999999999997E-3</c:v>
                </c:pt>
                <c:pt idx="5347">
                  <c:v>-8.6999999999999994E-3</c:v>
                </c:pt>
                <c:pt idx="5348">
                  <c:v>-7.4999999999999997E-3</c:v>
                </c:pt>
                <c:pt idx="5349">
                  <c:v>-6.1000000000000004E-3</c:v>
                </c:pt>
                <c:pt idx="5350">
                  <c:v>-4.7000000000000002E-3</c:v>
                </c:pt>
                <c:pt idx="5351">
                  <c:v>-3.8E-3</c:v>
                </c:pt>
                <c:pt idx="5352">
                  <c:v>-3.5000000000000001E-3</c:v>
                </c:pt>
                <c:pt idx="5353">
                  <c:v>-3.8E-3</c:v>
                </c:pt>
                <c:pt idx="5354">
                  <c:v>-4.3E-3</c:v>
                </c:pt>
                <c:pt idx="5355">
                  <c:v>-4.4000000000000003E-3</c:v>
                </c:pt>
                <c:pt idx="5356">
                  <c:v>-4.5999999999999999E-3</c:v>
                </c:pt>
                <c:pt idx="5357">
                  <c:v>-5.0000000000000001E-3</c:v>
                </c:pt>
                <c:pt idx="5358">
                  <c:v>-5.5999999999999999E-3</c:v>
                </c:pt>
                <c:pt idx="5359">
                  <c:v>-6.0000000000000001E-3</c:v>
                </c:pt>
                <c:pt idx="5360">
                  <c:v>-6.4000000000000003E-3</c:v>
                </c:pt>
                <c:pt idx="5361">
                  <c:v>-6.7999999999999996E-3</c:v>
                </c:pt>
                <c:pt idx="5362">
                  <c:v>-7.3000000000000001E-3</c:v>
                </c:pt>
                <c:pt idx="5363">
                  <c:v>-7.9000000000000008E-3</c:v>
                </c:pt>
                <c:pt idx="5364">
                  <c:v>-8.2000000000000007E-3</c:v>
                </c:pt>
                <c:pt idx="5365">
                  <c:v>-8.0000000000000002E-3</c:v>
                </c:pt>
                <c:pt idx="5366">
                  <c:v>-7.4000000000000003E-3</c:v>
                </c:pt>
                <c:pt idx="5367">
                  <c:v>-6.4000000000000003E-3</c:v>
                </c:pt>
                <c:pt idx="5368">
                  <c:v>-5.3E-3</c:v>
                </c:pt>
                <c:pt idx="5369">
                  <c:v>-4.4000000000000003E-3</c:v>
                </c:pt>
                <c:pt idx="5370">
                  <c:v>-3.8E-3</c:v>
                </c:pt>
                <c:pt idx="5371">
                  <c:v>-3.2000000000000002E-3</c:v>
                </c:pt>
                <c:pt idx="5372">
                  <c:v>-2.7000000000000001E-3</c:v>
                </c:pt>
                <c:pt idx="5373">
                  <c:v>-2.0999999999999999E-3</c:v>
                </c:pt>
                <c:pt idx="5374">
                  <c:v>-1.4E-3</c:v>
                </c:pt>
              </c:numCache>
            </c:numRef>
          </c:yVal>
          <c:smooth val="0"/>
          <c:extLst>
            <c:ext xmlns:c16="http://schemas.microsoft.com/office/drawing/2014/chart" uri="{C3380CC4-5D6E-409C-BE32-E72D297353CC}">
              <c16:uniqueId val="{00000000-DD17-4F77-8A69-2BBC0F455CF3}"/>
            </c:ext>
          </c:extLst>
        </c:ser>
        <c:dLbls>
          <c:showLegendKey val="0"/>
          <c:showVal val="0"/>
          <c:showCatName val="0"/>
          <c:showSerName val="0"/>
          <c:showPercent val="0"/>
          <c:showBubbleSize val="0"/>
        </c:dLbls>
        <c:axId val="2094734554"/>
        <c:axId val="2094734552"/>
      </c:scatterChart>
      <c:valAx>
        <c:axId val="2094734554"/>
        <c:scaling>
          <c:orientation val="minMax"/>
          <c:max val="55"/>
          <c:min val="0"/>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Time (sec)</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0.4"/>
          <c:min val="-0.4"/>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autoZero"/>
        <c:crossBetween val="midCat"/>
      </c:valAx>
      <c:spPr>
        <a:noFill/>
        <a:ln>
          <a:noFill/>
        </a:ln>
        <a:effectLst/>
      </c:spPr>
    </c:plotArea>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2B2B2B"/>
                </a:solidFill>
                <a:latin typeface="Arial"/>
              </a:defRPr>
            </a:pPr>
            <a:r>
              <a:rPr lang="en-US" sz="1200" b="0" i="0" u="none" strike="noStrike">
                <a:solidFill>
                  <a:srgbClr val="2B2B2B"/>
                </a:solidFill>
                <a:latin typeface="Arial"/>
              </a:rPr>
              <a:t>Ground response spectrum, 5% damping</a:t>
            </a:r>
          </a:p>
        </c:rich>
      </c:tx>
      <c:overlay val="0"/>
    </c:title>
    <c:autoTitleDeleted val="0"/>
    <c:plotArea>
      <c:layout/>
      <c:scatterChart>
        <c:scatterStyle val="lineMarker"/>
        <c:varyColors val="0"/>
        <c:ser>
          <c:idx val="0"/>
          <c:order val="0"/>
          <c:tx>
            <c:strRef>
              <c:f>Sheet1!$B$1</c:f>
              <c:strCache>
                <c:ptCount val="1"/>
                <c:pt idx="0">
                  <c:v>Target, ASCE 7 shape</c:v>
                </c:pt>
              </c:strCache>
            </c:strRef>
          </c:tx>
          <c:spPr>
            <a:ln w="22225" cap="flat">
              <a:solidFill>
                <a:srgbClr val="A62B1F"/>
              </a:solidFill>
              <a:prstDash val="dash"/>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Sheet1!$B$2:$B$401</c:f>
              <c:numCache>
                <c:formatCode>General</c:formatCode>
                <c:ptCount val="400"/>
                <c:pt idx="0">
                  <c:v>0.30009999999999998</c:v>
                </c:pt>
                <c:pt idx="1">
                  <c:v>0.30359999999999998</c:v>
                </c:pt>
                <c:pt idx="2">
                  <c:v>0.307</c:v>
                </c:pt>
                <c:pt idx="3">
                  <c:v>0.31069999999999998</c:v>
                </c:pt>
                <c:pt idx="4">
                  <c:v>0.31430000000000002</c:v>
                </c:pt>
                <c:pt idx="5">
                  <c:v>0.318</c:v>
                </c:pt>
                <c:pt idx="6">
                  <c:v>0.3216</c:v>
                </c:pt>
                <c:pt idx="7">
                  <c:v>0.32519999999999999</c:v>
                </c:pt>
                <c:pt idx="8">
                  <c:v>0.3291</c:v>
                </c:pt>
                <c:pt idx="9">
                  <c:v>0.33300000000000002</c:v>
                </c:pt>
                <c:pt idx="10">
                  <c:v>0.33679999999999999</c:v>
                </c:pt>
                <c:pt idx="11">
                  <c:v>0.3407</c:v>
                </c:pt>
                <c:pt idx="12">
                  <c:v>0.34460000000000002</c:v>
                </c:pt>
                <c:pt idx="13">
                  <c:v>0.34870000000000001</c:v>
                </c:pt>
                <c:pt idx="14">
                  <c:v>0.3528</c:v>
                </c:pt>
                <c:pt idx="15">
                  <c:v>0.3569</c:v>
                </c:pt>
                <c:pt idx="16">
                  <c:v>0.36099999999999999</c:v>
                </c:pt>
                <c:pt idx="17">
                  <c:v>0.36509999999999998</c:v>
                </c:pt>
                <c:pt idx="18">
                  <c:v>0.36930000000000002</c:v>
                </c:pt>
                <c:pt idx="19">
                  <c:v>0.37369999999999998</c:v>
                </c:pt>
                <c:pt idx="20">
                  <c:v>0.37809999999999999</c:v>
                </c:pt>
                <c:pt idx="21">
                  <c:v>0.38240000000000002</c:v>
                </c:pt>
                <c:pt idx="22">
                  <c:v>0.38679999999999998</c:v>
                </c:pt>
                <c:pt idx="23">
                  <c:v>0.39129999999999998</c:v>
                </c:pt>
                <c:pt idx="24">
                  <c:v>0.39589999999999997</c:v>
                </c:pt>
                <c:pt idx="25">
                  <c:v>0.40050000000000002</c:v>
                </c:pt>
                <c:pt idx="26">
                  <c:v>0.40510000000000002</c:v>
                </c:pt>
                <c:pt idx="27">
                  <c:v>0.4098</c:v>
                </c:pt>
                <c:pt idx="28">
                  <c:v>0.41449999999999998</c:v>
                </c:pt>
                <c:pt idx="29">
                  <c:v>0.4194</c:v>
                </c:pt>
                <c:pt idx="30">
                  <c:v>0.42430000000000001</c:v>
                </c:pt>
                <c:pt idx="31">
                  <c:v>0.42920000000000003</c:v>
                </c:pt>
                <c:pt idx="32">
                  <c:v>0.43409999999999999</c:v>
                </c:pt>
                <c:pt idx="33">
                  <c:v>0.43909999999999999</c:v>
                </c:pt>
                <c:pt idx="34">
                  <c:v>0.44429999999999997</c:v>
                </c:pt>
                <c:pt idx="35">
                  <c:v>0.44950000000000001</c:v>
                </c:pt>
                <c:pt idx="36">
                  <c:v>0.45469999999999999</c:v>
                </c:pt>
                <c:pt idx="37">
                  <c:v>0.45989999999999998</c:v>
                </c:pt>
                <c:pt idx="38">
                  <c:v>0.4652</c:v>
                </c:pt>
                <c:pt idx="39">
                  <c:v>0.47070000000000001</c:v>
                </c:pt>
                <c:pt idx="40">
                  <c:v>0.47620000000000001</c:v>
                </c:pt>
                <c:pt idx="41">
                  <c:v>0.48170000000000002</c:v>
                </c:pt>
                <c:pt idx="42">
                  <c:v>0.48730000000000001</c:v>
                </c:pt>
                <c:pt idx="43">
                  <c:v>0.49280000000000002</c:v>
                </c:pt>
                <c:pt idx="44">
                  <c:v>0.49859999999999999</c:v>
                </c:pt>
                <c:pt idx="45">
                  <c:v>0.50449999999999995</c:v>
                </c:pt>
                <c:pt idx="46">
                  <c:v>0.51039999999999996</c:v>
                </c:pt>
                <c:pt idx="47">
                  <c:v>0.51619999999999999</c:v>
                </c:pt>
                <c:pt idx="48">
                  <c:v>0.52210000000000001</c:v>
                </c:pt>
                <c:pt idx="49">
                  <c:v>0.5282</c:v>
                </c:pt>
                <c:pt idx="50">
                  <c:v>0.53449999999999998</c:v>
                </c:pt>
                <c:pt idx="51">
                  <c:v>0.54069999999999996</c:v>
                </c:pt>
                <c:pt idx="52">
                  <c:v>0.54690000000000005</c:v>
                </c:pt>
                <c:pt idx="53">
                  <c:v>0.55310000000000004</c:v>
                </c:pt>
                <c:pt idx="54">
                  <c:v>0.55959999999999999</c:v>
                </c:pt>
                <c:pt idx="55">
                  <c:v>0.56620000000000004</c:v>
                </c:pt>
                <c:pt idx="56">
                  <c:v>0.57279999999999998</c:v>
                </c:pt>
                <c:pt idx="57">
                  <c:v>0.57940000000000003</c:v>
                </c:pt>
                <c:pt idx="58">
                  <c:v>0.58599999999999997</c:v>
                </c:pt>
                <c:pt idx="59">
                  <c:v>0.59279999999999999</c:v>
                </c:pt>
                <c:pt idx="60">
                  <c:v>0.5998</c:v>
                </c:pt>
                <c:pt idx="61">
                  <c:v>0.60680000000000001</c:v>
                </c:pt>
                <c:pt idx="62">
                  <c:v>0.6139</c:v>
                </c:pt>
                <c:pt idx="63">
                  <c:v>0.62090000000000001</c:v>
                </c:pt>
                <c:pt idx="64">
                  <c:v>0.628</c:v>
                </c:pt>
                <c:pt idx="65">
                  <c:v>0.63539999999999996</c:v>
                </c:pt>
                <c:pt idx="66">
                  <c:v>0.64290000000000003</c:v>
                </c:pt>
                <c:pt idx="67">
                  <c:v>0.65029999999999999</c:v>
                </c:pt>
                <c:pt idx="68">
                  <c:v>0.65780000000000005</c:v>
                </c:pt>
                <c:pt idx="69">
                  <c:v>0.6653</c:v>
                </c:pt>
                <c:pt idx="70">
                  <c:v>0.67320000000000002</c:v>
                </c:pt>
                <c:pt idx="71">
                  <c:v>0.68110000000000004</c:v>
                </c:pt>
                <c:pt idx="72">
                  <c:v>0.68899999999999995</c:v>
                </c:pt>
                <c:pt idx="73">
                  <c:v>0.69689999999999996</c:v>
                </c:pt>
                <c:pt idx="74">
                  <c:v>0.70479999999999998</c:v>
                </c:pt>
                <c:pt idx="75">
                  <c:v>0.71309999999999996</c:v>
                </c:pt>
                <c:pt idx="76">
                  <c:v>0.72150000000000003</c:v>
                </c:pt>
                <c:pt idx="77">
                  <c:v>0.72989999999999999</c:v>
                </c:pt>
                <c:pt idx="78">
                  <c:v>0.73829999999999996</c:v>
                </c:pt>
                <c:pt idx="79">
                  <c:v>0.74670000000000003</c:v>
                </c:pt>
                <c:pt idx="80">
                  <c:v>0.75549999999999995</c:v>
                </c:pt>
                <c:pt idx="81">
                  <c:v>0.76439999999999997</c:v>
                </c:pt>
                <c:pt idx="82">
                  <c:v>0.77329999999999999</c:v>
                </c:pt>
                <c:pt idx="83">
                  <c:v>0.78220000000000001</c:v>
                </c:pt>
                <c:pt idx="84">
                  <c:v>0.79110000000000003</c:v>
                </c:pt>
                <c:pt idx="85">
                  <c:v>0.80030000000000001</c:v>
                </c:pt>
                <c:pt idx="86">
                  <c:v>0.80979999999999996</c:v>
                </c:pt>
                <c:pt idx="87">
                  <c:v>0.81920000000000004</c:v>
                </c:pt>
                <c:pt idx="88">
                  <c:v>0.82869999999999999</c:v>
                </c:pt>
                <c:pt idx="89">
                  <c:v>0.83809999999999996</c:v>
                </c:pt>
                <c:pt idx="90">
                  <c:v>0.8478</c:v>
                </c:pt>
                <c:pt idx="91">
                  <c:v>0.8579</c:v>
                </c:pt>
                <c:pt idx="92">
                  <c:v>0.8679</c:v>
                </c:pt>
                <c:pt idx="93">
                  <c:v>0.87790000000000001</c:v>
                </c:pt>
                <c:pt idx="94">
                  <c:v>0.88790000000000002</c:v>
                </c:pt>
                <c:pt idx="95">
                  <c:v>0.8982</c:v>
                </c:pt>
                <c:pt idx="96">
                  <c:v>0.90880000000000005</c:v>
                </c:pt>
                <c:pt idx="97">
                  <c:v>0.9194</c:v>
                </c:pt>
                <c:pt idx="98">
                  <c:v>0.93010000000000004</c:v>
                </c:pt>
                <c:pt idx="99">
                  <c:v>0.94069999999999998</c:v>
                </c:pt>
                <c:pt idx="100">
                  <c:v>0.95120000000000005</c:v>
                </c:pt>
                <c:pt idx="101">
                  <c:v>0.96099999999999997</c:v>
                </c:pt>
                <c:pt idx="102">
                  <c:v>0.97070000000000001</c:v>
                </c:pt>
                <c:pt idx="103">
                  <c:v>0.98050000000000004</c:v>
                </c:pt>
                <c:pt idx="104">
                  <c:v>0.99029999999999996</c:v>
                </c:pt>
                <c:pt idx="105">
                  <c:v>1</c:v>
                </c:pt>
                <c:pt idx="106">
                  <c:v>1</c:v>
                </c:pt>
                <c:pt idx="107">
                  <c:v>1</c:v>
                </c:pt>
                <c:pt idx="108">
                  <c:v>1</c:v>
                </c:pt>
                <c:pt idx="109">
                  <c:v>1</c:v>
                </c:pt>
                <c:pt idx="110">
                  <c:v>1</c:v>
                </c:pt>
                <c:pt idx="111">
                  <c:v>1</c:v>
                </c:pt>
                <c:pt idx="112">
                  <c:v>1</c:v>
                </c:pt>
                <c:pt idx="113">
                  <c:v>1</c:v>
                </c:pt>
                <c:pt idx="114">
                  <c:v>1</c:v>
                </c:pt>
                <c:pt idx="115">
                  <c:v>1</c:v>
                </c:pt>
                <c:pt idx="116">
                  <c:v>1</c:v>
                </c:pt>
                <c:pt idx="117">
                  <c:v>1</c:v>
                </c:pt>
                <c:pt idx="118">
                  <c:v>1</c:v>
                </c:pt>
                <c:pt idx="119">
                  <c:v>1</c:v>
                </c:pt>
                <c:pt idx="120">
                  <c:v>1</c:v>
                </c:pt>
                <c:pt idx="121">
                  <c:v>1</c:v>
                </c:pt>
                <c:pt idx="122">
                  <c:v>1</c:v>
                </c:pt>
                <c:pt idx="123">
                  <c:v>1</c:v>
                </c:pt>
                <c:pt idx="124">
                  <c:v>1</c:v>
                </c:pt>
                <c:pt idx="125">
                  <c:v>1</c:v>
                </c:pt>
                <c:pt idx="126">
                  <c:v>1</c:v>
                </c:pt>
                <c:pt idx="127">
                  <c:v>1</c:v>
                </c:pt>
                <c:pt idx="128">
                  <c:v>1</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1</c:v>
                </c:pt>
                <c:pt idx="151">
                  <c:v>1</c:v>
                </c:pt>
                <c:pt idx="152">
                  <c:v>1</c:v>
                </c:pt>
                <c:pt idx="153">
                  <c:v>1</c:v>
                </c:pt>
                <c:pt idx="154">
                  <c:v>1</c:v>
                </c:pt>
                <c:pt idx="155">
                  <c:v>1</c:v>
                </c:pt>
                <c:pt idx="156">
                  <c:v>1</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1</c:v>
                </c:pt>
                <c:pt idx="175">
                  <c:v>1</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1</c:v>
                </c:pt>
                <c:pt idx="199">
                  <c:v>1</c:v>
                </c:pt>
                <c:pt idx="200">
                  <c:v>1</c:v>
                </c:pt>
                <c:pt idx="201">
                  <c:v>1</c:v>
                </c:pt>
                <c:pt idx="202">
                  <c:v>1</c:v>
                </c:pt>
                <c:pt idx="203">
                  <c:v>1</c:v>
                </c:pt>
                <c:pt idx="204">
                  <c:v>1</c:v>
                </c:pt>
                <c:pt idx="205">
                  <c:v>1</c:v>
                </c:pt>
                <c:pt idx="206">
                  <c:v>1</c:v>
                </c:pt>
                <c:pt idx="207">
                  <c:v>1</c:v>
                </c:pt>
                <c:pt idx="208">
                  <c:v>1</c:v>
                </c:pt>
                <c:pt idx="209">
                  <c:v>1</c:v>
                </c:pt>
                <c:pt idx="210">
                  <c:v>1</c:v>
                </c:pt>
                <c:pt idx="211">
                  <c:v>1</c:v>
                </c:pt>
                <c:pt idx="212">
                  <c:v>1</c:v>
                </c:pt>
                <c:pt idx="213">
                  <c:v>1</c:v>
                </c:pt>
                <c:pt idx="214">
                  <c:v>1</c:v>
                </c:pt>
                <c:pt idx="215">
                  <c:v>1</c:v>
                </c:pt>
                <c:pt idx="216">
                  <c:v>1</c:v>
                </c:pt>
                <c:pt idx="217">
                  <c:v>1</c:v>
                </c:pt>
                <c:pt idx="218">
                  <c:v>1</c:v>
                </c:pt>
                <c:pt idx="219">
                  <c:v>1</c:v>
                </c:pt>
                <c:pt idx="220">
                  <c:v>1</c:v>
                </c:pt>
                <c:pt idx="221">
                  <c:v>1</c:v>
                </c:pt>
                <c:pt idx="222">
                  <c:v>1</c:v>
                </c:pt>
                <c:pt idx="223">
                  <c:v>1</c:v>
                </c:pt>
                <c:pt idx="224">
                  <c:v>1</c:v>
                </c:pt>
                <c:pt idx="225">
                  <c:v>1</c:v>
                </c:pt>
                <c:pt idx="226">
                  <c:v>1</c:v>
                </c:pt>
                <c:pt idx="227">
                  <c:v>1</c:v>
                </c:pt>
                <c:pt idx="228">
                  <c:v>1</c:v>
                </c:pt>
                <c:pt idx="229">
                  <c:v>1</c:v>
                </c:pt>
                <c:pt idx="230">
                  <c:v>1</c:v>
                </c:pt>
                <c:pt idx="231">
                  <c:v>1</c:v>
                </c:pt>
                <c:pt idx="232">
                  <c:v>1</c:v>
                </c:pt>
                <c:pt idx="233">
                  <c:v>1</c:v>
                </c:pt>
                <c:pt idx="234">
                  <c:v>1</c:v>
                </c:pt>
                <c:pt idx="235">
                  <c:v>1</c:v>
                </c:pt>
                <c:pt idx="236">
                  <c:v>1</c:v>
                </c:pt>
                <c:pt idx="237">
                  <c:v>1</c:v>
                </c:pt>
                <c:pt idx="238">
                  <c:v>1</c:v>
                </c:pt>
                <c:pt idx="239">
                  <c:v>1</c:v>
                </c:pt>
                <c:pt idx="240">
                  <c:v>0.99939999999999996</c:v>
                </c:pt>
                <c:pt idx="241">
                  <c:v>0.99870000000000003</c:v>
                </c:pt>
                <c:pt idx="242">
                  <c:v>0.998</c:v>
                </c:pt>
                <c:pt idx="243">
                  <c:v>0.99739999999999995</c:v>
                </c:pt>
                <c:pt idx="244">
                  <c:v>0.99670000000000003</c:v>
                </c:pt>
                <c:pt idx="245">
                  <c:v>0.99160000000000004</c:v>
                </c:pt>
                <c:pt idx="246">
                  <c:v>0.9849</c:v>
                </c:pt>
                <c:pt idx="247">
                  <c:v>0.97819999999999996</c:v>
                </c:pt>
                <c:pt idx="248">
                  <c:v>0.97150000000000003</c:v>
                </c:pt>
                <c:pt idx="249">
                  <c:v>0.96489999999999998</c:v>
                </c:pt>
                <c:pt idx="250">
                  <c:v>0.95840000000000003</c:v>
                </c:pt>
                <c:pt idx="251">
                  <c:v>0.95209999999999995</c:v>
                </c:pt>
                <c:pt idx="252">
                  <c:v>0.94579999999999997</c:v>
                </c:pt>
                <c:pt idx="253">
                  <c:v>0.9395</c:v>
                </c:pt>
                <c:pt idx="254">
                  <c:v>0.93320000000000003</c:v>
                </c:pt>
                <c:pt idx="255">
                  <c:v>0.92710000000000004</c:v>
                </c:pt>
                <c:pt idx="256">
                  <c:v>0.92110000000000003</c:v>
                </c:pt>
                <c:pt idx="257">
                  <c:v>0.91520000000000001</c:v>
                </c:pt>
                <c:pt idx="258">
                  <c:v>0.9093</c:v>
                </c:pt>
                <c:pt idx="259">
                  <c:v>0.90329999999999999</c:v>
                </c:pt>
                <c:pt idx="260">
                  <c:v>0.89749999999999996</c:v>
                </c:pt>
                <c:pt idx="261">
                  <c:v>0.89190000000000003</c:v>
                </c:pt>
                <c:pt idx="262">
                  <c:v>0.88629999999999998</c:v>
                </c:pt>
                <c:pt idx="263">
                  <c:v>0.88070000000000004</c:v>
                </c:pt>
                <c:pt idx="264">
                  <c:v>0.87509999999999999</c:v>
                </c:pt>
                <c:pt idx="265">
                  <c:v>0.86960000000000004</c:v>
                </c:pt>
                <c:pt idx="266">
                  <c:v>0.86429999999999996</c:v>
                </c:pt>
                <c:pt idx="267">
                  <c:v>0.85899999999999999</c:v>
                </c:pt>
                <c:pt idx="268">
                  <c:v>0.8538</c:v>
                </c:pt>
                <c:pt idx="269">
                  <c:v>0.84850000000000003</c:v>
                </c:pt>
                <c:pt idx="270">
                  <c:v>0.84319999999999995</c:v>
                </c:pt>
                <c:pt idx="271">
                  <c:v>0.83819999999999995</c:v>
                </c:pt>
                <c:pt idx="272">
                  <c:v>0.83330000000000004</c:v>
                </c:pt>
                <c:pt idx="273">
                  <c:v>0.82830000000000004</c:v>
                </c:pt>
                <c:pt idx="274">
                  <c:v>0.82340000000000002</c:v>
                </c:pt>
                <c:pt idx="275">
                  <c:v>0.81840000000000002</c:v>
                </c:pt>
                <c:pt idx="276">
                  <c:v>0.81369999999999998</c:v>
                </c:pt>
                <c:pt idx="277">
                  <c:v>0.80900000000000005</c:v>
                </c:pt>
                <c:pt idx="278">
                  <c:v>0.80430000000000001</c:v>
                </c:pt>
                <c:pt idx="279">
                  <c:v>0.79959999999999998</c:v>
                </c:pt>
                <c:pt idx="280">
                  <c:v>0.79500000000000004</c:v>
                </c:pt>
                <c:pt idx="281">
                  <c:v>0.79039999999999999</c:v>
                </c:pt>
                <c:pt idx="282">
                  <c:v>0.78600000000000003</c:v>
                </c:pt>
                <c:pt idx="283">
                  <c:v>0.78159999999999996</c:v>
                </c:pt>
                <c:pt idx="284">
                  <c:v>0.7772</c:v>
                </c:pt>
                <c:pt idx="285">
                  <c:v>0.77280000000000004</c:v>
                </c:pt>
                <c:pt idx="286">
                  <c:v>0.76849999999999996</c:v>
                </c:pt>
                <c:pt idx="287">
                  <c:v>0.76439999999999997</c:v>
                </c:pt>
                <c:pt idx="288">
                  <c:v>0.76019999999999999</c:v>
                </c:pt>
                <c:pt idx="289">
                  <c:v>0.75609999999999999</c:v>
                </c:pt>
                <c:pt idx="290">
                  <c:v>0.75190000000000001</c:v>
                </c:pt>
                <c:pt idx="291">
                  <c:v>0.74790000000000001</c:v>
                </c:pt>
                <c:pt idx="292">
                  <c:v>0.74390000000000001</c:v>
                </c:pt>
                <c:pt idx="293">
                  <c:v>0.74</c:v>
                </c:pt>
                <c:pt idx="294">
                  <c:v>0.73609999999999998</c:v>
                </c:pt>
                <c:pt idx="295">
                  <c:v>0.73219999999999996</c:v>
                </c:pt>
                <c:pt idx="296">
                  <c:v>0.72829999999999995</c:v>
                </c:pt>
                <c:pt idx="297">
                  <c:v>0.72460000000000002</c:v>
                </c:pt>
                <c:pt idx="298">
                  <c:v>0.72099999999999997</c:v>
                </c:pt>
                <c:pt idx="299">
                  <c:v>0.71730000000000005</c:v>
                </c:pt>
                <c:pt idx="300">
                  <c:v>0.71360000000000001</c:v>
                </c:pt>
                <c:pt idx="301">
                  <c:v>0.70989999999999998</c:v>
                </c:pt>
                <c:pt idx="302">
                  <c:v>0.70640000000000003</c:v>
                </c:pt>
                <c:pt idx="303">
                  <c:v>0.70299999999999996</c:v>
                </c:pt>
                <c:pt idx="304">
                  <c:v>0.69950000000000001</c:v>
                </c:pt>
                <c:pt idx="305">
                  <c:v>0.69599999999999995</c:v>
                </c:pt>
                <c:pt idx="306">
                  <c:v>0.6925</c:v>
                </c:pt>
                <c:pt idx="307">
                  <c:v>0.68920000000000003</c:v>
                </c:pt>
                <c:pt idx="308">
                  <c:v>0.68600000000000005</c:v>
                </c:pt>
                <c:pt idx="309">
                  <c:v>0.68269999999999997</c:v>
                </c:pt>
                <c:pt idx="310">
                  <c:v>0.6794</c:v>
                </c:pt>
                <c:pt idx="311">
                  <c:v>0.67620000000000002</c:v>
                </c:pt>
                <c:pt idx="312">
                  <c:v>0.67300000000000004</c:v>
                </c:pt>
                <c:pt idx="313">
                  <c:v>0.66990000000000005</c:v>
                </c:pt>
                <c:pt idx="314">
                  <c:v>0.66679999999999995</c:v>
                </c:pt>
                <c:pt idx="315">
                  <c:v>0.66379999999999995</c:v>
                </c:pt>
                <c:pt idx="316">
                  <c:v>0.66069999999999995</c:v>
                </c:pt>
                <c:pt idx="317">
                  <c:v>0.65769999999999995</c:v>
                </c:pt>
                <c:pt idx="318">
                  <c:v>0.65480000000000005</c:v>
                </c:pt>
                <c:pt idx="319">
                  <c:v>0.65190000000000003</c:v>
                </c:pt>
                <c:pt idx="320">
                  <c:v>0.64900000000000002</c:v>
                </c:pt>
                <c:pt idx="321">
                  <c:v>0.64610000000000001</c:v>
                </c:pt>
                <c:pt idx="322">
                  <c:v>0.64319999999999999</c:v>
                </c:pt>
                <c:pt idx="323">
                  <c:v>0.64049999999999996</c:v>
                </c:pt>
                <c:pt idx="324">
                  <c:v>0.63780000000000003</c:v>
                </c:pt>
                <c:pt idx="325">
                  <c:v>0.63500000000000001</c:v>
                </c:pt>
                <c:pt idx="326">
                  <c:v>0.63229999999999997</c:v>
                </c:pt>
                <c:pt idx="327">
                  <c:v>0.62960000000000005</c:v>
                </c:pt>
                <c:pt idx="328">
                  <c:v>0.627</c:v>
                </c:pt>
                <c:pt idx="329">
                  <c:v>0.62439999999999996</c:v>
                </c:pt>
                <c:pt idx="330">
                  <c:v>0.62180000000000002</c:v>
                </c:pt>
                <c:pt idx="331">
                  <c:v>0.61929999999999996</c:v>
                </c:pt>
                <c:pt idx="332">
                  <c:v>0.61670000000000003</c:v>
                </c:pt>
                <c:pt idx="333">
                  <c:v>0.61429999999999996</c:v>
                </c:pt>
                <c:pt idx="334">
                  <c:v>0.61180000000000001</c:v>
                </c:pt>
                <c:pt idx="335">
                  <c:v>0.60940000000000005</c:v>
                </c:pt>
                <c:pt idx="336">
                  <c:v>0.60699999999999998</c:v>
                </c:pt>
                <c:pt idx="337">
                  <c:v>0.60450000000000004</c:v>
                </c:pt>
                <c:pt idx="338">
                  <c:v>0.60219999999999996</c:v>
                </c:pt>
                <c:pt idx="339">
                  <c:v>0.6</c:v>
                </c:pt>
                <c:pt idx="340">
                  <c:v>0.59770000000000001</c:v>
                </c:pt>
                <c:pt idx="341">
                  <c:v>0.59540000000000004</c:v>
                </c:pt>
                <c:pt idx="342">
                  <c:v>0.59309999999999996</c:v>
                </c:pt>
                <c:pt idx="343">
                  <c:v>0.59089999999999998</c:v>
                </c:pt>
                <c:pt idx="344">
                  <c:v>0.5887</c:v>
                </c:pt>
                <c:pt idx="345">
                  <c:v>0.58660000000000001</c:v>
                </c:pt>
                <c:pt idx="346">
                  <c:v>0.58440000000000003</c:v>
                </c:pt>
                <c:pt idx="347">
                  <c:v>0.58230000000000004</c:v>
                </c:pt>
                <c:pt idx="348">
                  <c:v>0.58020000000000005</c:v>
                </c:pt>
                <c:pt idx="349">
                  <c:v>0.57820000000000005</c:v>
                </c:pt>
                <c:pt idx="350">
                  <c:v>0.57609999999999995</c:v>
                </c:pt>
                <c:pt idx="351">
                  <c:v>0.57410000000000005</c:v>
                </c:pt>
                <c:pt idx="352">
                  <c:v>0.57210000000000005</c:v>
                </c:pt>
                <c:pt idx="353">
                  <c:v>0.57010000000000005</c:v>
                </c:pt>
                <c:pt idx="354">
                  <c:v>0.56820000000000004</c:v>
                </c:pt>
                <c:pt idx="355">
                  <c:v>0.56620000000000004</c:v>
                </c:pt>
                <c:pt idx="356">
                  <c:v>0.56430000000000002</c:v>
                </c:pt>
                <c:pt idx="357">
                  <c:v>0.56240000000000001</c:v>
                </c:pt>
                <c:pt idx="358">
                  <c:v>0.5605</c:v>
                </c:pt>
                <c:pt idx="359">
                  <c:v>0.55869999999999997</c:v>
                </c:pt>
                <c:pt idx="360">
                  <c:v>0.55689999999999995</c:v>
                </c:pt>
                <c:pt idx="361">
                  <c:v>0.55510000000000004</c:v>
                </c:pt>
                <c:pt idx="362">
                  <c:v>0.55330000000000001</c:v>
                </c:pt>
                <c:pt idx="363">
                  <c:v>0.55149999999999999</c:v>
                </c:pt>
                <c:pt idx="364">
                  <c:v>0.54979999999999996</c:v>
                </c:pt>
                <c:pt idx="365">
                  <c:v>0.54810000000000003</c:v>
                </c:pt>
                <c:pt idx="366">
                  <c:v>0.5464</c:v>
                </c:pt>
                <c:pt idx="367">
                  <c:v>0.54469999999999996</c:v>
                </c:pt>
                <c:pt idx="368">
                  <c:v>0.54300000000000004</c:v>
                </c:pt>
                <c:pt idx="369">
                  <c:v>0.54139999999999999</c:v>
                </c:pt>
                <c:pt idx="370">
                  <c:v>0.53979999999999995</c:v>
                </c:pt>
                <c:pt idx="371">
                  <c:v>0.53820000000000001</c:v>
                </c:pt>
                <c:pt idx="372">
                  <c:v>0.53659999999999997</c:v>
                </c:pt>
                <c:pt idx="373">
                  <c:v>0.53500000000000003</c:v>
                </c:pt>
                <c:pt idx="374">
                  <c:v>0.53349999999999997</c:v>
                </c:pt>
                <c:pt idx="375">
                  <c:v>0.53200000000000003</c:v>
                </c:pt>
                <c:pt idx="376">
                  <c:v>0.53049999999999997</c:v>
                </c:pt>
                <c:pt idx="377">
                  <c:v>0.52900000000000003</c:v>
                </c:pt>
                <c:pt idx="378">
                  <c:v>0.52739999999999998</c:v>
                </c:pt>
                <c:pt idx="379">
                  <c:v>0.52600000000000002</c:v>
                </c:pt>
                <c:pt idx="380">
                  <c:v>0.52459999999999996</c:v>
                </c:pt>
                <c:pt idx="381">
                  <c:v>0.52310000000000001</c:v>
                </c:pt>
                <c:pt idx="382">
                  <c:v>0.52170000000000005</c:v>
                </c:pt>
                <c:pt idx="383">
                  <c:v>0.52029999999999998</c:v>
                </c:pt>
                <c:pt idx="384">
                  <c:v>0.51890000000000003</c:v>
                </c:pt>
                <c:pt idx="385">
                  <c:v>0.51759999999999995</c:v>
                </c:pt>
                <c:pt idx="386">
                  <c:v>0.51619999999999999</c:v>
                </c:pt>
                <c:pt idx="387">
                  <c:v>0.51490000000000002</c:v>
                </c:pt>
                <c:pt idx="388">
                  <c:v>0.51359999999999995</c:v>
                </c:pt>
                <c:pt idx="389">
                  <c:v>0.51219999999999999</c:v>
                </c:pt>
                <c:pt idx="390">
                  <c:v>0.51100000000000001</c:v>
                </c:pt>
                <c:pt idx="391">
                  <c:v>0.50970000000000004</c:v>
                </c:pt>
                <c:pt idx="392">
                  <c:v>0.50849999999999995</c:v>
                </c:pt>
                <c:pt idx="393">
                  <c:v>0.50719999999999998</c:v>
                </c:pt>
                <c:pt idx="394">
                  <c:v>0.50590000000000002</c:v>
                </c:pt>
                <c:pt idx="395">
                  <c:v>0.50480000000000003</c:v>
                </c:pt>
                <c:pt idx="396">
                  <c:v>0.50360000000000005</c:v>
                </c:pt>
                <c:pt idx="397">
                  <c:v>0.50239999999999996</c:v>
                </c:pt>
                <c:pt idx="398">
                  <c:v>0.50119999999999998</c:v>
                </c:pt>
                <c:pt idx="399">
                  <c:v>0.5</c:v>
                </c:pt>
              </c:numCache>
            </c:numRef>
          </c:yVal>
          <c:smooth val="0"/>
          <c:extLst>
            <c:ext xmlns:c16="http://schemas.microsoft.com/office/drawing/2014/chart" uri="{C3380CC4-5D6E-409C-BE32-E72D297353CC}">
              <c16:uniqueId val="{00000000-735E-4B0F-8108-3F7E433FBBB2}"/>
            </c:ext>
          </c:extLst>
        </c:ser>
        <c:ser>
          <c:idx val="1"/>
          <c:order val="1"/>
          <c:tx>
            <c:strRef>
              <c:f>Sheet1!$C$1</c:f>
              <c:strCache>
                <c:ptCount val="1"/>
                <c:pt idx="0">
                  <c:v>Synthesized, 5%</c:v>
                </c:pt>
              </c:strCache>
            </c:strRef>
          </c:tx>
          <c:spPr>
            <a:ln w="22225" cap="flat">
              <a:solidFill>
                <a:srgbClr val="8A93A0"/>
              </a:solidFill>
              <a:prstDash val="dash"/>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Sheet1!$C$2:$C$401</c:f>
              <c:numCache>
                <c:formatCode>General</c:formatCode>
                <c:ptCount val="400"/>
                <c:pt idx="0">
                  <c:v>0.29559999999999997</c:v>
                </c:pt>
                <c:pt idx="1">
                  <c:v>0.30370000000000003</c:v>
                </c:pt>
                <c:pt idx="2">
                  <c:v>0.31159999999999999</c:v>
                </c:pt>
                <c:pt idx="3">
                  <c:v>0.318</c:v>
                </c:pt>
                <c:pt idx="4">
                  <c:v>0.32440000000000002</c:v>
                </c:pt>
                <c:pt idx="5">
                  <c:v>0.33079999999999998</c:v>
                </c:pt>
                <c:pt idx="6">
                  <c:v>0.3372</c:v>
                </c:pt>
                <c:pt idx="7">
                  <c:v>0.34350000000000003</c:v>
                </c:pt>
                <c:pt idx="8">
                  <c:v>0.33950000000000002</c:v>
                </c:pt>
                <c:pt idx="9">
                  <c:v>0.33550000000000002</c:v>
                </c:pt>
                <c:pt idx="10">
                  <c:v>0.33150000000000002</c:v>
                </c:pt>
                <c:pt idx="11">
                  <c:v>0.32750000000000001</c:v>
                </c:pt>
                <c:pt idx="12">
                  <c:v>0.32350000000000001</c:v>
                </c:pt>
                <c:pt idx="13">
                  <c:v>0.33360000000000001</c:v>
                </c:pt>
                <c:pt idx="14">
                  <c:v>0.34639999999999999</c:v>
                </c:pt>
                <c:pt idx="15">
                  <c:v>0.35920000000000002</c:v>
                </c:pt>
                <c:pt idx="16">
                  <c:v>0.37190000000000001</c:v>
                </c:pt>
                <c:pt idx="17">
                  <c:v>0.38469999999999999</c:v>
                </c:pt>
                <c:pt idx="18">
                  <c:v>0.38629999999999998</c:v>
                </c:pt>
                <c:pt idx="19">
                  <c:v>0.38279999999999997</c:v>
                </c:pt>
                <c:pt idx="20">
                  <c:v>0.37940000000000002</c:v>
                </c:pt>
                <c:pt idx="21">
                  <c:v>0.37590000000000001</c:v>
                </c:pt>
                <c:pt idx="22">
                  <c:v>0.37240000000000001</c:v>
                </c:pt>
                <c:pt idx="23">
                  <c:v>0.37330000000000002</c:v>
                </c:pt>
                <c:pt idx="24">
                  <c:v>0.378</c:v>
                </c:pt>
                <c:pt idx="25">
                  <c:v>0.38279999999999997</c:v>
                </c:pt>
                <c:pt idx="26">
                  <c:v>0.38750000000000001</c:v>
                </c:pt>
                <c:pt idx="27">
                  <c:v>0.39229999999999998</c:v>
                </c:pt>
                <c:pt idx="28">
                  <c:v>0.4002</c:v>
                </c:pt>
                <c:pt idx="29">
                  <c:v>0.41349999999999998</c:v>
                </c:pt>
                <c:pt idx="30">
                  <c:v>0.42680000000000001</c:v>
                </c:pt>
                <c:pt idx="31">
                  <c:v>0.44</c:v>
                </c:pt>
                <c:pt idx="32">
                  <c:v>0.45329999999999998</c:v>
                </c:pt>
                <c:pt idx="33">
                  <c:v>0.4647</c:v>
                </c:pt>
                <c:pt idx="34">
                  <c:v>0.46910000000000002</c:v>
                </c:pt>
                <c:pt idx="35">
                  <c:v>0.47349999999999998</c:v>
                </c:pt>
                <c:pt idx="36">
                  <c:v>0.4778</c:v>
                </c:pt>
                <c:pt idx="37">
                  <c:v>0.48220000000000002</c:v>
                </c:pt>
                <c:pt idx="38">
                  <c:v>0.48620000000000002</c:v>
                </c:pt>
                <c:pt idx="39">
                  <c:v>0.48330000000000001</c:v>
                </c:pt>
                <c:pt idx="40">
                  <c:v>0.4803</c:v>
                </c:pt>
                <c:pt idx="41">
                  <c:v>0.47739999999999999</c:v>
                </c:pt>
                <c:pt idx="42">
                  <c:v>0.47449999999999998</c:v>
                </c:pt>
                <c:pt idx="43">
                  <c:v>0.47160000000000002</c:v>
                </c:pt>
                <c:pt idx="44">
                  <c:v>0.48430000000000001</c:v>
                </c:pt>
                <c:pt idx="45">
                  <c:v>0.49869999999999998</c:v>
                </c:pt>
                <c:pt idx="46">
                  <c:v>0.5131</c:v>
                </c:pt>
                <c:pt idx="47">
                  <c:v>0.52759999999999996</c:v>
                </c:pt>
                <c:pt idx="48">
                  <c:v>0.54200000000000004</c:v>
                </c:pt>
                <c:pt idx="49">
                  <c:v>0.54630000000000001</c:v>
                </c:pt>
                <c:pt idx="50">
                  <c:v>0.54700000000000004</c:v>
                </c:pt>
                <c:pt idx="51">
                  <c:v>0.54769999999999996</c:v>
                </c:pt>
                <c:pt idx="52">
                  <c:v>0.5484</c:v>
                </c:pt>
                <c:pt idx="53">
                  <c:v>0.54920000000000002</c:v>
                </c:pt>
                <c:pt idx="54">
                  <c:v>0.55569999999999997</c:v>
                </c:pt>
                <c:pt idx="55">
                  <c:v>0.56630000000000003</c:v>
                </c:pt>
                <c:pt idx="56">
                  <c:v>0.57699999999999996</c:v>
                </c:pt>
                <c:pt idx="57">
                  <c:v>0.5877</c:v>
                </c:pt>
                <c:pt idx="58">
                  <c:v>0.59830000000000005</c:v>
                </c:pt>
                <c:pt idx="59">
                  <c:v>0.60580000000000001</c:v>
                </c:pt>
                <c:pt idx="60">
                  <c:v>0.6089</c:v>
                </c:pt>
                <c:pt idx="61">
                  <c:v>0.61199999999999999</c:v>
                </c:pt>
                <c:pt idx="62">
                  <c:v>0.61509999999999998</c:v>
                </c:pt>
                <c:pt idx="63">
                  <c:v>0.61819999999999997</c:v>
                </c:pt>
                <c:pt idx="64">
                  <c:v>0.62229999999999996</c:v>
                </c:pt>
                <c:pt idx="65">
                  <c:v>0.62939999999999996</c:v>
                </c:pt>
                <c:pt idx="66">
                  <c:v>0.63639999999999997</c:v>
                </c:pt>
                <c:pt idx="67">
                  <c:v>0.64349999999999996</c:v>
                </c:pt>
                <c:pt idx="68">
                  <c:v>0.65049999999999997</c:v>
                </c:pt>
                <c:pt idx="69">
                  <c:v>0.65790000000000004</c:v>
                </c:pt>
                <c:pt idx="70">
                  <c:v>0.66759999999999997</c:v>
                </c:pt>
                <c:pt idx="71">
                  <c:v>0.6774</c:v>
                </c:pt>
                <c:pt idx="72">
                  <c:v>0.68710000000000004</c:v>
                </c:pt>
                <c:pt idx="73">
                  <c:v>0.69679999999999997</c:v>
                </c:pt>
                <c:pt idx="74">
                  <c:v>0.70660000000000001</c:v>
                </c:pt>
                <c:pt idx="75">
                  <c:v>0.71009999999999995</c:v>
                </c:pt>
                <c:pt idx="76">
                  <c:v>0.71330000000000005</c:v>
                </c:pt>
                <c:pt idx="77">
                  <c:v>0.71650000000000003</c:v>
                </c:pt>
                <c:pt idx="78">
                  <c:v>0.71970000000000001</c:v>
                </c:pt>
                <c:pt idx="79">
                  <c:v>0.72289999999999999</c:v>
                </c:pt>
                <c:pt idx="80">
                  <c:v>0.73809999999999998</c:v>
                </c:pt>
                <c:pt idx="81">
                  <c:v>0.75639999999999996</c:v>
                </c:pt>
                <c:pt idx="82">
                  <c:v>0.77459999999999996</c:v>
                </c:pt>
                <c:pt idx="83">
                  <c:v>0.79290000000000005</c:v>
                </c:pt>
                <c:pt idx="84">
                  <c:v>0.81120000000000003</c:v>
                </c:pt>
                <c:pt idx="85">
                  <c:v>0.8216</c:v>
                </c:pt>
                <c:pt idx="86">
                  <c:v>0.82740000000000002</c:v>
                </c:pt>
                <c:pt idx="87">
                  <c:v>0.83330000000000004</c:v>
                </c:pt>
                <c:pt idx="88">
                  <c:v>0.83909999999999996</c:v>
                </c:pt>
                <c:pt idx="89">
                  <c:v>0.84489999999999998</c:v>
                </c:pt>
                <c:pt idx="90">
                  <c:v>0.85050000000000003</c:v>
                </c:pt>
                <c:pt idx="91">
                  <c:v>0.85580000000000001</c:v>
                </c:pt>
                <c:pt idx="92">
                  <c:v>0.86109999999999998</c:v>
                </c:pt>
                <c:pt idx="93">
                  <c:v>0.86639999999999995</c:v>
                </c:pt>
                <c:pt idx="94">
                  <c:v>0.87170000000000003</c:v>
                </c:pt>
                <c:pt idx="95">
                  <c:v>0.88100000000000001</c:v>
                </c:pt>
                <c:pt idx="96">
                  <c:v>0.89890000000000003</c:v>
                </c:pt>
                <c:pt idx="97">
                  <c:v>0.91690000000000005</c:v>
                </c:pt>
                <c:pt idx="98">
                  <c:v>0.93479999999999996</c:v>
                </c:pt>
                <c:pt idx="99">
                  <c:v>0.95279999999999998</c:v>
                </c:pt>
                <c:pt idx="100">
                  <c:v>0.96809999999999996</c:v>
                </c:pt>
                <c:pt idx="101">
                  <c:v>0.9698</c:v>
                </c:pt>
                <c:pt idx="102">
                  <c:v>0.97150000000000003</c:v>
                </c:pt>
                <c:pt idx="103">
                  <c:v>0.97319999999999995</c:v>
                </c:pt>
                <c:pt idx="104">
                  <c:v>0.97489999999999999</c:v>
                </c:pt>
                <c:pt idx="105">
                  <c:v>0.97660000000000002</c:v>
                </c:pt>
                <c:pt idx="106">
                  <c:v>0.98460000000000003</c:v>
                </c:pt>
                <c:pt idx="107">
                  <c:v>0.99270000000000003</c:v>
                </c:pt>
                <c:pt idx="108">
                  <c:v>1.0006999999999999</c:v>
                </c:pt>
                <c:pt idx="109">
                  <c:v>1.0087999999999999</c:v>
                </c:pt>
                <c:pt idx="110">
                  <c:v>1.0167999999999999</c:v>
                </c:pt>
                <c:pt idx="111">
                  <c:v>1.0169999999999999</c:v>
                </c:pt>
                <c:pt idx="112">
                  <c:v>1.0158</c:v>
                </c:pt>
                <c:pt idx="113">
                  <c:v>1.0145999999999999</c:v>
                </c:pt>
                <c:pt idx="114">
                  <c:v>1.0134000000000001</c:v>
                </c:pt>
                <c:pt idx="115">
                  <c:v>1.0122</c:v>
                </c:pt>
                <c:pt idx="116">
                  <c:v>1.0138</c:v>
                </c:pt>
                <c:pt idx="117">
                  <c:v>1.0165999999999999</c:v>
                </c:pt>
                <c:pt idx="118">
                  <c:v>1.0195000000000001</c:v>
                </c:pt>
                <c:pt idx="119">
                  <c:v>1.0224</c:v>
                </c:pt>
                <c:pt idx="120">
                  <c:v>1.0251999999999999</c:v>
                </c:pt>
                <c:pt idx="121">
                  <c:v>1.0246</c:v>
                </c:pt>
                <c:pt idx="122">
                  <c:v>1.0207999999999999</c:v>
                </c:pt>
                <c:pt idx="123">
                  <c:v>1.0170999999999999</c:v>
                </c:pt>
                <c:pt idx="124">
                  <c:v>1.0133000000000001</c:v>
                </c:pt>
                <c:pt idx="125">
                  <c:v>1.0095000000000001</c:v>
                </c:pt>
                <c:pt idx="126">
                  <c:v>1.0063</c:v>
                </c:pt>
                <c:pt idx="127">
                  <c:v>1.004</c:v>
                </c:pt>
                <c:pt idx="128">
                  <c:v>1.0018</c:v>
                </c:pt>
                <c:pt idx="129">
                  <c:v>0.99950000000000006</c:v>
                </c:pt>
                <c:pt idx="130">
                  <c:v>0.99719999999999998</c:v>
                </c:pt>
                <c:pt idx="131">
                  <c:v>0.99550000000000005</c:v>
                </c:pt>
                <c:pt idx="132">
                  <c:v>0.99539999999999995</c:v>
                </c:pt>
                <c:pt idx="133">
                  <c:v>0.99539999999999995</c:v>
                </c:pt>
                <c:pt idx="134">
                  <c:v>0.99539999999999995</c:v>
                </c:pt>
                <c:pt idx="135">
                  <c:v>0.99529999999999996</c:v>
                </c:pt>
                <c:pt idx="136">
                  <c:v>0.99560000000000004</c:v>
                </c:pt>
                <c:pt idx="137">
                  <c:v>1.0016</c:v>
                </c:pt>
                <c:pt idx="138">
                  <c:v>1.0075000000000001</c:v>
                </c:pt>
                <c:pt idx="139">
                  <c:v>1.0135000000000001</c:v>
                </c:pt>
                <c:pt idx="140">
                  <c:v>1.0194000000000001</c:v>
                </c:pt>
                <c:pt idx="141">
                  <c:v>1.0254000000000001</c:v>
                </c:pt>
                <c:pt idx="142">
                  <c:v>1.0265</c:v>
                </c:pt>
                <c:pt idx="143">
                  <c:v>1.0269999999999999</c:v>
                </c:pt>
                <c:pt idx="144">
                  <c:v>1.0276000000000001</c:v>
                </c:pt>
                <c:pt idx="145">
                  <c:v>1.0281</c:v>
                </c:pt>
                <c:pt idx="146">
                  <c:v>1.0286</c:v>
                </c:pt>
                <c:pt idx="147">
                  <c:v>1.0237000000000001</c:v>
                </c:pt>
                <c:pt idx="148">
                  <c:v>1.0167999999999999</c:v>
                </c:pt>
                <c:pt idx="149">
                  <c:v>1.0099</c:v>
                </c:pt>
                <c:pt idx="150">
                  <c:v>1.0029999999999999</c:v>
                </c:pt>
                <c:pt idx="151">
                  <c:v>0.996</c:v>
                </c:pt>
                <c:pt idx="152">
                  <c:v>0.99539999999999995</c:v>
                </c:pt>
                <c:pt idx="153">
                  <c:v>0.99919999999999998</c:v>
                </c:pt>
                <c:pt idx="154">
                  <c:v>1.0029999999999999</c:v>
                </c:pt>
                <c:pt idx="155">
                  <c:v>1.0068999999999999</c:v>
                </c:pt>
                <c:pt idx="156">
                  <c:v>1.0106999999999999</c:v>
                </c:pt>
                <c:pt idx="157">
                  <c:v>1.0116000000000001</c:v>
                </c:pt>
                <c:pt idx="158">
                  <c:v>1.0083</c:v>
                </c:pt>
                <c:pt idx="159">
                  <c:v>1.0051000000000001</c:v>
                </c:pt>
                <c:pt idx="160">
                  <c:v>1.0019</c:v>
                </c:pt>
                <c:pt idx="161">
                  <c:v>0.99870000000000003</c:v>
                </c:pt>
                <c:pt idx="162">
                  <c:v>0.99660000000000004</c:v>
                </c:pt>
                <c:pt idx="163">
                  <c:v>0.99770000000000003</c:v>
                </c:pt>
                <c:pt idx="164">
                  <c:v>0.99870000000000003</c:v>
                </c:pt>
                <c:pt idx="165">
                  <c:v>0.99980000000000002</c:v>
                </c:pt>
                <c:pt idx="166">
                  <c:v>1.0007999999999999</c:v>
                </c:pt>
                <c:pt idx="167">
                  <c:v>1.0015000000000001</c:v>
                </c:pt>
                <c:pt idx="168">
                  <c:v>0.99950000000000006</c:v>
                </c:pt>
                <c:pt idx="169">
                  <c:v>0.99750000000000005</c:v>
                </c:pt>
                <c:pt idx="170">
                  <c:v>0.99539999999999995</c:v>
                </c:pt>
                <c:pt idx="171">
                  <c:v>0.99339999999999995</c:v>
                </c:pt>
                <c:pt idx="172">
                  <c:v>0.99129999999999996</c:v>
                </c:pt>
                <c:pt idx="173">
                  <c:v>1.0097</c:v>
                </c:pt>
                <c:pt idx="174">
                  <c:v>1.0290999999999999</c:v>
                </c:pt>
                <c:pt idx="175">
                  <c:v>1.0485</c:v>
                </c:pt>
                <c:pt idx="176">
                  <c:v>1.0680000000000001</c:v>
                </c:pt>
                <c:pt idx="177">
                  <c:v>1.0873999999999999</c:v>
                </c:pt>
                <c:pt idx="178">
                  <c:v>1.0704</c:v>
                </c:pt>
                <c:pt idx="179">
                  <c:v>1.0439000000000001</c:v>
                </c:pt>
                <c:pt idx="180">
                  <c:v>1.0173000000000001</c:v>
                </c:pt>
                <c:pt idx="181">
                  <c:v>0.99070000000000003</c:v>
                </c:pt>
                <c:pt idx="182">
                  <c:v>0.96419999999999995</c:v>
                </c:pt>
                <c:pt idx="183">
                  <c:v>0.97440000000000004</c:v>
                </c:pt>
                <c:pt idx="184">
                  <c:v>1.0059</c:v>
                </c:pt>
                <c:pt idx="185">
                  <c:v>1.0375000000000001</c:v>
                </c:pt>
                <c:pt idx="186">
                  <c:v>1.069</c:v>
                </c:pt>
                <c:pt idx="187">
                  <c:v>1.1006</c:v>
                </c:pt>
                <c:pt idx="188">
                  <c:v>1.1066</c:v>
                </c:pt>
                <c:pt idx="189">
                  <c:v>1.0846</c:v>
                </c:pt>
                <c:pt idx="190">
                  <c:v>1.0625</c:v>
                </c:pt>
                <c:pt idx="191">
                  <c:v>1.0405</c:v>
                </c:pt>
                <c:pt idx="192">
                  <c:v>1.0184</c:v>
                </c:pt>
                <c:pt idx="193">
                  <c:v>1.0033000000000001</c:v>
                </c:pt>
                <c:pt idx="194">
                  <c:v>1.0034000000000001</c:v>
                </c:pt>
                <c:pt idx="195">
                  <c:v>1.0034000000000001</c:v>
                </c:pt>
                <c:pt idx="196">
                  <c:v>1.0034000000000001</c:v>
                </c:pt>
                <c:pt idx="197">
                  <c:v>1.0034000000000001</c:v>
                </c:pt>
                <c:pt idx="198">
                  <c:v>1.0027999999999999</c:v>
                </c:pt>
                <c:pt idx="199">
                  <c:v>0.99860000000000004</c:v>
                </c:pt>
                <c:pt idx="200">
                  <c:v>0.99439999999999995</c:v>
                </c:pt>
                <c:pt idx="201">
                  <c:v>0.99019999999999997</c:v>
                </c:pt>
                <c:pt idx="202">
                  <c:v>0.98599999999999999</c:v>
                </c:pt>
                <c:pt idx="203">
                  <c:v>0.98180000000000001</c:v>
                </c:pt>
                <c:pt idx="204">
                  <c:v>0.9859</c:v>
                </c:pt>
                <c:pt idx="205">
                  <c:v>0.99</c:v>
                </c:pt>
                <c:pt idx="206">
                  <c:v>0.99409999999999998</c:v>
                </c:pt>
                <c:pt idx="207">
                  <c:v>0.99819999999999998</c:v>
                </c:pt>
                <c:pt idx="208">
                  <c:v>1.0023</c:v>
                </c:pt>
                <c:pt idx="209">
                  <c:v>1.0017</c:v>
                </c:pt>
                <c:pt idx="210">
                  <c:v>1.0001</c:v>
                </c:pt>
                <c:pt idx="211">
                  <c:v>0.99860000000000004</c:v>
                </c:pt>
                <c:pt idx="212">
                  <c:v>0.997</c:v>
                </c:pt>
                <c:pt idx="213">
                  <c:v>0.99550000000000005</c:v>
                </c:pt>
                <c:pt idx="214">
                  <c:v>0.99819999999999998</c:v>
                </c:pt>
                <c:pt idx="215">
                  <c:v>1.0027999999999999</c:v>
                </c:pt>
                <c:pt idx="216">
                  <c:v>1.0075000000000001</c:v>
                </c:pt>
                <c:pt idx="217">
                  <c:v>1.0122</c:v>
                </c:pt>
                <c:pt idx="218">
                  <c:v>1.0167999999999999</c:v>
                </c:pt>
                <c:pt idx="219">
                  <c:v>1.0172000000000001</c:v>
                </c:pt>
                <c:pt idx="220">
                  <c:v>1.0137</c:v>
                </c:pt>
                <c:pt idx="221">
                  <c:v>1.0102</c:v>
                </c:pt>
                <c:pt idx="222">
                  <c:v>1.0066999999999999</c:v>
                </c:pt>
                <c:pt idx="223">
                  <c:v>1.0032000000000001</c:v>
                </c:pt>
                <c:pt idx="224">
                  <c:v>1.0004</c:v>
                </c:pt>
                <c:pt idx="225">
                  <c:v>0.99860000000000004</c:v>
                </c:pt>
                <c:pt idx="226">
                  <c:v>0.99680000000000002</c:v>
                </c:pt>
                <c:pt idx="227">
                  <c:v>0.99490000000000001</c:v>
                </c:pt>
                <c:pt idx="228">
                  <c:v>0.99309999999999998</c:v>
                </c:pt>
                <c:pt idx="229">
                  <c:v>0.99209999999999998</c:v>
                </c:pt>
                <c:pt idx="230">
                  <c:v>0.99380000000000002</c:v>
                </c:pt>
                <c:pt idx="231">
                  <c:v>0.99550000000000005</c:v>
                </c:pt>
                <c:pt idx="232">
                  <c:v>0.99729999999999996</c:v>
                </c:pt>
                <c:pt idx="233">
                  <c:v>0.999</c:v>
                </c:pt>
                <c:pt idx="234">
                  <c:v>1.0012000000000001</c:v>
                </c:pt>
                <c:pt idx="235">
                  <c:v>1.0112000000000001</c:v>
                </c:pt>
                <c:pt idx="236">
                  <c:v>1.0212000000000001</c:v>
                </c:pt>
                <c:pt idx="237">
                  <c:v>1.0311999999999999</c:v>
                </c:pt>
                <c:pt idx="238">
                  <c:v>1.0411999999999999</c:v>
                </c:pt>
                <c:pt idx="239">
                  <c:v>1.0511999999999999</c:v>
                </c:pt>
                <c:pt idx="240">
                  <c:v>1.0385</c:v>
                </c:pt>
                <c:pt idx="241">
                  <c:v>1.0232000000000001</c:v>
                </c:pt>
                <c:pt idx="242">
                  <c:v>1.008</c:v>
                </c:pt>
                <c:pt idx="243">
                  <c:v>0.99270000000000003</c:v>
                </c:pt>
                <c:pt idx="244">
                  <c:v>0.97740000000000005</c:v>
                </c:pt>
                <c:pt idx="245">
                  <c:v>0.97550000000000003</c:v>
                </c:pt>
                <c:pt idx="246">
                  <c:v>0.97829999999999995</c:v>
                </c:pt>
                <c:pt idx="247">
                  <c:v>0.98099999999999998</c:v>
                </c:pt>
                <c:pt idx="248">
                  <c:v>0.98380000000000001</c:v>
                </c:pt>
                <c:pt idx="249">
                  <c:v>0.98660000000000003</c:v>
                </c:pt>
                <c:pt idx="250">
                  <c:v>0.98309999999999997</c:v>
                </c:pt>
                <c:pt idx="251">
                  <c:v>0.97489999999999999</c:v>
                </c:pt>
                <c:pt idx="252">
                  <c:v>0.96679999999999999</c:v>
                </c:pt>
                <c:pt idx="253">
                  <c:v>0.9587</c:v>
                </c:pt>
                <c:pt idx="254">
                  <c:v>0.9506</c:v>
                </c:pt>
                <c:pt idx="255">
                  <c:v>0.94059999999999999</c:v>
                </c:pt>
                <c:pt idx="256">
                  <c:v>0.92800000000000005</c:v>
                </c:pt>
                <c:pt idx="257">
                  <c:v>0.91539999999999999</c:v>
                </c:pt>
                <c:pt idx="258">
                  <c:v>0.90280000000000005</c:v>
                </c:pt>
                <c:pt idx="259">
                  <c:v>0.89019999999999999</c:v>
                </c:pt>
                <c:pt idx="260">
                  <c:v>0.8821</c:v>
                </c:pt>
                <c:pt idx="261">
                  <c:v>0.88660000000000005</c:v>
                </c:pt>
                <c:pt idx="262">
                  <c:v>0.8911</c:v>
                </c:pt>
                <c:pt idx="263">
                  <c:v>0.89570000000000005</c:v>
                </c:pt>
                <c:pt idx="264">
                  <c:v>0.9002</c:v>
                </c:pt>
                <c:pt idx="265">
                  <c:v>0.90290000000000004</c:v>
                </c:pt>
                <c:pt idx="266">
                  <c:v>0.89049999999999996</c:v>
                </c:pt>
                <c:pt idx="267">
                  <c:v>0.87809999999999999</c:v>
                </c:pt>
                <c:pt idx="268">
                  <c:v>0.86570000000000003</c:v>
                </c:pt>
                <c:pt idx="269">
                  <c:v>0.85329999999999995</c:v>
                </c:pt>
                <c:pt idx="270">
                  <c:v>0.84089999999999998</c:v>
                </c:pt>
                <c:pt idx="271">
                  <c:v>0.83940000000000003</c:v>
                </c:pt>
                <c:pt idx="272">
                  <c:v>0.83850000000000002</c:v>
                </c:pt>
                <c:pt idx="273">
                  <c:v>0.83760000000000001</c:v>
                </c:pt>
                <c:pt idx="274">
                  <c:v>0.8367</c:v>
                </c:pt>
                <c:pt idx="275">
                  <c:v>0.83579999999999999</c:v>
                </c:pt>
                <c:pt idx="276">
                  <c:v>0.8266</c:v>
                </c:pt>
                <c:pt idx="277">
                  <c:v>0.81520000000000004</c:v>
                </c:pt>
                <c:pt idx="278">
                  <c:v>0.80379999999999996</c:v>
                </c:pt>
                <c:pt idx="279">
                  <c:v>0.79249999999999998</c:v>
                </c:pt>
                <c:pt idx="280">
                  <c:v>0.78110000000000002</c:v>
                </c:pt>
                <c:pt idx="281">
                  <c:v>0.77969999999999995</c:v>
                </c:pt>
                <c:pt idx="282">
                  <c:v>0.78420000000000001</c:v>
                </c:pt>
                <c:pt idx="283">
                  <c:v>0.78859999999999997</c:v>
                </c:pt>
                <c:pt idx="284">
                  <c:v>0.79310000000000003</c:v>
                </c:pt>
                <c:pt idx="285">
                  <c:v>0.79749999999999999</c:v>
                </c:pt>
                <c:pt idx="286">
                  <c:v>0.79469999999999996</c:v>
                </c:pt>
                <c:pt idx="287">
                  <c:v>0.78390000000000004</c:v>
                </c:pt>
                <c:pt idx="288">
                  <c:v>0.77300000000000002</c:v>
                </c:pt>
                <c:pt idx="289">
                  <c:v>0.7621</c:v>
                </c:pt>
                <c:pt idx="290">
                  <c:v>0.75129999999999997</c:v>
                </c:pt>
                <c:pt idx="291">
                  <c:v>0.74250000000000005</c:v>
                </c:pt>
                <c:pt idx="292">
                  <c:v>0.73819999999999997</c:v>
                </c:pt>
                <c:pt idx="293">
                  <c:v>0.7339</c:v>
                </c:pt>
                <c:pt idx="294">
                  <c:v>0.72960000000000003</c:v>
                </c:pt>
                <c:pt idx="295">
                  <c:v>0.72529999999999994</c:v>
                </c:pt>
                <c:pt idx="296">
                  <c:v>0.72150000000000003</c:v>
                </c:pt>
                <c:pt idx="297">
                  <c:v>0.72050000000000003</c:v>
                </c:pt>
                <c:pt idx="298">
                  <c:v>0.71960000000000002</c:v>
                </c:pt>
                <c:pt idx="299">
                  <c:v>0.71860000000000002</c:v>
                </c:pt>
                <c:pt idx="300">
                  <c:v>0.71760000000000002</c:v>
                </c:pt>
                <c:pt idx="301">
                  <c:v>0.71660000000000001</c:v>
                </c:pt>
                <c:pt idx="302">
                  <c:v>0.7127</c:v>
                </c:pt>
                <c:pt idx="303">
                  <c:v>0.70879999999999999</c:v>
                </c:pt>
                <c:pt idx="304">
                  <c:v>0.70489999999999997</c:v>
                </c:pt>
                <c:pt idx="305">
                  <c:v>0.70099999999999996</c:v>
                </c:pt>
                <c:pt idx="306">
                  <c:v>0.69710000000000005</c:v>
                </c:pt>
                <c:pt idx="307">
                  <c:v>0.69440000000000002</c:v>
                </c:pt>
                <c:pt idx="308">
                  <c:v>0.69189999999999996</c:v>
                </c:pt>
                <c:pt idx="309">
                  <c:v>0.6895</c:v>
                </c:pt>
                <c:pt idx="310">
                  <c:v>0.68700000000000006</c:v>
                </c:pt>
                <c:pt idx="311">
                  <c:v>0.68459999999999999</c:v>
                </c:pt>
                <c:pt idx="312">
                  <c:v>0.68020000000000003</c:v>
                </c:pt>
                <c:pt idx="313">
                  <c:v>0.67490000000000006</c:v>
                </c:pt>
                <c:pt idx="314">
                  <c:v>0.66949999999999998</c:v>
                </c:pt>
                <c:pt idx="315">
                  <c:v>0.66420000000000001</c:v>
                </c:pt>
                <c:pt idx="316">
                  <c:v>0.65890000000000004</c:v>
                </c:pt>
                <c:pt idx="317">
                  <c:v>0.65429999999999999</c:v>
                </c:pt>
                <c:pt idx="318">
                  <c:v>0.6502</c:v>
                </c:pt>
                <c:pt idx="319">
                  <c:v>0.6462</c:v>
                </c:pt>
                <c:pt idx="320">
                  <c:v>0.64219999999999999</c:v>
                </c:pt>
                <c:pt idx="321">
                  <c:v>0.6381</c:v>
                </c:pt>
                <c:pt idx="322">
                  <c:v>0.63529999999999998</c:v>
                </c:pt>
                <c:pt idx="323">
                  <c:v>0.63449999999999995</c:v>
                </c:pt>
                <c:pt idx="324">
                  <c:v>0.63380000000000003</c:v>
                </c:pt>
                <c:pt idx="325">
                  <c:v>0.63300000000000001</c:v>
                </c:pt>
                <c:pt idx="326">
                  <c:v>0.63219999999999998</c:v>
                </c:pt>
                <c:pt idx="327">
                  <c:v>0.63039999999999996</c:v>
                </c:pt>
                <c:pt idx="328">
                  <c:v>0.62460000000000004</c:v>
                </c:pt>
                <c:pt idx="329">
                  <c:v>0.61890000000000001</c:v>
                </c:pt>
                <c:pt idx="330">
                  <c:v>0.61319999999999997</c:v>
                </c:pt>
                <c:pt idx="331">
                  <c:v>0.60750000000000004</c:v>
                </c:pt>
                <c:pt idx="332">
                  <c:v>0.60229999999999995</c:v>
                </c:pt>
                <c:pt idx="333">
                  <c:v>0.60599999999999998</c:v>
                </c:pt>
                <c:pt idx="334">
                  <c:v>0.60970000000000002</c:v>
                </c:pt>
                <c:pt idx="335">
                  <c:v>0.61350000000000005</c:v>
                </c:pt>
                <c:pt idx="336">
                  <c:v>0.61719999999999997</c:v>
                </c:pt>
                <c:pt idx="337">
                  <c:v>0.62090000000000001</c:v>
                </c:pt>
                <c:pt idx="338">
                  <c:v>0.6149</c:v>
                </c:pt>
                <c:pt idx="339">
                  <c:v>0.60770000000000002</c:v>
                </c:pt>
                <c:pt idx="340">
                  <c:v>0.60060000000000002</c:v>
                </c:pt>
                <c:pt idx="341">
                  <c:v>0.59340000000000004</c:v>
                </c:pt>
                <c:pt idx="342">
                  <c:v>0.58620000000000005</c:v>
                </c:pt>
                <c:pt idx="343">
                  <c:v>0.58379999999999999</c:v>
                </c:pt>
                <c:pt idx="344">
                  <c:v>0.58299999999999996</c:v>
                </c:pt>
                <c:pt idx="345">
                  <c:v>0.58209999999999995</c:v>
                </c:pt>
                <c:pt idx="346">
                  <c:v>0.58130000000000004</c:v>
                </c:pt>
                <c:pt idx="347">
                  <c:v>0.58050000000000002</c:v>
                </c:pt>
                <c:pt idx="348">
                  <c:v>0.58069999999999999</c:v>
                </c:pt>
                <c:pt idx="349">
                  <c:v>0.58150000000000002</c:v>
                </c:pt>
                <c:pt idx="350">
                  <c:v>0.58240000000000003</c:v>
                </c:pt>
                <c:pt idx="351">
                  <c:v>0.58320000000000005</c:v>
                </c:pt>
                <c:pt idx="352">
                  <c:v>0.58399999999999996</c:v>
                </c:pt>
                <c:pt idx="353">
                  <c:v>0.5837</c:v>
                </c:pt>
                <c:pt idx="354">
                  <c:v>0.58160000000000001</c:v>
                </c:pt>
                <c:pt idx="355">
                  <c:v>0.57950000000000002</c:v>
                </c:pt>
                <c:pt idx="356">
                  <c:v>0.57750000000000001</c:v>
                </c:pt>
                <c:pt idx="357">
                  <c:v>0.57540000000000002</c:v>
                </c:pt>
                <c:pt idx="358">
                  <c:v>0.57289999999999996</c:v>
                </c:pt>
                <c:pt idx="359">
                  <c:v>0.56879999999999997</c:v>
                </c:pt>
                <c:pt idx="360">
                  <c:v>0.56479999999999997</c:v>
                </c:pt>
                <c:pt idx="361">
                  <c:v>0.56069999999999998</c:v>
                </c:pt>
                <c:pt idx="362">
                  <c:v>0.55669999999999997</c:v>
                </c:pt>
                <c:pt idx="363">
                  <c:v>0.55300000000000005</c:v>
                </c:pt>
                <c:pt idx="364">
                  <c:v>0.55179999999999996</c:v>
                </c:pt>
                <c:pt idx="365">
                  <c:v>0.55059999999999998</c:v>
                </c:pt>
                <c:pt idx="366">
                  <c:v>0.5494</c:v>
                </c:pt>
                <c:pt idx="367">
                  <c:v>0.54820000000000002</c:v>
                </c:pt>
                <c:pt idx="368">
                  <c:v>0.54700000000000004</c:v>
                </c:pt>
                <c:pt idx="369">
                  <c:v>0.54420000000000002</c:v>
                </c:pt>
                <c:pt idx="370">
                  <c:v>0.54139999999999999</c:v>
                </c:pt>
                <c:pt idx="371">
                  <c:v>0.53859999999999997</c:v>
                </c:pt>
                <c:pt idx="372">
                  <c:v>0.53580000000000005</c:v>
                </c:pt>
                <c:pt idx="373">
                  <c:v>0.53300000000000003</c:v>
                </c:pt>
                <c:pt idx="374">
                  <c:v>0.52969999999999995</c:v>
                </c:pt>
                <c:pt idx="375">
                  <c:v>0.52639999999999998</c:v>
                </c:pt>
                <c:pt idx="376">
                  <c:v>0.52310000000000001</c:v>
                </c:pt>
                <c:pt idx="377">
                  <c:v>0.51970000000000005</c:v>
                </c:pt>
                <c:pt idx="378">
                  <c:v>0.51639999999999997</c:v>
                </c:pt>
                <c:pt idx="379">
                  <c:v>0.51180000000000003</c:v>
                </c:pt>
                <c:pt idx="380">
                  <c:v>0.50649999999999995</c:v>
                </c:pt>
                <c:pt idx="381">
                  <c:v>0.50109999999999999</c:v>
                </c:pt>
                <c:pt idx="382">
                  <c:v>0.49580000000000002</c:v>
                </c:pt>
                <c:pt idx="383">
                  <c:v>0.49049999999999999</c:v>
                </c:pt>
                <c:pt idx="384">
                  <c:v>0.48799999999999999</c:v>
                </c:pt>
                <c:pt idx="385">
                  <c:v>0.48870000000000002</c:v>
                </c:pt>
                <c:pt idx="386">
                  <c:v>0.4894</c:v>
                </c:pt>
                <c:pt idx="387">
                  <c:v>0.49009999999999998</c:v>
                </c:pt>
                <c:pt idx="388">
                  <c:v>0.49080000000000001</c:v>
                </c:pt>
                <c:pt idx="389">
                  <c:v>0.49159999999999998</c:v>
                </c:pt>
                <c:pt idx="390">
                  <c:v>0.49270000000000003</c:v>
                </c:pt>
                <c:pt idx="391">
                  <c:v>0.49380000000000002</c:v>
                </c:pt>
                <c:pt idx="392">
                  <c:v>0.49490000000000001</c:v>
                </c:pt>
                <c:pt idx="393">
                  <c:v>0.496</c:v>
                </c:pt>
                <c:pt idx="394">
                  <c:v>0.4965</c:v>
                </c:pt>
                <c:pt idx="395">
                  <c:v>0.49399999999999999</c:v>
                </c:pt>
                <c:pt idx="396">
                  <c:v>0.49149999999999999</c:v>
                </c:pt>
                <c:pt idx="397">
                  <c:v>0.48899999999999999</c:v>
                </c:pt>
                <c:pt idx="398">
                  <c:v>0.48659999999999998</c:v>
                </c:pt>
                <c:pt idx="399">
                  <c:v>0.48409999999999997</c:v>
                </c:pt>
              </c:numCache>
            </c:numRef>
          </c:yVal>
          <c:smooth val="0"/>
          <c:extLst>
            <c:ext xmlns:c16="http://schemas.microsoft.com/office/drawing/2014/chart" uri="{C3380CC4-5D6E-409C-BE32-E72D297353CC}">
              <c16:uniqueId val="{00000001-735E-4B0F-8108-3F7E433FBBB2}"/>
            </c:ext>
          </c:extLst>
        </c:ser>
        <c:ser>
          <c:idx val="2"/>
          <c:order val="2"/>
          <c:tx>
            <c:strRef>
              <c:f>Sheet1!$D$1</c:f>
              <c:strCache>
                <c:ptCount val="1"/>
                <c:pt idx="0">
                  <c:v>El Centro NS, 5%</c:v>
                </c:pt>
              </c:strCache>
            </c:strRef>
          </c:tx>
          <c:spPr>
            <a:ln w="22225" cap="flat">
              <a:solidFill>
                <a:srgbClr val="1B4F8A"/>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Sheet1!$D$2:$D$401</c:f>
              <c:numCache>
                <c:formatCode>General</c:formatCode>
                <c:ptCount val="400"/>
                <c:pt idx="0">
                  <c:v>0.1787</c:v>
                </c:pt>
                <c:pt idx="1">
                  <c:v>0.1772</c:v>
                </c:pt>
                <c:pt idx="2">
                  <c:v>0.17580000000000001</c:v>
                </c:pt>
                <c:pt idx="3">
                  <c:v>0.17449999999999999</c:v>
                </c:pt>
                <c:pt idx="4">
                  <c:v>0.17349999999999999</c:v>
                </c:pt>
                <c:pt idx="5">
                  <c:v>0.17280000000000001</c:v>
                </c:pt>
                <c:pt idx="6">
                  <c:v>0.17249999999999999</c:v>
                </c:pt>
                <c:pt idx="7">
                  <c:v>0.17269999999999999</c:v>
                </c:pt>
                <c:pt idx="8">
                  <c:v>0.17430000000000001</c:v>
                </c:pt>
                <c:pt idx="9">
                  <c:v>0.17879999999999999</c:v>
                </c:pt>
                <c:pt idx="10">
                  <c:v>0.18229999999999999</c:v>
                </c:pt>
                <c:pt idx="11">
                  <c:v>0.18490000000000001</c:v>
                </c:pt>
                <c:pt idx="12">
                  <c:v>0.1865</c:v>
                </c:pt>
                <c:pt idx="13">
                  <c:v>0.18729999999999999</c:v>
                </c:pt>
                <c:pt idx="14">
                  <c:v>0.18720000000000001</c:v>
                </c:pt>
                <c:pt idx="15">
                  <c:v>0.1867</c:v>
                </c:pt>
                <c:pt idx="16">
                  <c:v>0.18920000000000001</c:v>
                </c:pt>
                <c:pt idx="17">
                  <c:v>0.1915</c:v>
                </c:pt>
                <c:pt idx="18">
                  <c:v>0.19350000000000001</c:v>
                </c:pt>
                <c:pt idx="19">
                  <c:v>0.1951</c:v>
                </c:pt>
                <c:pt idx="20">
                  <c:v>0.19600000000000001</c:v>
                </c:pt>
                <c:pt idx="21">
                  <c:v>0.19620000000000001</c:v>
                </c:pt>
                <c:pt idx="22">
                  <c:v>0.19570000000000001</c:v>
                </c:pt>
                <c:pt idx="23">
                  <c:v>0.19450000000000001</c:v>
                </c:pt>
                <c:pt idx="24">
                  <c:v>0.1928</c:v>
                </c:pt>
                <c:pt idx="25">
                  <c:v>0.19059999999999999</c:v>
                </c:pt>
                <c:pt idx="26">
                  <c:v>0.18809999999999999</c:v>
                </c:pt>
                <c:pt idx="27">
                  <c:v>0.18559999999999999</c:v>
                </c:pt>
                <c:pt idx="28">
                  <c:v>0.1832</c:v>
                </c:pt>
                <c:pt idx="29">
                  <c:v>0.18160000000000001</c:v>
                </c:pt>
                <c:pt idx="30">
                  <c:v>0.18099999999999999</c:v>
                </c:pt>
                <c:pt idx="31">
                  <c:v>0.182</c:v>
                </c:pt>
                <c:pt idx="32">
                  <c:v>0.185</c:v>
                </c:pt>
                <c:pt idx="33">
                  <c:v>0.19020000000000001</c:v>
                </c:pt>
                <c:pt idx="34">
                  <c:v>0.19769999999999999</c:v>
                </c:pt>
                <c:pt idx="35">
                  <c:v>0.20749999999999999</c:v>
                </c:pt>
                <c:pt idx="36">
                  <c:v>0.21929999999999999</c:v>
                </c:pt>
                <c:pt idx="37">
                  <c:v>0.2326</c:v>
                </c:pt>
                <c:pt idx="38">
                  <c:v>0.24709999999999999</c:v>
                </c:pt>
                <c:pt idx="39">
                  <c:v>0.26200000000000001</c:v>
                </c:pt>
                <c:pt idx="40">
                  <c:v>0.27689999999999998</c:v>
                </c:pt>
                <c:pt idx="41">
                  <c:v>0.2913</c:v>
                </c:pt>
                <c:pt idx="42">
                  <c:v>0.30499999999999999</c:v>
                </c:pt>
                <c:pt idx="43">
                  <c:v>0.31790000000000002</c:v>
                </c:pt>
                <c:pt idx="44">
                  <c:v>0.32919999999999999</c:v>
                </c:pt>
                <c:pt idx="45">
                  <c:v>0.33810000000000001</c:v>
                </c:pt>
                <c:pt idx="46">
                  <c:v>0.34399999999999997</c:v>
                </c:pt>
                <c:pt idx="47">
                  <c:v>0.34639999999999999</c:v>
                </c:pt>
                <c:pt idx="48">
                  <c:v>0.34460000000000002</c:v>
                </c:pt>
                <c:pt idx="49">
                  <c:v>0.34789999999999999</c:v>
                </c:pt>
                <c:pt idx="50">
                  <c:v>0.36080000000000001</c:v>
                </c:pt>
                <c:pt idx="51">
                  <c:v>0.373</c:v>
                </c:pt>
                <c:pt idx="52">
                  <c:v>0.39240000000000003</c:v>
                </c:pt>
                <c:pt idx="53">
                  <c:v>0.41660000000000003</c:v>
                </c:pt>
                <c:pt idx="54">
                  <c:v>0.43840000000000001</c:v>
                </c:pt>
                <c:pt idx="55">
                  <c:v>0.45789999999999997</c:v>
                </c:pt>
                <c:pt idx="56">
                  <c:v>0.47489999999999999</c:v>
                </c:pt>
                <c:pt idx="57">
                  <c:v>0.48920000000000002</c:v>
                </c:pt>
                <c:pt idx="58">
                  <c:v>0.50129999999999997</c:v>
                </c:pt>
                <c:pt idx="59">
                  <c:v>0.5111</c:v>
                </c:pt>
                <c:pt idx="60">
                  <c:v>0.51870000000000005</c:v>
                </c:pt>
                <c:pt idx="61">
                  <c:v>0.52380000000000004</c:v>
                </c:pt>
                <c:pt idx="62">
                  <c:v>0.52510000000000001</c:v>
                </c:pt>
                <c:pt idx="63">
                  <c:v>0.52700000000000002</c:v>
                </c:pt>
                <c:pt idx="64">
                  <c:v>0.53910000000000002</c:v>
                </c:pt>
                <c:pt idx="65">
                  <c:v>0.54710000000000003</c:v>
                </c:pt>
                <c:pt idx="66">
                  <c:v>0.55120000000000002</c:v>
                </c:pt>
                <c:pt idx="67">
                  <c:v>0.55169999999999997</c:v>
                </c:pt>
                <c:pt idx="68">
                  <c:v>0.54830000000000001</c:v>
                </c:pt>
                <c:pt idx="69">
                  <c:v>0.54169999999999996</c:v>
                </c:pt>
                <c:pt idx="70">
                  <c:v>0.5323</c:v>
                </c:pt>
                <c:pt idx="71">
                  <c:v>0.54800000000000004</c:v>
                </c:pt>
                <c:pt idx="72">
                  <c:v>0.5726</c:v>
                </c:pt>
                <c:pt idx="73">
                  <c:v>0.58960000000000001</c:v>
                </c:pt>
                <c:pt idx="74">
                  <c:v>0.59860000000000002</c:v>
                </c:pt>
                <c:pt idx="75">
                  <c:v>0.59930000000000005</c:v>
                </c:pt>
                <c:pt idx="76">
                  <c:v>0.5917</c:v>
                </c:pt>
                <c:pt idx="77">
                  <c:v>0.57620000000000005</c:v>
                </c:pt>
                <c:pt idx="78">
                  <c:v>0.55379999999999996</c:v>
                </c:pt>
                <c:pt idx="79">
                  <c:v>0.54830000000000001</c:v>
                </c:pt>
                <c:pt idx="80">
                  <c:v>0.55489999999999995</c:v>
                </c:pt>
                <c:pt idx="81">
                  <c:v>0.56130000000000002</c:v>
                </c:pt>
                <c:pt idx="82">
                  <c:v>0.5675</c:v>
                </c:pt>
                <c:pt idx="83">
                  <c:v>0.5736</c:v>
                </c:pt>
                <c:pt idx="84">
                  <c:v>0.57950000000000002</c:v>
                </c:pt>
                <c:pt idx="85">
                  <c:v>0.58520000000000005</c:v>
                </c:pt>
                <c:pt idx="86">
                  <c:v>0.59079999999999999</c:v>
                </c:pt>
                <c:pt idx="87">
                  <c:v>0.59630000000000005</c:v>
                </c:pt>
                <c:pt idx="88">
                  <c:v>0.60189999999999999</c:v>
                </c:pt>
                <c:pt idx="89">
                  <c:v>0.60740000000000005</c:v>
                </c:pt>
                <c:pt idx="90">
                  <c:v>0.61309999999999998</c:v>
                </c:pt>
                <c:pt idx="91">
                  <c:v>0.62609999999999999</c:v>
                </c:pt>
                <c:pt idx="92">
                  <c:v>0.64410000000000001</c:v>
                </c:pt>
                <c:pt idx="93">
                  <c:v>0.66249999999999998</c:v>
                </c:pt>
                <c:pt idx="94">
                  <c:v>0.68110000000000004</c:v>
                </c:pt>
                <c:pt idx="95">
                  <c:v>0.69979999999999998</c:v>
                </c:pt>
                <c:pt idx="96">
                  <c:v>0.71850000000000003</c:v>
                </c:pt>
                <c:pt idx="97">
                  <c:v>0.73729999999999996</c:v>
                </c:pt>
                <c:pt idx="98">
                  <c:v>0.75590000000000002</c:v>
                </c:pt>
                <c:pt idx="99">
                  <c:v>0.77429999999999999</c:v>
                </c:pt>
                <c:pt idx="100">
                  <c:v>0.79239999999999999</c:v>
                </c:pt>
                <c:pt idx="101">
                  <c:v>0.81</c:v>
                </c:pt>
                <c:pt idx="102">
                  <c:v>0.82699999999999996</c:v>
                </c:pt>
                <c:pt idx="103">
                  <c:v>0.84319999999999995</c:v>
                </c:pt>
                <c:pt idx="104">
                  <c:v>0.85850000000000004</c:v>
                </c:pt>
                <c:pt idx="105">
                  <c:v>0.87260000000000004</c:v>
                </c:pt>
                <c:pt idx="106">
                  <c:v>0.88539999999999996</c:v>
                </c:pt>
                <c:pt idx="107">
                  <c:v>0.89649999999999996</c:v>
                </c:pt>
                <c:pt idx="108">
                  <c:v>0.90569999999999995</c:v>
                </c:pt>
                <c:pt idx="109">
                  <c:v>0.91279999999999994</c:v>
                </c:pt>
                <c:pt idx="110">
                  <c:v>0.91759999999999997</c:v>
                </c:pt>
                <c:pt idx="111">
                  <c:v>0.92</c:v>
                </c:pt>
                <c:pt idx="112">
                  <c:v>0.91979999999999995</c:v>
                </c:pt>
                <c:pt idx="113">
                  <c:v>0.91700000000000004</c:v>
                </c:pt>
                <c:pt idx="114">
                  <c:v>0.91139999999999999</c:v>
                </c:pt>
                <c:pt idx="115">
                  <c:v>0.9032</c:v>
                </c:pt>
                <c:pt idx="116">
                  <c:v>0.89249999999999996</c:v>
                </c:pt>
                <c:pt idx="117">
                  <c:v>0.87960000000000005</c:v>
                </c:pt>
                <c:pt idx="118">
                  <c:v>0.86470000000000002</c:v>
                </c:pt>
                <c:pt idx="119">
                  <c:v>0.84830000000000005</c:v>
                </c:pt>
                <c:pt idx="120">
                  <c:v>0.84060000000000001</c:v>
                </c:pt>
                <c:pt idx="121">
                  <c:v>0.83320000000000005</c:v>
                </c:pt>
                <c:pt idx="122">
                  <c:v>0.82330000000000003</c:v>
                </c:pt>
                <c:pt idx="123">
                  <c:v>0.81120000000000003</c:v>
                </c:pt>
                <c:pt idx="124">
                  <c:v>0.79990000000000006</c:v>
                </c:pt>
                <c:pt idx="125">
                  <c:v>0.83730000000000004</c:v>
                </c:pt>
                <c:pt idx="126">
                  <c:v>0.86309999999999998</c:v>
                </c:pt>
                <c:pt idx="127">
                  <c:v>0.87290000000000001</c:v>
                </c:pt>
                <c:pt idx="128">
                  <c:v>0.86470000000000002</c:v>
                </c:pt>
                <c:pt idx="129">
                  <c:v>0.83879999999999999</c:v>
                </c:pt>
                <c:pt idx="130">
                  <c:v>0.7974</c:v>
                </c:pt>
                <c:pt idx="131">
                  <c:v>0.74429999999999996</c:v>
                </c:pt>
                <c:pt idx="132">
                  <c:v>0.6855</c:v>
                </c:pt>
                <c:pt idx="133">
                  <c:v>0.62860000000000005</c:v>
                </c:pt>
                <c:pt idx="134">
                  <c:v>0.61080000000000001</c:v>
                </c:pt>
                <c:pt idx="135">
                  <c:v>0.60660000000000003</c:v>
                </c:pt>
                <c:pt idx="136">
                  <c:v>0.6018</c:v>
                </c:pt>
                <c:pt idx="137">
                  <c:v>0.59650000000000003</c:v>
                </c:pt>
                <c:pt idx="138">
                  <c:v>0.59089999999999998</c:v>
                </c:pt>
                <c:pt idx="139">
                  <c:v>0.60970000000000002</c:v>
                </c:pt>
                <c:pt idx="140">
                  <c:v>0.63119999999999998</c:v>
                </c:pt>
                <c:pt idx="141">
                  <c:v>0.64459999999999995</c:v>
                </c:pt>
                <c:pt idx="142">
                  <c:v>0.64770000000000005</c:v>
                </c:pt>
                <c:pt idx="143">
                  <c:v>0.65839999999999999</c:v>
                </c:pt>
                <c:pt idx="144">
                  <c:v>0.68410000000000004</c:v>
                </c:pt>
                <c:pt idx="145">
                  <c:v>0.69950000000000001</c:v>
                </c:pt>
                <c:pt idx="146">
                  <c:v>0.70379999999999998</c:v>
                </c:pt>
                <c:pt idx="147">
                  <c:v>0.69669999999999999</c:v>
                </c:pt>
                <c:pt idx="148">
                  <c:v>0.67889999999999995</c:v>
                </c:pt>
                <c:pt idx="149">
                  <c:v>0.65259999999999996</c:v>
                </c:pt>
                <c:pt idx="150">
                  <c:v>0.62170000000000003</c:v>
                </c:pt>
                <c:pt idx="151">
                  <c:v>0.62009999999999998</c:v>
                </c:pt>
                <c:pt idx="152">
                  <c:v>0.63319999999999999</c:v>
                </c:pt>
                <c:pt idx="153">
                  <c:v>0.64680000000000004</c:v>
                </c:pt>
                <c:pt idx="154">
                  <c:v>0.66020000000000001</c:v>
                </c:pt>
                <c:pt idx="155">
                  <c:v>0.67300000000000004</c:v>
                </c:pt>
                <c:pt idx="156">
                  <c:v>0.68459999999999999</c:v>
                </c:pt>
                <c:pt idx="157">
                  <c:v>0.69479999999999997</c:v>
                </c:pt>
                <c:pt idx="158">
                  <c:v>0.70320000000000005</c:v>
                </c:pt>
                <c:pt idx="159">
                  <c:v>0.7097</c:v>
                </c:pt>
                <c:pt idx="160">
                  <c:v>0.71419999999999995</c:v>
                </c:pt>
                <c:pt idx="161">
                  <c:v>0.71679999999999999</c:v>
                </c:pt>
                <c:pt idx="162">
                  <c:v>0.71760000000000002</c:v>
                </c:pt>
                <c:pt idx="163">
                  <c:v>0.71730000000000005</c:v>
                </c:pt>
                <c:pt idx="164">
                  <c:v>0.71650000000000003</c:v>
                </c:pt>
                <c:pt idx="165">
                  <c:v>0.71630000000000005</c:v>
                </c:pt>
                <c:pt idx="166">
                  <c:v>0.7177</c:v>
                </c:pt>
                <c:pt idx="167">
                  <c:v>0.72209999999999996</c:v>
                </c:pt>
                <c:pt idx="168">
                  <c:v>0.73040000000000005</c:v>
                </c:pt>
                <c:pt idx="169">
                  <c:v>0.74329999999999996</c:v>
                </c:pt>
                <c:pt idx="170">
                  <c:v>0.76080000000000003</c:v>
                </c:pt>
                <c:pt idx="171">
                  <c:v>0.78239999999999998</c:v>
                </c:pt>
                <c:pt idx="172">
                  <c:v>0.80740000000000001</c:v>
                </c:pt>
                <c:pt idx="173">
                  <c:v>0.83440000000000003</c:v>
                </c:pt>
                <c:pt idx="174">
                  <c:v>0.86150000000000004</c:v>
                </c:pt>
                <c:pt idx="175">
                  <c:v>0.8871</c:v>
                </c:pt>
                <c:pt idx="176">
                  <c:v>0.90949999999999998</c:v>
                </c:pt>
                <c:pt idx="177">
                  <c:v>0.92710000000000004</c:v>
                </c:pt>
                <c:pt idx="178">
                  <c:v>0.93889999999999996</c:v>
                </c:pt>
                <c:pt idx="179">
                  <c:v>0.94379999999999997</c:v>
                </c:pt>
                <c:pt idx="180">
                  <c:v>0.9415</c:v>
                </c:pt>
                <c:pt idx="181">
                  <c:v>0.93210000000000004</c:v>
                </c:pt>
                <c:pt idx="182">
                  <c:v>0.91610000000000003</c:v>
                </c:pt>
                <c:pt idx="183">
                  <c:v>0.89439999999999997</c:v>
                </c:pt>
                <c:pt idx="184">
                  <c:v>0.86819999999999997</c:v>
                </c:pt>
                <c:pt idx="185">
                  <c:v>0.83919999999999995</c:v>
                </c:pt>
                <c:pt idx="186">
                  <c:v>0.80920000000000003</c:v>
                </c:pt>
                <c:pt idx="187">
                  <c:v>0.78010000000000002</c:v>
                </c:pt>
                <c:pt idx="188">
                  <c:v>0.75370000000000004</c:v>
                </c:pt>
                <c:pt idx="189">
                  <c:v>0.73129999999999995</c:v>
                </c:pt>
                <c:pt idx="190">
                  <c:v>0.71389999999999998</c:v>
                </c:pt>
                <c:pt idx="191">
                  <c:v>0.70169999999999999</c:v>
                </c:pt>
                <c:pt idx="192">
                  <c:v>0.69420000000000004</c:v>
                </c:pt>
                <c:pt idx="193">
                  <c:v>0.6905</c:v>
                </c:pt>
                <c:pt idx="194">
                  <c:v>0.68910000000000005</c:v>
                </c:pt>
                <c:pt idx="195">
                  <c:v>0.68879999999999997</c:v>
                </c:pt>
                <c:pt idx="196">
                  <c:v>0.68799999999999994</c:v>
                </c:pt>
                <c:pt idx="197">
                  <c:v>0.6855</c:v>
                </c:pt>
                <c:pt idx="198">
                  <c:v>0.68020000000000003</c:v>
                </c:pt>
                <c:pt idx="199">
                  <c:v>0.67169999999999996</c:v>
                </c:pt>
                <c:pt idx="200">
                  <c:v>0.66459999999999997</c:v>
                </c:pt>
                <c:pt idx="201">
                  <c:v>0.66610000000000003</c:v>
                </c:pt>
                <c:pt idx="202">
                  <c:v>0.6643</c:v>
                </c:pt>
                <c:pt idx="203">
                  <c:v>0.65890000000000004</c:v>
                </c:pt>
                <c:pt idx="204">
                  <c:v>0.66810000000000003</c:v>
                </c:pt>
                <c:pt idx="205">
                  <c:v>0.68759999999999999</c:v>
                </c:pt>
                <c:pt idx="206">
                  <c:v>0.70740000000000003</c:v>
                </c:pt>
                <c:pt idx="207">
                  <c:v>0.72619999999999996</c:v>
                </c:pt>
                <c:pt idx="208">
                  <c:v>0.74199999999999999</c:v>
                </c:pt>
                <c:pt idx="209">
                  <c:v>0.753</c:v>
                </c:pt>
                <c:pt idx="210">
                  <c:v>0.75790000000000002</c:v>
                </c:pt>
                <c:pt idx="211">
                  <c:v>0.75590000000000002</c:v>
                </c:pt>
                <c:pt idx="212">
                  <c:v>0.75390000000000001</c:v>
                </c:pt>
                <c:pt idx="213">
                  <c:v>0.75349999999999995</c:v>
                </c:pt>
                <c:pt idx="214">
                  <c:v>0.74119999999999997</c:v>
                </c:pt>
                <c:pt idx="215">
                  <c:v>0.71419999999999995</c:v>
                </c:pt>
                <c:pt idx="216">
                  <c:v>0.67420000000000002</c:v>
                </c:pt>
                <c:pt idx="217">
                  <c:v>0.62709999999999999</c:v>
                </c:pt>
                <c:pt idx="218">
                  <c:v>0.5887</c:v>
                </c:pt>
                <c:pt idx="219">
                  <c:v>0.55269999999999997</c:v>
                </c:pt>
                <c:pt idx="220">
                  <c:v>0.53990000000000005</c:v>
                </c:pt>
                <c:pt idx="221">
                  <c:v>0.54100000000000004</c:v>
                </c:pt>
                <c:pt idx="222">
                  <c:v>0.55079999999999996</c:v>
                </c:pt>
                <c:pt idx="223">
                  <c:v>0.57940000000000003</c:v>
                </c:pt>
                <c:pt idx="224">
                  <c:v>0.60050000000000003</c:v>
                </c:pt>
                <c:pt idx="225">
                  <c:v>0.61380000000000001</c:v>
                </c:pt>
                <c:pt idx="226">
                  <c:v>0.61929999999999996</c:v>
                </c:pt>
                <c:pt idx="227">
                  <c:v>0.61580000000000001</c:v>
                </c:pt>
                <c:pt idx="228">
                  <c:v>0.64259999999999995</c:v>
                </c:pt>
                <c:pt idx="229">
                  <c:v>0.6804</c:v>
                </c:pt>
                <c:pt idx="230">
                  <c:v>0.71870000000000001</c:v>
                </c:pt>
                <c:pt idx="231">
                  <c:v>0.75370000000000004</c:v>
                </c:pt>
                <c:pt idx="232">
                  <c:v>0.78300000000000003</c:v>
                </c:pt>
                <c:pt idx="233">
                  <c:v>0.80420000000000003</c:v>
                </c:pt>
                <c:pt idx="234">
                  <c:v>0.81659999999999999</c:v>
                </c:pt>
                <c:pt idx="235">
                  <c:v>0.8206</c:v>
                </c:pt>
                <c:pt idx="236">
                  <c:v>0.81730000000000003</c:v>
                </c:pt>
                <c:pt idx="237">
                  <c:v>0.80789999999999995</c:v>
                </c:pt>
                <c:pt idx="238">
                  <c:v>0.79330000000000001</c:v>
                </c:pt>
                <c:pt idx="239">
                  <c:v>0.77410000000000001</c:v>
                </c:pt>
                <c:pt idx="240">
                  <c:v>0.75119999999999998</c:v>
                </c:pt>
                <c:pt idx="241">
                  <c:v>0.72570000000000001</c:v>
                </c:pt>
                <c:pt idx="242">
                  <c:v>0.69950000000000001</c:v>
                </c:pt>
                <c:pt idx="243">
                  <c:v>0.68200000000000005</c:v>
                </c:pt>
                <c:pt idx="244">
                  <c:v>0.67149999999999999</c:v>
                </c:pt>
                <c:pt idx="245">
                  <c:v>0.66410000000000002</c:v>
                </c:pt>
                <c:pt idx="246">
                  <c:v>0.65890000000000004</c:v>
                </c:pt>
                <c:pt idx="247">
                  <c:v>0.65369999999999995</c:v>
                </c:pt>
                <c:pt idx="248">
                  <c:v>0.64559999999999995</c:v>
                </c:pt>
                <c:pt idx="249">
                  <c:v>0.6321</c:v>
                </c:pt>
                <c:pt idx="250">
                  <c:v>0.61109999999999998</c:v>
                </c:pt>
                <c:pt idx="251">
                  <c:v>0.59140000000000004</c:v>
                </c:pt>
                <c:pt idx="252">
                  <c:v>0.6</c:v>
                </c:pt>
                <c:pt idx="253">
                  <c:v>0.60360000000000003</c:v>
                </c:pt>
                <c:pt idx="254">
                  <c:v>0.60260000000000002</c:v>
                </c:pt>
                <c:pt idx="255">
                  <c:v>0.59740000000000004</c:v>
                </c:pt>
                <c:pt idx="256">
                  <c:v>0.58840000000000003</c:v>
                </c:pt>
                <c:pt idx="257">
                  <c:v>0.57999999999999996</c:v>
                </c:pt>
                <c:pt idx="258">
                  <c:v>0.59830000000000005</c:v>
                </c:pt>
                <c:pt idx="259">
                  <c:v>0.60929999999999995</c:v>
                </c:pt>
                <c:pt idx="260">
                  <c:v>0.6109</c:v>
                </c:pt>
                <c:pt idx="261">
                  <c:v>0.6038</c:v>
                </c:pt>
                <c:pt idx="262">
                  <c:v>0.58889999999999998</c:v>
                </c:pt>
                <c:pt idx="263">
                  <c:v>0.56820000000000004</c:v>
                </c:pt>
                <c:pt idx="264">
                  <c:v>0.5444</c:v>
                </c:pt>
                <c:pt idx="265">
                  <c:v>0.54510000000000003</c:v>
                </c:pt>
                <c:pt idx="266">
                  <c:v>0.55840000000000001</c:v>
                </c:pt>
                <c:pt idx="267">
                  <c:v>0.56840000000000002</c:v>
                </c:pt>
                <c:pt idx="268">
                  <c:v>0.58450000000000002</c:v>
                </c:pt>
                <c:pt idx="269">
                  <c:v>0.61339999999999995</c:v>
                </c:pt>
                <c:pt idx="270">
                  <c:v>0.63500000000000001</c:v>
                </c:pt>
                <c:pt idx="271">
                  <c:v>0.64839999999999998</c:v>
                </c:pt>
                <c:pt idx="272">
                  <c:v>0.65459999999999996</c:v>
                </c:pt>
                <c:pt idx="273">
                  <c:v>0.65629999999999999</c:v>
                </c:pt>
                <c:pt idx="274">
                  <c:v>0.65629999999999999</c:v>
                </c:pt>
                <c:pt idx="275">
                  <c:v>0.65600000000000003</c:v>
                </c:pt>
                <c:pt idx="276">
                  <c:v>0.65539999999999998</c:v>
                </c:pt>
                <c:pt idx="277">
                  <c:v>0.6532</c:v>
                </c:pt>
                <c:pt idx="278">
                  <c:v>0.6472</c:v>
                </c:pt>
                <c:pt idx="279">
                  <c:v>0.63539999999999996</c:v>
                </c:pt>
                <c:pt idx="280">
                  <c:v>0.61639999999999995</c:v>
                </c:pt>
                <c:pt idx="281">
                  <c:v>0.59019999999999995</c:v>
                </c:pt>
                <c:pt idx="282">
                  <c:v>0.55969999999999998</c:v>
                </c:pt>
                <c:pt idx="283">
                  <c:v>0.52829999999999999</c:v>
                </c:pt>
                <c:pt idx="284">
                  <c:v>0.51060000000000005</c:v>
                </c:pt>
                <c:pt idx="285">
                  <c:v>0.502</c:v>
                </c:pt>
                <c:pt idx="286">
                  <c:v>0.49709999999999999</c:v>
                </c:pt>
                <c:pt idx="287">
                  <c:v>0.49349999999999999</c:v>
                </c:pt>
                <c:pt idx="288">
                  <c:v>0.49109999999999998</c:v>
                </c:pt>
                <c:pt idx="289">
                  <c:v>0.49120000000000003</c:v>
                </c:pt>
                <c:pt idx="290">
                  <c:v>0.49459999999999998</c:v>
                </c:pt>
                <c:pt idx="291">
                  <c:v>0.50190000000000001</c:v>
                </c:pt>
                <c:pt idx="292">
                  <c:v>0.51329999999999998</c:v>
                </c:pt>
                <c:pt idx="293">
                  <c:v>0.52680000000000005</c:v>
                </c:pt>
                <c:pt idx="294">
                  <c:v>0.54159999999999997</c:v>
                </c:pt>
                <c:pt idx="295">
                  <c:v>0.56489999999999996</c:v>
                </c:pt>
                <c:pt idx="296">
                  <c:v>0.58440000000000003</c:v>
                </c:pt>
                <c:pt idx="297">
                  <c:v>0.59919999999999995</c:v>
                </c:pt>
                <c:pt idx="298">
                  <c:v>0.6099</c:v>
                </c:pt>
                <c:pt idx="299">
                  <c:v>0.61709999999999998</c:v>
                </c:pt>
                <c:pt idx="300">
                  <c:v>0.62090000000000001</c:v>
                </c:pt>
                <c:pt idx="301">
                  <c:v>0.61929999999999996</c:v>
                </c:pt>
                <c:pt idx="302">
                  <c:v>0.61099999999999999</c:v>
                </c:pt>
                <c:pt idx="303">
                  <c:v>0.59560000000000002</c:v>
                </c:pt>
                <c:pt idx="304">
                  <c:v>0.57420000000000004</c:v>
                </c:pt>
                <c:pt idx="305">
                  <c:v>0.54849999999999999</c:v>
                </c:pt>
                <c:pt idx="306">
                  <c:v>0.52200000000000002</c:v>
                </c:pt>
                <c:pt idx="307">
                  <c:v>0.50319999999999998</c:v>
                </c:pt>
                <c:pt idx="308">
                  <c:v>0.50529999999999997</c:v>
                </c:pt>
                <c:pt idx="309">
                  <c:v>0.50509999999999999</c:v>
                </c:pt>
                <c:pt idx="310">
                  <c:v>0.50019999999999998</c:v>
                </c:pt>
                <c:pt idx="311">
                  <c:v>0.48959999999999998</c:v>
                </c:pt>
                <c:pt idx="312">
                  <c:v>0.4758</c:v>
                </c:pt>
                <c:pt idx="313">
                  <c:v>0.47339999999999999</c:v>
                </c:pt>
                <c:pt idx="314">
                  <c:v>0.4698</c:v>
                </c:pt>
                <c:pt idx="315">
                  <c:v>0.4819</c:v>
                </c:pt>
                <c:pt idx="316">
                  <c:v>0.49990000000000001</c:v>
                </c:pt>
                <c:pt idx="317">
                  <c:v>0.51439999999999997</c:v>
                </c:pt>
                <c:pt idx="318">
                  <c:v>0.52429999999999999</c:v>
                </c:pt>
                <c:pt idx="319">
                  <c:v>0.52969999999999995</c:v>
                </c:pt>
                <c:pt idx="320">
                  <c:v>0.52900000000000003</c:v>
                </c:pt>
                <c:pt idx="321">
                  <c:v>0.52170000000000005</c:v>
                </c:pt>
                <c:pt idx="322">
                  <c:v>0.5081</c:v>
                </c:pt>
                <c:pt idx="323">
                  <c:v>0.48909999999999998</c:v>
                </c:pt>
                <c:pt idx="324">
                  <c:v>0.46739999999999998</c:v>
                </c:pt>
                <c:pt idx="325">
                  <c:v>0.44309999999999999</c:v>
                </c:pt>
                <c:pt idx="326">
                  <c:v>0.43380000000000002</c:v>
                </c:pt>
                <c:pt idx="327">
                  <c:v>0.43030000000000002</c:v>
                </c:pt>
                <c:pt idx="328">
                  <c:v>0.42630000000000001</c:v>
                </c:pt>
                <c:pt idx="329">
                  <c:v>0.42299999999999999</c:v>
                </c:pt>
                <c:pt idx="330">
                  <c:v>0.41930000000000001</c:v>
                </c:pt>
                <c:pt idx="331">
                  <c:v>0.41549999999999998</c:v>
                </c:pt>
                <c:pt idx="332">
                  <c:v>0.4123</c:v>
                </c:pt>
                <c:pt idx="333">
                  <c:v>0.40860000000000002</c:v>
                </c:pt>
                <c:pt idx="334">
                  <c:v>0.40400000000000003</c:v>
                </c:pt>
                <c:pt idx="335">
                  <c:v>0.4047</c:v>
                </c:pt>
                <c:pt idx="336">
                  <c:v>0.40289999999999998</c:v>
                </c:pt>
                <c:pt idx="337">
                  <c:v>0.39879999999999999</c:v>
                </c:pt>
                <c:pt idx="338">
                  <c:v>0.39400000000000002</c:v>
                </c:pt>
                <c:pt idx="339">
                  <c:v>0.38950000000000001</c:v>
                </c:pt>
                <c:pt idx="340">
                  <c:v>0.38650000000000001</c:v>
                </c:pt>
                <c:pt idx="341">
                  <c:v>0.38540000000000002</c:v>
                </c:pt>
                <c:pt idx="342">
                  <c:v>0.38529999999999998</c:v>
                </c:pt>
                <c:pt idx="343">
                  <c:v>0.38500000000000001</c:v>
                </c:pt>
                <c:pt idx="344">
                  <c:v>0.38390000000000002</c:v>
                </c:pt>
                <c:pt idx="345">
                  <c:v>0.38069999999999998</c:v>
                </c:pt>
                <c:pt idx="346">
                  <c:v>0.37480000000000002</c:v>
                </c:pt>
                <c:pt idx="347">
                  <c:v>0.36759999999999998</c:v>
                </c:pt>
                <c:pt idx="348">
                  <c:v>0.36680000000000001</c:v>
                </c:pt>
                <c:pt idx="349">
                  <c:v>0.36599999999999999</c:v>
                </c:pt>
                <c:pt idx="350">
                  <c:v>0.36520000000000002</c:v>
                </c:pt>
                <c:pt idx="351">
                  <c:v>0.36449999999999999</c:v>
                </c:pt>
                <c:pt idx="352">
                  <c:v>0.36380000000000001</c:v>
                </c:pt>
                <c:pt idx="353">
                  <c:v>0.36309999999999998</c:v>
                </c:pt>
                <c:pt idx="354">
                  <c:v>0.36259999999999998</c:v>
                </c:pt>
                <c:pt idx="355">
                  <c:v>0.36230000000000001</c:v>
                </c:pt>
                <c:pt idx="356">
                  <c:v>0.36209999999999998</c:v>
                </c:pt>
                <c:pt idx="357">
                  <c:v>0.36170000000000002</c:v>
                </c:pt>
                <c:pt idx="358">
                  <c:v>0.36099999999999999</c:v>
                </c:pt>
                <c:pt idx="359">
                  <c:v>0.3604</c:v>
                </c:pt>
                <c:pt idx="360">
                  <c:v>0.36</c:v>
                </c:pt>
                <c:pt idx="361">
                  <c:v>0.35980000000000001</c:v>
                </c:pt>
                <c:pt idx="362">
                  <c:v>0.35959999999999998</c:v>
                </c:pt>
                <c:pt idx="363">
                  <c:v>0.3594</c:v>
                </c:pt>
                <c:pt idx="364">
                  <c:v>0.35909999999999997</c:v>
                </c:pt>
                <c:pt idx="365">
                  <c:v>0.35870000000000002</c:v>
                </c:pt>
                <c:pt idx="366">
                  <c:v>0.3584</c:v>
                </c:pt>
                <c:pt idx="367">
                  <c:v>0.35820000000000002</c:v>
                </c:pt>
                <c:pt idx="368">
                  <c:v>0.3579</c:v>
                </c:pt>
                <c:pt idx="369">
                  <c:v>0.35770000000000002</c:v>
                </c:pt>
                <c:pt idx="370">
                  <c:v>0.3574</c:v>
                </c:pt>
                <c:pt idx="371">
                  <c:v>0.35720000000000002</c:v>
                </c:pt>
                <c:pt idx="372">
                  <c:v>0.35699999999999998</c:v>
                </c:pt>
                <c:pt idx="373">
                  <c:v>0.35680000000000001</c:v>
                </c:pt>
                <c:pt idx="374">
                  <c:v>0.35659999999999997</c:v>
                </c:pt>
                <c:pt idx="375">
                  <c:v>0.35639999999999999</c:v>
                </c:pt>
                <c:pt idx="376">
                  <c:v>0.35620000000000002</c:v>
                </c:pt>
                <c:pt idx="377">
                  <c:v>0.35599999999999998</c:v>
                </c:pt>
                <c:pt idx="378">
                  <c:v>0.35580000000000001</c:v>
                </c:pt>
                <c:pt idx="379">
                  <c:v>0.35560000000000003</c:v>
                </c:pt>
                <c:pt idx="380">
                  <c:v>0.35539999999999999</c:v>
                </c:pt>
                <c:pt idx="381">
                  <c:v>0.35520000000000002</c:v>
                </c:pt>
                <c:pt idx="382">
                  <c:v>0.35499999999999998</c:v>
                </c:pt>
                <c:pt idx="383">
                  <c:v>0.35489999999999999</c:v>
                </c:pt>
                <c:pt idx="384">
                  <c:v>0.35470000000000002</c:v>
                </c:pt>
                <c:pt idx="385">
                  <c:v>0.35460000000000003</c:v>
                </c:pt>
                <c:pt idx="386">
                  <c:v>0.35439999999999999</c:v>
                </c:pt>
                <c:pt idx="387">
                  <c:v>0.3543</c:v>
                </c:pt>
                <c:pt idx="388">
                  <c:v>0.35410000000000003</c:v>
                </c:pt>
                <c:pt idx="389">
                  <c:v>0.35399999999999998</c:v>
                </c:pt>
                <c:pt idx="390">
                  <c:v>0.35389999999999999</c:v>
                </c:pt>
                <c:pt idx="391">
                  <c:v>0.3538</c:v>
                </c:pt>
                <c:pt idx="392">
                  <c:v>0.35360000000000003</c:v>
                </c:pt>
                <c:pt idx="393">
                  <c:v>0.35349999999999998</c:v>
                </c:pt>
                <c:pt idx="394">
                  <c:v>0.35339999999999999</c:v>
                </c:pt>
                <c:pt idx="395">
                  <c:v>0.3533</c:v>
                </c:pt>
                <c:pt idx="396">
                  <c:v>0.35320000000000001</c:v>
                </c:pt>
                <c:pt idx="397">
                  <c:v>0.35310000000000002</c:v>
                </c:pt>
                <c:pt idx="398">
                  <c:v>0.35299999999999998</c:v>
                </c:pt>
                <c:pt idx="399">
                  <c:v>0.35289999999999999</c:v>
                </c:pt>
              </c:numCache>
            </c:numRef>
          </c:yVal>
          <c:smooth val="0"/>
          <c:extLst>
            <c:ext xmlns:c16="http://schemas.microsoft.com/office/drawing/2014/chart" uri="{C3380CC4-5D6E-409C-BE32-E72D297353CC}">
              <c16:uniqueId val="{00000002-735E-4B0F-8108-3F7E433FBBB2}"/>
            </c:ext>
          </c:extLst>
        </c:ser>
        <c:dLbls>
          <c:showLegendKey val="0"/>
          <c:showVal val="0"/>
          <c:showCatName val="0"/>
          <c:showSerName val="0"/>
          <c:showPercent val="0"/>
          <c:showBubbleSize val="0"/>
        </c:dLbls>
        <c:axId val="2094734554"/>
        <c:axId val="2094734552"/>
      </c:scatterChart>
      <c:valAx>
        <c:axId val="2094734554"/>
        <c:scaling>
          <c:logBase val="10"/>
          <c:orientation val="minMax"/>
          <c:max val="50"/>
          <c:min val="0.5"/>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Natural frequency (Hz)</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1.2"/>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Peak 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autoZero"/>
        <c:crossBetween val="midCat"/>
      </c:valAx>
      <c:spPr>
        <a:noFill/>
        <a:ln>
          <a:noFill/>
        </a:ln>
        <a:effectLst/>
      </c:spPr>
    </c:plotArea>
    <c:legend>
      <c:legendPos val="t"/>
      <c:overlay val="0"/>
      <c:txPr>
        <a:bodyPr/>
        <a:lstStyle/>
        <a:p>
          <a:pPr>
            <a:defRPr sz="1100">
              <a:solidFill>
                <a:srgbClr val="2B2B2B"/>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2B2B2B"/>
                </a:solidFill>
                <a:latin typeface="Arial"/>
              </a:defRPr>
            </a:pPr>
            <a:r>
              <a:rPr lang="en-US" sz="1200" b="0" i="0" u="none" strike="noStrike">
                <a:solidFill>
                  <a:srgbClr val="2B2B2B"/>
                </a:solidFill>
                <a:latin typeface="Arial"/>
              </a:rPr>
              <a:t>Ground vs roof acceleration, 1 to 13 sec</a:t>
            </a:r>
          </a:p>
        </c:rich>
      </c:tx>
      <c:overlay val="0"/>
    </c:title>
    <c:autoTitleDeleted val="0"/>
    <c:plotArea>
      <c:layout/>
      <c:scatterChart>
        <c:scatterStyle val="lineMarker"/>
        <c:varyColors val="0"/>
        <c:ser>
          <c:idx val="0"/>
          <c:order val="0"/>
          <c:tx>
            <c:strRef>
              <c:f>Sheet1!$B$1</c:f>
              <c:strCache>
                <c:ptCount val="1"/>
                <c:pt idx="0">
                  <c:v>Ground</c:v>
                </c:pt>
              </c:strCache>
            </c:strRef>
          </c:tx>
          <c:spPr>
            <a:ln w="22225" cap="flat">
              <a:solidFill>
                <a:srgbClr val="8A93A0"/>
              </a:solidFill>
              <a:prstDash val="solid"/>
              <a:round/>
            </a:ln>
            <a:effectLst/>
          </c:spPr>
          <c:marker>
            <c:symbol val="none"/>
          </c:marker>
          <c:xVal>
            <c:numRef>
              <c:f>Sheet1!$A$2:$A$1202</c:f>
              <c:numCache>
                <c:formatCode>General</c:formatCode>
                <c:ptCount val="1201"/>
                <c:pt idx="0">
                  <c:v>1</c:v>
                </c:pt>
                <c:pt idx="1">
                  <c:v>1.01</c:v>
                </c:pt>
                <c:pt idx="2">
                  <c:v>1.02</c:v>
                </c:pt>
                <c:pt idx="3">
                  <c:v>1.03</c:v>
                </c:pt>
                <c:pt idx="4">
                  <c:v>1.04</c:v>
                </c:pt>
                <c:pt idx="5">
                  <c:v>1.05</c:v>
                </c:pt>
                <c:pt idx="6">
                  <c:v>1.06</c:v>
                </c:pt>
                <c:pt idx="7">
                  <c:v>1.07</c:v>
                </c:pt>
                <c:pt idx="8">
                  <c:v>1.08</c:v>
                </c:pt>
                <c:pt idx="9">
                  <c:v>1.0900000000000001</c:v>
                </c:pt>
                <c:pt idx="10">
                  <c:v>1.1000000000000001</c:v>
                </c:pt>
                <c:pt idx="11">
                  <c:v>1.1100000000000001</c:v>
                </c:pt>
                <c:pt idx="12">
                  <c:v>1.1200000000000001</c:v>
                </c:pt>
                <c:pt idx="13">
                  <c:v>1.1299999999999999</c:v>
                </c:pt>
                <c:pt idx="14">
                  <c:v>1.1399999999999999</c:v>
                </c:pt>
                <c:pt idx="15">
                  <c:v>1.1499999999999999</c:v>
                </c:pt>
                <c:pt idx="16">
                  <c:v>1.1599999999999999</c:v>
                </c:pt>
                <c:pt idx="17">
                  <c:v>1.17</c:v>
                </c:pt>
                <c:pt idx="18">
                  <c:v>1.18</c:v>
                </c:pt>
                <c:pt idx="19">
                  <c:v>1.19</c:v>
                </c:pt>
                <c:pt idx="20">
                  <c:v>1.2</c:v>
                </c:pt>
                <c:pt idx="21">
                  <c:v>1.21</c:v>
                </c:pt>
                <c:pt idx="22">
                  <c:v>1.22</c:v>
                </c:pt>
                <c:pt idx="23">
                  <c:v>1.23</c:v>
                </c:pt>
                <c:pt idx="24">
                  <c:v>1.24</c:v>
                </c:pt>
                <c:pt idx="25">
                  <c:v>1.25</c:v>
                </c:pt>
                <c:pt idx="26">
                  <c:v>1.26</c:v>
                </c:pt>
                <c:pt idx="27">
                  <c:v>1.27</c:v>
                </c:pt>
                <c:pt idx="28">
                  <c:v>1.28</c:v>
                </c:pt>
                <c:pt idx="29">
                  <c:v>1.29</c:v>
                </c:pt>
                <c:pt idx="30">
                  <c:v>1.3</c:v>
                </c:pt>
                <c:pt idx="31">
                  <c:v>1.31</c:v>
                </c:pt>
                <c:pt idx="32">
                  <c:v>1.32</c:v>
                </c:pt>
                <c:pt idx="33">
                  <c:v>1.33</c:v>
                </c:pt>
                <c:pt idx="34">
                  <c:v>1.34</c:v>
                </c:pt>
                <c:pt idx="35">
                  <c:v>1.35</c:v>
                </c:pt>
                <c:pt idx="36">
                  <c:v>1.36</c:v>
                </c:pt>
                <c:pt idx="37">
                  <c:v>1.37</c:v>
                </c:pt>
                <c:pt idx="38">
                  <c:v>1.38</c:v>
                </c:pt>
                <c:pt idx="39">
                  <c:v>1.39</c:v>
                </c:pt>
                <c:pt idx="40">
                  <c:v>1.4</c:v>
                </c:pt>
                <c:pt idx="41">
                  <c:v>1.41</c:v>
                </c:pt>
                <c:pt idx="42">
                  <c:v>1.42</c:v>
                </c:pt>
                <c:pt idx="43">
                  <c:v>1.43</c:v>
                </c:pt>
                <c:pt idx="44">
                  <c:v>1.44</c:v>
                </c:pt>
                <c:pt idx="45">
                  <c:v>1.45</c:v>
                </c:pt>
                <c:pt idx="46">
                  <c:v>1.46</c:v>
                </c:pt>
                <c:pt idx="47">
                  <c:v>1.47</c:v>
                </c:pt>
                <c:pt idx="48">
                  <c:v>1.48</c:v>
                </c:pt>
                <c:pt idx="49">
                  <c:v>1.49</c:v>
                </c:pt>
                <c:pt idx="50">
                  <c:v>1.5</c:v>
                </c:pt>
                <c:pt idx="51">
                  <c:v>1.51</c:v>
                </c:pt>
                <c:pt idx="52">
                  <c:v>1.52</c:v>
                </c:pt>
                <c:pt idx="53">
                  <c:v>1.53</c:v>
                </c:pt>
                <c:pt idx="54">
                  <c:v>1.54</c:v>
                </c:pt>
                <c:pt idx="55">
                  <c:v>1.55</c:v>
                </c:pt>
                <c:pt idx="56">
                  <c:v>1.56</c:v>
                </c:pt>
                <c:pt idx="57">
                  <c:v>1.57</c:v>
                </c:pt>
                <c:pt idx="58">
                  <c:v>1.58</c:v>
                </c:pt>
                <c:pt idx="59">
                  <c:v>1.59</c:v>
                </c:pt>
                <c:pt idx="60">
                  <c:v>1.6</c:v>
                </c:pt>
                <c:pt idx="61">
                  <c:v>1.61</c:v>
                </c:pt>
                <c:pt idx="62">
                  <c:v>1.62</c:v>
                </c:pt>
                <c:pt idx="63">
                  <c:v>1.63</c:v>
                </c:pt>
                <c:pt idx="64">
                  <c:v>1.64</c:v>
                </c:pt>
                <c:pt idx="65">
                  <c:v>1.65</c:v>
                </c:pt>
                <c:pt idx="66">
                  <c:v>1.66</c:v>
                </c:pt>
                <c:pt idx="67">
                  <c:v>1.67</c:v>
                </c:pt>
                <c:pt idx="68">
                  <c:v>1.68</c:v>
                </c:pt>
                <c:pt idx="69">
                  <c:v>1.69</c:v>
                </c:pt>
                <c:pt idx="70">
                  <c:v>1.7</c:v>
                </c:pt>
                <c:pt idx="71">
                  <c:v>1.71</c:v>
                </c:pt>
                <c:pt idx="72">
                  <c:v>1.72</c:v>
                </c:pt>
                <c:pt idx="73">
                  <c:v>1.73</c:v>
                </c:pt>
                <c:pt idx="74">
                  <c:v>1.74</c:v>
                </c:pt>
                <c:pt idx="75">
                  <c:v>1.75</c:v>
                </c:pt>
                <c:pt idx="76">
                  <c:v>1.76</c:v>
                </c:pt>
                <c:pt idx="77">
                  <c:v>1.77</c:v>
                </c:pt>
                <c:pt idx="78">
                  <c:v>1.78</c:v>
                </c:pt>
                <c:pt idx="79">
                  <c:v>1.79</c:v>
                </c:pt>
                <c:pt idx="80">
                  <c:v>1.8</c:v>
                </c:pt>
                <c:pt idx="81">
                  <c:v>1.81</c:v>
                </c:pt>
                <c:pt idx="82">
                  <c:v>1.82</c:v>
                </c:pt>
                <c:pt idx="83">
                  <c:v>1.83</c:v>
                </c:pt>
                <c:pt idx="84">
                  <c:v>1.84</c:v>
                </c:pt>
                <c:pt idx="85">
                  <c:v>1.85</c:v>
                </c:pt>
                <c:pt idx="86">
                  <c:v>1.86</c:v>
                </c:pt>
                <c:pt idx="87">
                  <c:v>1.87</c:v>
                </c:pt>
                <c:pt idx="88">
                  <c:v>1.88</c:v>
                </c:pt>
                <c:pt idx="89">
                  <c:v>1.89</c:v>
                </c:pt>
                <c:pt idx="90">
                  <c:v>1.9</c:v>
                </c:pt>
                <c:pt idx="91">
                  <c:v>1.91</c:v>
                </c:pt>
                <c:pt idx="92">
                  <c:v>1.92</c:v>
                </c:pt>
                <c:pt idx="93">
                  <c:v>1.93</c:v>
                </c:pt>
                <c:pt idx="94">
                  <c:v>1.94</c:v>
                </c:pt>
                <c:pt idx="95">
                  <c:v>1.95</c:v>
                </c:pt>
                <c:pt idx="96">
                  <c:v>1.96</c:v>
                </c:pt>
                <c:pt idx="97">
                  <c:v>1.97</c:v>
                </c:pt>
                <c:pt idx="98">
                  <c:v>1.98</c:v>
                </c:pt>
                <c:pt idx="99">
                  <c:v>1.99</c:v>
                </c:pt>
                <c:pt idx="100">
                  <c:v>2</c:v>
                </c:pt>
                <c:pt idx="101">
                  <c:v>2.0099999999999998</c:v>
                </c:pt>
                <c:pt idx="102">
                  <c:v>2.02</c:v>
                </c:pt>
                <c:pt idx="103">
                  <c:v>2.0299999999999998</c:v>
                </c:pt>
                <c:pt idx="104">
                  <c:v>2.04</c:v>
                </c:pt>
                <c:pt idx="105">
                  <c:v>2.0499999999999998</c:v>
                </c:pt>
                <c:pt idx="106">
                  <c:v>2.06</c:v>
                </c:pt>
                <c:pt idx="107">
                  <c:v>2.0699999999999998</c:v>
                </c:pt>
                <c:pt idx="108">
                  <c:v>2.08</c:v>
                </c:pt>
                <c:pt idx="109">
                  <c:v>2.09</c:v>
                </c:pt>
                <c:pt idx="110">
                  <c:v>2.1</c:v>
                </c:pt>
                <c:pt idx="111">
                  <c:v>2.11</c:v>
                </c:pt>
                <c:pt idx="112">
                  <c:v>2.12</c:v>
                </c:pt>
                <c:pt idx="113">
                  <c:v>2.13</c:v>
                </c:pt>
                <c:pt idx="114">
                  <c:v>2.14</c:v>
                </c:pt>
                <c:pt idx="115">
                  <c:v>2.15</c:v>
                </c:pt>
                <c:pt idx="116">
                  <c:v>2.16</c:v>
                </c:pt>
                <c:pt idx="117">
                  <c:v>2.17</c:v>
                </c:pt>
                <c:pt idx="118">
                  <c:v>2.1800000000000002</c:v>
                </c:pt>
                <c:pt idx="119">
                  <c:v>2.19</c:v>
                </c:pt>
                <c:pt idx="120">
                  <c:v>2.2000000000000002</c:v>
                </c:pt>
                <c:pt idx="121">
                  <c:v>2.21</c:v>
                </c:pt>
                <c:pt idx="122">
                  <c:v>2.2200000000000002</c:v>
                </c:pt>
                <c:pt idx="123">
                  <c:v>2.23</c:v>
                </c:pt>
                <c:pt idx="124">
                  <c:v>2.2400000000000002</c:v>
                </c:pt>
                <c:pt idx="125">
                  <c:v>2.25</c:v>
                </c:pt>
                <c:pt idx="126">
                  <c:v>2.2599999999999998</c:v>
                </c:pt>
                <c:pt idx="127">
                  <c:v>2.27</c:v>
                </c:pt>
                <c:pt idx="128">
                  <c:v>2.2799999999999998</c:v>
                </c:pt>
                <c:pt idx="129">
                  <c:v>2.29</c:v>
                </c:pt>
                <c:pt idx="130">
                  <c:v>2.2999999999999998</c:v>
                </c:pt>
                <c:pt idx="131">
                  <c:v>2.31</c:v>
                </c:pt>
                <c:pt idx="132">
                  <c:v>2.3199999999999998</c:v>
                </c:pt>
                <c:pt idx="133">
                  <c:v>2.33</c:v>
                </c:pt>
                <c:pt idx="134">
                  <c:v>2.34</c:v>
                </c:pt>
                <c:pt idx="135">
                  <c:v>2.35</c:v>
                </c:pt>
                <c:pt idx="136">
                  <c:v>2.36</c:v>
                </c:pt>
                <c:pt idx="137">
                  <c:v>2.37</c:v>
                </c:pt>
                <c:pt idx="138">
                  <c:v>2.38</c:v>
                </c:pt>
                <c:pt idx="139">
                  <c:v>2.39</c:v>
                </c:pt>
                <c:pt idx="140">
                  <c:v>2.4</c:v>
                </c:pt>
                <c:pt idx="141">
                  <c:v>2.41</c:v>
                </c:pt>
                <c:pt idx="142">
                  <c:v>2.42</c:v>
                </c:pt>
                <c:pt idx="143">
                  <c:v>2.4300000000000002</c:v>
                </c:pt>
                <c:pt idx="144">
                  <c:v>2.44</c:v>
                </c:pt>
                <c:pt idx="145">
                  <c:v>2.4500000000000002</c:v>
                </c:pt>
                <c:pt idx="146">
                  <c:v>2.46</c:v>
                </c:pt>
                <c:pt idx="147">
                  <c:v>2.4700000000000002</c:v>
                </c:pt>
                <c:pt idx="148">
                  <c:v>2.48</c:v>
                </c:pt>
                <c:pt idx="149">
                  <c:v>2.4900000000000002</c:v>
                </c:pt>
                <c:pt idx="150">
                  <c:v>2.5</c:v>
                </c:pt>
                <c:pt idx="151">
                  <c:v>2.5099999999999998</c:v>
                </c:pt>
                <c:pt idx="152">
                  <c:v>2.52</c:v>
                </c:pt>
                <c:pt idx="153">
                  <c:v>2.5299999999999998</c:v>
                </c:pt>
                <c:pt idx="154">
                  <c:v>2.54</c:v>
                </c:pt>
                <c:pt idx="155">
                  <c:v>2.5499999999999998</c:v>
                </c:pt>
                <c:pt idx="156">
                  <c:v>2.56</c:v>
                </c:pt>
                <c:pt idx="157">
                  <c:v>2.57</c:v>
                </c:pt>
                <c:pt idx="158">
                  <c:v>2.58</c:v>
                </c:pt>
                <c:pt idx="159">
                  <c:v>2.59</c:v>
                </c:pt>
                <c:pt idx="160">
                  <c:v>2.6</c:v>
                </c:pt>
                <c:pt idx="161">
                  <c:v>2.61</c:v>
                </c:pt>
                <c:pt idx="162">
                  <c:v>2.62</c:v>
                </c:pt>
                <c:pt idx="163">
                  <c:v>2.63</c:v>
                </c:pt>
                <c:pt idx="164">
                  <c:v>2.64</c:v>
                </c:pt>
                <c:pt idx="165">
                  <c:v>2.65</c:v>
                </c:pt>
                <c:pt idx="166">
                  <c:v>2.66</c:v>
                </c:pt>
                <c:pt idx="167">
                  <c:v>2.67</c:v>
                </c:pt>
                <c:pt idx="168">
                  <c:v>2.68</c:v>
                </c:pt>
                <c:pt idx="169">
                  <c:v>2.69</c:v>
                </c:pt>
                <c:pt idx="170">
                  <c:v>2.7</c:v>
                </c:pt>
                <c:pt idx="171">
                  <c:v>2.71</c:v>
                </c:pt>
                <c:pt idx="172">
                  <c:v>2.72</c:v>
                </c:pt>
                <c:pt idx="173">
                  <c:v>2.73</c:v>
                </c:pt>
                <c:pt idx="174">
                  <c:v>2.74</c:v>
                </c:pt>
                <c:pt idx="175">
                  <c:v>2.75</c:v>
                </c:pt>
                <c:pt idx="176">
                  <c:v>2.76</c:v>
                </c:pt>
                <c:pt idx="177">
                  <c:v>2.77</c:v>
                </c:pt>
                <c:pt idx="178">
                  <c:v>2.78</c:v>
                </c:pt>
                <c:pt idx="179">
                  <c:v>2.79</c:v>
                </c:pt>
                <c:pt idx="180">
                  <c:v>2.8</c:v>
                </c:pt>
                <c:pt idx="181">
                  <c:v>2.81</c:v>
                </c:pt>
                <c:pt idx="182">
                  <c:v>2.82</c:v>
                </c:pt>
                <c:pt idx="183">
                  <c:v>2.83</c:v>
                </c:pt>
                <c:pt idx="184">
                  <c:v>2.84</c:v>
                </c:pt>
                <c:pt idx="185">
                  <c:v>2.85</c:v>
                </c:pt>
                <c:pt idx="186">
                  <c:v>2.86</c:v>
                </c:pt>
                <c:pt idx="187">
                  <c:v>2.87</c:v>
                </c:pt>
                <c:pt idx="188">
                  <c:v>2.88</c:v>
                </c:pt>
                <c:pt idx="189">
                  <c:v>2.89</c:v>
                </c:pt>
                <c:pt idx="190">
                  <c:v>2.9</c:v>
                </c:pt>
                <c:pt idx="191">
                  <c:v>2.91</c:v>
                </c:pt>
                <c:pt idx="192">
                  <c:v>2.92</c:v>
                </c:pt>
                <c:pt idx="193">
                  <c:v>2.93</c:v>
                </c:pt>
                <c:pt idx="194">
                  <c:v>2.94</c:v>
                </c:pt>
                <c:pt idx="195">
                  <c:v>2.95</c:v>
                </c:pt>
                <c:pt idx="196">
                  <c:v>2.96</c:v>
                </c:pt>
                <c:pt idx="197">
                  <c:v>2.97</c:v>
                </c:pt>
                <c:pt idx="198">
                  <c:v>2.98</c:v>
                </c:pt>
                <c:pt idx="199">
                  <c:v>2.99</c:v>
                </c:pt>
                <c:pt idx="200">
                  <c:v>3</c:v>
                </c:pt>
                <c:pt idx="201">
                  <c:v>3.01</c:v>
                </c:pt>
                <c:pt idx="202">
                  <c:v>3.02</c:v>
                </c:pt>
                <c:pt idx="203">
                  <c:v>3.03</c:v>
                </c:pt>
                <c:pt idx="204">
                  <c:v>3.04</c:v>
                </c:pt>
                <c:pt idx="205">
                  <c:v>3.05</c:v>
                </c:pt>
                <c:pt idx="206">
                  <c:v>3.06</c:v>
                </c:pt>
                <c:pt idx="207">
                  <c:v>3.07</c:v>
                </c:pt>
                <c:pt idx="208">
                  <c:v>3.08</c:v>
                </c:pt>
                <c:pt idx="209">
                  <c:v>3.09</c:v>
                </c:pt>
                <c:pt idx="210">
                  <c:v>3.1</c:v>
                </c:pt>
                <c:pt idx="211">
                  <c:v>3.11</c:v>
                </c:pt>
                <c:pt idx="212">
                  <c:v>3.12</c:v>
                </c:pt>
                <c:pt idx="213">
                  <c:v>3.13</c:v>
                </c:pt>
                <c:pt idx="214">
                  <c:v>3.14</c:v>
                </c:pt>
                <c:pt idx="215">
                  <c:v>3.15</c:v>
                </c:pt>
                <c:pt idx="216">
                  <c:v>3.16</c:v>
                </c:pt>
                <c:pt idx="217">
                  <c:v>3.17</c:v>
                </c:pt>
                <c:pt idx="218">
                  <c:v>3.18</c:v>
                </c:pt>
                <c:pt idx="219">
                  <c:v>3.19</c:v>
                </c:pt>
                <c:pt idx="220">
                  <c:v>3.2</c:v>
                </c:pt>
                <c:pt idx="221">
                  <c:v>3.21</c:v>
                </c:pt>
                <c:pt idx="222">
                  <c:v>3.22</c:v>
                </c:pt>
                <c:pt idx="223">
                  <c:v>3.23</c:v>
                </c:pt>
                <c:pt idx="224">
                  <c:v>3.24</c:v>
                </c:pt>
                <c:pt idx="225">
                  <c:v>3.25</c:v>
                </c:pt>
                <c:pt idx="226">
                  <c:v>3.26</c:v>
                </c:pt>
                <c:pt idx="227">
                  <c:v>3.27</c:v>
                </c:pt>
                <c:pt idx="228">
                  <c:v>3.28</c:v>
                </c:pt>
                <c:pt idx="229">
                  <c:v>3.29</c:v>
                </c:pt>
                <c:pt idx="230">
                  <c:v>3.3</c:v>
                </c:pt>
                <c:pt idx="231">
                  <c:v>3.31</c:v>
                </c:pt>
                <c:pt idx="232">
                  <c:v>3.32</c:v>
                </c:pt>
                <c:pt idx="233">
                  <c:v>3.33</c:v>
                </c:pt>
                <c:pt idx="234">
                  <c:v>3.34</c:v>
                </c:pt>
                <c:pt idx="235">
                  <c:v>3.35</c:v>
                </c:pt>
                <c:pt idx="236">
                  <c:v>3.36</c:v>
                </c:pt>
                <c:pt idx="237">
                  <c:v>3.37</c:v>
                </c:pt>
                <c:pt idx="238">
                  <c:v>3.38</c:v>
                </c:pt>
                <c:pt idx="239">
                  <c:v>3.39</c:v>
                </c:pt>
                <c:pt idx="240">
                  <c:v>3.4</c:v>
                </c:pt>
                <c:pt idx="241">
                  <c:v>3.41</c:v>
                </c:pt>
                <c:pt idx="242">
                  <c:v>3.42</c:v>
                </c:pt>
                <c:pt idx="243">
                  <c:v>3.43</c:v>
                </c:pt>
                <c:pt idx="244">
                  <c:v>3.44</c:v>
                </c:pt>
                <c:pt idx="245">
                  <c:v>3.45</c:v>
                </c:pt>
                <c:pt idx="246">
                  <c:v>3.46</c:v>
                </c:pt>
                <c:pt idx="247">
                  <c:v>3.47</c:v>
                </c:pt>
                <c:pt idx="248">
                  <c:v>3.48</c:v>
                </c:pt>
                <c:pt idx="249">
                  <c:v>3.49</c:v>
                </c:pt>
                <c:pt idx="250">
                  <c:v>3.5</c:v>
                </c:pt>
                <c:pt idx="251">
                  <c:v>3.51</c:v>
                </c:pt>
                <c:pt idx="252">
                  <c:v>3.52</c:v>
                </c:pt>
                <c:pt idx="253">
                  <c:v>3.53</c:v>
                </c:pt>
                <c:pt idx="254">
                  <c:v>3.54</c:v>
                </c:pt>
                <c:pt idx="255">
                  <c:v>3.55</c:v>
                </c:pt>
                <c:pt idx="256">
                  <c:v>3.56</c:v>
                </c:pt>
                <c:pt idx="257">
                  <c:v>3.57</c:v>
                </c:pt>
                <c:pt idx="258">
                  <c:v>3.58</c:v>
                </c:pt>
                <c:pt idx="259">
                  <c:v>3.59</c:v>
                </c:pt>
                <c:pt idx="260">
                  <c:v>3.6</c:v>
                </c:pt>
                <c:pt idx="261">
                  <c:v>3.61</c:v>
                </c:pt>
                <c:pt idx="262">
                  <c:v>3.62</c:v>
                </c:pt>
                <c:pt idx="263">
                  <c:v>3.63</c:v>
                </c:pt>
                <c:pt idx="264">
                  <c:v>3.64</c:v>
                </c:pt>
                <c:pt idx="265">
                  <c:v>3.65</c:v>
                </c:pt>
                <c:pt idx="266">
                  <c:v>3.66</c:v>
                </c:pt>
                <c:pt idx="267">
                  <c:v>3.67</c:v>
                </c:pt>
                <c:pt idx="268">
                  <c:v>3.68</c:v>
                </c:pt>
                <c:pt idx="269">
                  <c:v>3.69</c:v>
                </c:pt>
                <c:pt idx="270">
                  <c:v>3.7</c:v>
                </c:pt>
                <c:pt idx="271">
                  <c:v>3.71</c:v>
                </c:pt>
                <c:pt idx="272">
                  <c:v>3.72</c:v>
                </c:pt>
                <c:pt idx="273">
                  <c:v>3.73</c:v>
                </c:pt>
                <c:pt idx="274">
                  <c:v>3.74</c:v>
                </c:pt>
                <c:pt idx="275">
                  <c:v>3.75</c:v>
                </c:pt>
                <c:pt idx="276">
                  <c:v>3.76</c:v>
                </c:pt>
                <c:pt idx="277">
                  <c:v>3.77</c:v>
                </c:pt>
                <c:pt idx="278">
                  <c:v>3.78</c:v>
                </c:pt>
                <c:pt idx="279">
                  <c:v>3.79</c:v>
                </c:pt>
                <c:pt idx="280">
                  <c:v>3.8</c:v>
                </c:pt>
                <c:pt idx="281">
                  <c:v>3.81</c:v>
                </c:pt>
                <c:pt idx="282">
                  <c:v>3.82</c:v>
                </c:pt>
                <c:pt idx="283">
                  <c:v>3.83</c:v>
                </c:pt>
                <c:pt idx="284">
                  <c:v>3.84</c:v>
                </c:pt>
                <c:pt idx="285">
                  <c:v>3.85</c:v>
                </c:pt>
                <c:pt idx="286">
                  <c:v>3.86</c:v>
                </c:pt>
                <c:pt idx="287">
                  <c:v>3.87</c:v>
                </c:pt>
                <c:pt idx="288">
                  <c:v>3.88</c:v>
                </c:pt>
                <c:pt idx="289">
                  <c:v>3.89</c:v>
                </c:pt>
                <c:pt idx="290">
                  <c:v>3.9</c:v>
                </c:pt>
                <c:pt idx="291">
                  <c:v>3.91</c:v>
                </c:pt>
                <c:pt idx="292">
                  <c:v>3.92</c:v>
                </c:pt>
                <c:pt idx="293">
                  <c:v>3.93</c:v>
                </c:pt>
                <c:pt idx="294">
                  <c:v>3.94</c:v>
                </c:pt>
                <c:pt idx="295">
                  <c:v>3.95</c:v>
                </c:pt>
                <c:pt idx="296">
                  <c:v>3.96</c:v>
                </c:pt>
                <c:pt idx="297">
                  <c:v>3.97</c:v>
                </c:pt>
                <c:pt idx="298">
                  <c:v>3.98</c:v>
                </c:pt>
                <c:pt idx="299">
                  <c:v>3.99</c:v>
                </c:pt>
                <c:pt idx="300">
                  <c:v>4</c:v>
                </c:pt>
                <c:pt idx="301">
                  <c:v>4.01</c:v>
                </c:pt>
                <c:pt idx="302">
                  <c:v>4.0199999999999996</c:v>
                </c:pt>
                <c:pt idx="303">
                  <c:v>4.03</c:v>
                </c:pt>
                <c:pt idx="304">
                  <c:v>4.04</c:v>
                </c:pt>
                <c:pt idx="305">
                  <c:v>4.05</c:v>
                </c:pt>
                <c:pt idx="306">
                  <c:v>4.0599999999999996</c:v>
                </c:pt>
                <c:pt idx="307">
                  <c:v>4.07</c:v>
                </c:pt>
                <c:pt idx="308">
                  <c:v>4.08</c:v>
                </c:pt>
                <c:pt idx="309">
                  <c:v>4.09</c:v>
                </c:pt>
                <c:pt idx="310">
                  <c:v>4.0999999999999996</c:v>
                </c:pt>
                <c:pt idx="311">
                  <c:v>4.1100000000000003</c:v>
                </c:pt>
                <c:pt idx="312">
                  <c:v>4.12</c:v>
                </c:pt>
                <c:pt idx="313">
                  <c:v>4.13</c:v>
                </c:pt>
                <c:pt idx="314">
                  <c:v>4.1399999999999997</c:v>
                </c:pt>
                <c:pt idx="315">
                  <c:v>4.1500000000000004</c:v>
                </c:pt>
                <c:pt idx="316">
                  <c:v>4.16</c:v>
                </c:pt>
                <c:pt idx="317">
                  <c:v>4.17</c:v>
                </c:pt>
                <c:pt idx="318">
                  <c:v>4.18</c:v>
                </c:pt>
                <c:pt idx="319">
                  <c:v>4.1900000000000004</c:v>
                </c:pt>
                <c:pt idx="320">
                  <c:v>4.2</c:v>
                </c:pt>
                <c:pt idx="321">
                  <c:v>4.21</c:v>
                </c:pt>
                <c:pt idx="322">
                  <c:v>4.22</c:v>
                </c:pt>
                <c:pt idx="323">
                  <c:v>4.2300000000000004</c:v>
                </c:pt>
                <c:pt idx="324">
                  <c:v>4.24</c:v>
                </c:pt>
                <c:pt idx="325">
                  <c:v>4.25</c:v>
                </c:pt>
                <c:pt idx="326">
                  <c:v>4.26</c:v>
                </c:pt>
                <c:pt idx="327">
                  <c:v>4.2699999999999996</c:v>
                </c:pt>
                <c:pt idx="328">
                  <c:v>4.28</c:v>
                </c:pt>
                <c:pt idx="329">
                  <c:v>4.29</c:v>
                </c:pt>
                <c:pt idx="330">
                  <c:v>4.3</c:v>
                </c:pt>
                <c:pt idx="331">
                  <c:v>4.3099999999999996</c:v>
                </c:pt>
                <c:pt idx="332">
                  <c:v>4.32</c:v>
                </c:pt>
                <c:pt idx="333">
                  <c:v>4.33</c:v>
                </c:pt>
                <c:pt idx="334">
                  <c:v>4.34</c:v>
                </c:pt>
                <c:pt idx="335">
                  <c:v>4.3499999999999996</c:v>
                </c:pt>
                <c:pt idx="336">
                  <c:v>4.3600000000000003</c:v>
                </c:pt>
                <c:pt idx="337">
                  <c:v>4.37</c:v>
                </c:pt>
                <c:pt idx="338">
                  <c:v>4.38</c:v>
                </c:pt>
                <c:pt idx="339">
                  <c:v>4.3899999999999997</c:v>
                </c:pt>
                <c:pt idx="340">
                  <c:v>4.4000000000000004</c:v>
                </c:pt>
                <c:pt idx="341">
                  <c:v>4.41</c:v>
                </c:pt>
                <c:pt idx="342">
                  <c:v>4.42</c:v>
                </c:pt>
                <c:pt idx="343">
                  <c:v>4.43</c:v>
                </c:pt>
                <c:pt idx="344">
                  <c:v>4.4400000000000004</c:v>
                </c:pt>
                <c:pt idx="345">
                  <c:v>4.45</c:v>
                </c:pt>
                <c:pt idx="346">
                  <c:v>4.46</c:v>
                </c:pt>
                <c:pt idx="347">
                  <c:v>4.47</c:v>
                </c:pt>
                <c:pt idx="348">
                  <c:v>4.4800000000000004</c:v>
                </c:pt>
                <c:pt idx="349">
                  <c:v>4.49</c:v>
                </c:pt>
                <c:pt idx="350">
                  <c:v>4.5</c:v>
                </c:pt>
                <c:pt idx="351">
                  <c:v>4.51</c:v>
                </c:pt>
                <c:pt idx="352">
                  <c:v>4.5199999999999996</c:v>
                </c:pt>
                <c:pt idx="353">
                  <c:v>4.53</c:v>
                </c:pt>
                <c:pt idx="354">
                  <c:v>4.54</c:v>
                </c:pt>
                <c:pt idx="355">
                  <c:v>4.55</c:v>
                </c:pt>
                <c:pt idx="356">
                  <c:v>4.5599999999999996</c:v>
                </c:pt>
                <c:pt idx="357">
                  <c:v>4.57</c:v>
                </c:pt>
                <c:pt idx="358">
                  <c:v>4.58</c:v>
                </c:pt>
                <c:pt idx="359">
                  <c:v>4.59</c:v>
                </c:pt>
                <c:pt idx="360">
                  <c:v>4.5999999999999996</c:v>
                </c:pt>
                <c:pt idx="361">
                  <c:v>4.6100000000000003</c:v>
                </c:pt>
                <c:pt idx="362">
                  <c:v>4.62</c:v>
                </c:pt>
                <c:pt idx="363">
                  <c:v>4.63</c:v>
                </c:pt>
                <c:pt idx="364">
                  <c:v>4.6399999999999997</c:v>
                </c:pt>
                <c:pt idx="365">
                  <c:v>4.6500000000000004</c:v>
                </c:pt>
                <c:pt idx="366">
                  <c:v>4.66</c:v>
                </c:pt>
                <c:pt idx="367">
                  <c:v>4.67</c:v>
                </c:pt>
                <c:pt idx="368">
                  <c:v>4.68</c:v>
                </c:pt>
                <c:pt idx="369">
                  <c:v>4.6900000000000004</c:v>
                </c:pt>
                <c:pt idx="370">
                  <c:v>4.7</c:v>
                </c:pt>
                <c:pt idx="371">
                  <c:v>4.71</c:v>
                </c:pt>
                <c:pt idx="372">
                  <c:v>4.72</c:v>
                </c:pt>
                <c:pt idx="373">
                  <c:v>4.7300000000000004</c:v>
                </c:pt>
                <c:pt idx="374">
                  <c:v>4.74</c:v>
                </c:pt>
                <c:pt idx="375">
                  <c:v>4.75</c:v>
                </c:pt>
                <c:pt idx="376">
                  <c:v>4.76</c:v>
                </c:pt>
                <c:pt idx="377">
                  <c:v>4.7699999999999996</c:v>
                </c:pt>
                <c:pt idx="378">
                  <c:v>4.78</c:v>
                </c:pt>
                <c:pt idx="379">
                  <c:v>4.79</c:v>
                </c:pt>
                <c:pt idx="380">
                  <c:v>4.8</c:v>
                </c:pt>
                <c:pt idx="381">
                  <c:v>4.8099999999999996</c:v>
                </c:pt>
                <c:pt idx="382">
                  <c:v>4.82</c:v>
                </c:pt>
                <c:pt idx="383">
                  <c:v>4.83</c:v>
                </c:pt>
                <c:pt idx="384">
                  <c:v>4.84</c:v>
                </c:pt>
                <c:pt idx="385">
                  <c:v>4.8499999999999996</c:v>
                </c:pt>
                <c:pt idx="386">
                  <c:v>4.8600000000000003</c:v>
                </c:pt>
                <c:pt idx="387">
                  <c:v>4.87</c:v>
                </c:pt>
                <c:pt idx="388">
                  <c:v>4.88</c:v>
                </c:pt>
                <c:pt idx="389">
                  <c:v>4.8899999999999997</c:v>
                </c:pt>
                <c:pt idx="390">
                  <c:v>4.9000000000000004</c:v>
                </c:pt>
                <c:pt idx="391">
                  <c:v>4.91</c:v>
                </c:pt>
                <c:pt idx="392">
                  <c:v>4.92</c:v>
                </c:pt>
                <c:pt idx="393">
                  <c:v>4.93</c:v>
                </c:pt>
                <c:pt idx="394">
                  <c:v>4.9400000000000004</c:v>
                </c:pt>
                <c:pt idx="395">
                  <c:v>4.95</c:v>
                </c:pt>
                <c:pt idx="396">
                  <c:v>4.96</c:v>
                </c:pt>
                <c:pt idx="397">
                  <c:v>4.97</c:v>
                </c:pt>
                <c:pt idx="398">
                  <c:v>4.9800000000000004</c:v>
                </c:pt>
                <c:pt idx="399">
                  <c:v>4.99</c:v>
                </c:pt>
                <c:pt idx="400">
                  <c:v>5</c:v>
                </c:pt>
                <c:pt idx="401">
                  <c:v>5.01</c:v>
                </c:pt>
                <c:pt idx="402">
                  <c:v>5.0199999999999996</c:v>
                </c:pt>
                <c:pt idx="403">
                  <c:v>5.03</c:v>
                </c:pt>
                <c:pt idx="404">
                  <c:v>5.04</c:v>
                </c:pt>
                <c:pt idx="405">
                  <c:v>5.05</c:v>
                </c:pt>
                <c:pt idx="406">
                  <c:v>5.0599999999999996</c:v>
                </c:pt>
                <c:pt idx="407">
                  <c:v>5.07</c:v>
                </c:pt>
                <c:pt idx="408">
                  <c:v>5.08</c:v>
                </c:pt>
                <c:pt idx="409">
                  <c:v>5.09</c:v>
                </c:pt>
                <c:pt idx="410">
                  <c:v>5.0999999999999996</c:v>
                </c:pt>
                <c:pt idx="411">
                  <c:v>5.1100000000000003</c:v>
                </c:pt>
                <c:pt idx="412">
                  <c:v>5.12</c:v>
                </c:pt>
                <c:pt idx="413">
                  <c:v>5.13</c:v>
                </c:pt>
                <c:pt idx="414">
                  <c:v>5.14</c:v>
                </c:pt>
                <c:pt idx="415">
                  <c:v>5.15</c:v>
                </c:pt>
                <c:pt idx="416">
                  <c:v>5.16</c:v>
                </c:pt>
                <c:pt idx="417">
                  <c:v>5.17</c:v>
                </c:pt>
                <c:pt idx="418">
                  <c:v>5.18</c:v>
                </c:pt>
                <c:pt idx="419">
                  <c:v>5.19</c:v>
                </c:pt>
                <c:pt idx="420">
                  <c:v>5.2</c:v>
                </c:pt>
                <c:pt idx="421">
                  <c:v>5.21</c:v>
                </c:pt>
                <c:pt idx="422">
                  <c:v>5.22</c:v>
                </c:pt>
                <c:pt idx="423">
                  <c:v>5.23</c:v>
                </c:pt>
                <c:pt idx="424">
                  <c:v>5.24</c:v>
                </c:pt>
                <c:pt idx="425">
                  <c:v>5.25</c:v>
                </c:pt>
                <c:pt idx="426">
                  <c:v>5.26</c:v>
                </c:pt>
                <c:pt idx="427">
                  <c:v>5.27</c:v>
                </c:pt>
                <c:pt idx="428">
                  <c:v>5.28</c:v>
                </c:pt>
                <c:pt idx="429">
                  <c:v>5.29</c:v>
                </c:pt>
                <c:pt idx="430">
                  <c:v>5.3</c:v>
                </c:pt>
                <c:pt idx="431">
                  <c:v>5.31</c:v>
                </c:pt>
                <c:pt idx="432">
                  <c:v>5.32</c:v>
                </c:pt>
                <c:pt idx="433">
                  <c:v>5.33</c:v>
                </c:pt>
                <c:pt idx="434">
                  <c:v>5.34</c:v>
                </c:pt>
                <c:pt idx="435">
                  <c:v>5.35</c:v>
                </c:pt>
                <c:pt idx="436">
                  <c:v>5.36</c:v>
                </c:pt>
                <c:pt idx="437">
                  <c:v>5.37</c:v>
                </c:pt>
                <c:pt idx="438">
                  <c:v>5.38</c:v>
                </c:pt>
                <c:pt idx="439">
                  <c:v>5.39</c:v>
                </c:pt>
                <c:pt idx="440">
                  <c:v>5.4</c:v>
                </c:pt>
                <c:pt idx="441">
                  <c:v>5.41</c:v>
                </c:pt>
                <c:pt idx="442">
                  <c:v>5.42</c:v>
                </c:pt>
                <c:pt idx="443">
                  <c:v>5.43</c:v>
                </c:pt>
                <c:pt idx="444">
                  <c:v>5.44</c:v>
                </c:pt>
                <c:pt idx="445">
                  <c:v>5.45</c:v>
                </c:pt>
                <c:pt idx="446">
                  <c:v>5.46</c:v>
                </c:pt>
                <c:pt idx="447">
                  <c:v>5.47</c:v>
                </c:pt>
                <c:pt idx="448">
                  <c:v>5.48</c:v>
                </c:pt>
                <c:pt idx="449">
                  <c:v>5.49</c:v>
                </c:pt>
                <c:pt idx="450">
                  <c:v>5.5</c:v>
                </c:pt>
                <c:pt idx="451">
                  <c:v>5.51</c:v>
                </c:pt>
                <c:pt idx="452">
                  <c:v>5.52</c:v>
                </c:pt>
                <c:pt idx="453">
                  <c:v>5.53</c:v>
                </c:pt>
                <c:pt idx="454">
                  <c:v>5.54</c:v>
                </c:pt>
                <c:pt idx="455">
                  <c:v>5.55</c:v>
                </c:pt>
                <c:pt idx="456">
                  <c:v>5.56</c:v>
                </c:pt>
                <c:pt idx="457">
                  <c:v>5.57</c:v>
                </c:pt>
                <c:pt idx="458">
                  <c:v>5.58</c:v>
                </c:pt>
                <c:pt idx="459">
                  <c:v>5.59</c:v>
                </c:pt>
                <c:pt idx="460">
                  <c:v>5.6</c:v>
                </c:pt>
                <c:pt idx="461">
                  <c:v>5.61</c:v>
                </c:pt>
                <c:pt idx="462">
                  <c:v>5.62</c:v>
                </c:pt>
                <c:pt idx="463">
                  <c:v>5.63</c:v>
                </c:pt>
                <c:pt idx="464">
                  <c:v>5.64</c:v>
                </c:pt>
                <c:pt idx="465">
                  <c:v>5.65</c:v>
                </c:pt>
                <c:pt idx="466">
                  <c:v>5.66</c:v>
                </c:pt>
                <c:pt idx="467">
                  <c:v>5.67</c:v>
                </c:pt>
                <c:pt idx="468">
                  <c:v>5.68</c:v>
                </c:pt>
                <c:pt idx="469">
                  <c:v>5.69</c:v>
                </c:pt>
                <c:pt idx="470">
                  <c:v>5.7</c:v>
                </c:pt>
                <c:pt idx="471">
                  <c:v>5.71</c:v>
                </c:pt>
                <c:pt idx="472">
                  <c:v>5.72</c:v>
                </c:pt>
                <c:pt idx="473">
                  <c:v>5.73</c:v>
                </c:pt>
                <c:pt idx="474">
                  <c:v>5.74</c:v>
                </c:pt>
                <c:pt idx="475">
                  <c:v>5.75</c:v>
                </c:pt>
                <c:pt idx="476">
                  <c:v>5.76</c:v>
                </c:pt>
                <c:pt idx="477">
                  <c:v>5.77</c:v>
                </c:pt>
                <c:pt idx="478">
                  <c:v>5.78</c:v>
                </c:pt>
                <c:pt idx="479">
                  <c:v>5.79</c:v>
                </c:pt>
                <c:pt idx="480">
                  <c:v>5.8</c:v>
                </c:pt>
                <c:pt idx="481">
                  <c:v>5.81</c:v>
                </c:pt>
                <c:pt idx="482">
                  <c:v>5.82</c:v>
                </c:pt>
                <c:pt idx="483">
                  <c:v>5.83</c:v>
                </c:pt>
                <c:pt idx="484">
                  <c:v>5.84</c:v>
                </c:pt>
                <c:pt idx="485">
                  <c:v>5.85</c:v>
                </c:pt>
                <c:pt idx="486">
                  <c:v>5.86</c:v>
                </c:pt>
                <c:pt idx="487">
                  <c:v>5.87</c:v>
                </c:pt>
                <c:pt idx="488">
                  <c:v>5.88</c:v>
                </c:pt>
                <c:pt idx="489">
                  <c:v>5.89</c:v>
                </c:pt>
                <c:pt idx="490">
                  <c:v>5.9</c:v>
                </c:pt>
                <c:pt idx="491">
                  <c:v>5.91</c:v>
                </c:pt>
                <c:pt idx="492">
                  <c:v>5.92</c:v>
                </c:pt>
                <c:pt idx="493">
                  <c:v>5.93</c:v>
                </c:pt>
                <c:pt idx="494">
                  <c:v>5.94</c:v>
                </c:pt>
                <c:pt idx="495">
                  <c:v>5.95</c:v>
                </c:pt>
                <c:pt idx="496">
                  <c:v>5.96</c:v>
                </c:pt>
                <c:pt idx="497">
                  <c:v>5.97</c:v>
                </c:pt>
                <c:pt idx="498">
                  <c:v>5.98</c:v>
                </c:pt>
                <c:pt idx="499">
                  <c:v>5.99</c:v>
                </c:pt>
                <c:pt idx="500">
                  <c:v>6</c:v>
                </c:pt>
                <c:pt idx="501">
                  <c:v>6.01</c:v>
                </c:pt>
                <c:pt idx="502">
                  <c:v>6.02</c:v>
                </c:pt>
                <c:pt idx="503">
                  <c:v>6.03</c:v>
                </c:pt>
                <c:pt idx="504">
                  <c:v>6.04</c:v>
                </c:pt>
                <c:pt idx="505">
                  <c:v>6.05</c:v>
                </c:pt>
                <c:pt idx="506">
                  <c:v>6.06</c:v>
                </c:pt>
                <c:pt idx="507">
                  <c:v>6.07</c:v>
                </c:pt>
                <c:pt idx="508">
                  <c:v>6.08</c:v>
                </c:pt>
                <c:pt idx="509">
                  <c:v>6.09</c:v>
                </c:pt>
                <c:pt idx="510">
                  <c:v>6.1</c:v>
                </c:pt>
                <c:pt idx="511">
                  <c:v>6.11</c:v>
                </c:pt>
                <c:pt idx="512">
                  <c:v>6.12</c:v>
                </c:pt>
                <c:pt idx="513">
                  <c:v>6.13</c:v>
                </c:pt>
                <c:pt idx="514">
                  <c:v>6.14</c:v>
                </c:pt>
                <c:pt idx="515">
                  <c:v>6.15</c:v>
                </c:pt>
                <c:pt idx="516">
                  <c:v>6.16</c:v>
                </c:pt>
                <c:pt idx="517">
                  <c:v>6.17</c:v>
                </c:pt>
                <c:pt idx="518">
                  <c:v>6.18</c:v>
                </c:pt>
                <c:pt idx="519">
                  <c:v>6.19</c:v>
                </c:pt>
                <c:pt idx="520">
                  <c:v>6.2</c:v>
                </c:pt>
                <c:pt idx="521">
                  <c:v>6.21</c:v>
                </c:pt>
                <c:pt idx="522">
                  <c:v>6.22</c:v>
                </c:pt>
                <c:pt idx="523">
                  <c:v>6.23</c:v>
                </c:pt>
                <c:pt idx="524">
                  <c:v>6.24</c:v>
                </c:pt>
                <c:pt idx="525">
                  <c:v>6.25</c:v>
                </c:pt>
                <c:pt idx="526">
                  <c:v>6.26</c:v>
                </c:pt>
                <c:pt idx="527">
                  <c:v>6.27</c:v>
                </c:pt>
                <c:pt idx="528">
                  <c:v>6.28</c:v>
                </c:pt>
                <c:pt idx="529">
                  <c:v>6.29</c:v>
                </c:pt>
                <c:pt idx="530">
                  <c:v>6.3</c:v>
                </c:pt>
                <c:pt idx="531">
                  <c:v>6.31</c:v>
                </c:pt>
                <c:pt idx="532">
                  <c:v>6.32</c:v>
                </c:pt>
                <c:pt idx="533">
                  <c:v>6.33</c:v>
                </c:pt>
                <c:pt idx="534">
                  <c:v>6.34</c:v>
                </c:pt>
                <c:pt idx="535">
                  <c:v>6.35</c:v>
                </c:pt>
                <c:pt idx="536">
                  <c:v>6.36</c:v>
                </c:pt>
                <c:pt idx="537">
                  <c:v>6.37</c:v>
                </c:pt>
                <c:pt idx="538">
                  <c:v>6.38</c:v>
                </c:pt>
                <c:pt idx="539">
                  <c:v>6.39</c:v>
                </c:pt>
                <c:pt idx="540">
                  <c:v>6.4</c:v>
                </c:pt>
                <c:pt idx="541">
                  <c:v>6.41</c:v>
                </c:pt>
                <c:pt idx="542">
                  <c:v>6.42</c:v>
                </c:pt>
                <c:pt idx="543">
                  <c:v>6.43</c:v>
                </c:pt>
                <c:pt idx="544">
                  <c:v>6.44</c:v>
                </c:pt>
                <c:pt idx="545">
                  <c:v>6.45</c:v>
                </c:pt>
                <c:pt idx="546">
                  <c:v>6.46</c:v>
                </c:pt>
                <c:pt idx="547">
                  <c:v>6.47</c:v>
                </c:pt>
                <c:pt idx="548">
                  <c:v>6.48</c:v>
                </c:pt>
                <c:pt idx="549">
                  <c:v>6.49</c:v>
                </c:pt>
                <c:pt idx="550">
                  <c:v>6.5</c:v>
                </c:pt>
                <c:pt idx="551">
                  <c:v>6.51</c:v>
                </c:pt>
                <c:pt idx="552">
                  <c:v>6.52</c:v>
                </c:pt>
                <c:pt idx="553">
                  <c:v>6.53</c:v>
                </c:pt>
                <c:pt idx="554">
                  <c:v>6.54</c:v>
                </c:pt>
                <c:pt idx="555">
                  <c:v>6.55</c:v>
                </c:pt>
                <c:pt idx="556">
                  <c:v>6.56</c:v>
                </c:pt>
                <c:pt idx="557">
                  <c:v>6.57</c:v>
                </c:pt>
                <c:pt idx="558">
                  <c:v>6.58</c:v>
                </c:pt>
                <c:pt idx="559">
                  <c:v>6.59</c:v>
                </c:pt>
                <c:pt idx="560">
                  <c:v>6.6</c:v>
                </c:pt>
                <c:pt idx="561">
                  <c:v>6.61</c:v>
                </c:pt>
                <c:pt idx="562">
                  <c:v>6.62</c:v>
                </c:pt>
                <c:pt idx="563">
                  <c:v>6.63</c:v>
                </c:pt>
                <c:pt idx="564">
                  <c:v>6.64</c:v>
                </c:pt>
                <c:pt idx="565">
                  <c:v>6.65</c:v>
                </c:pt>
                <c:pt idx="566">
                  <c:v>6.66</c:v>
                </c:pt>
                <c:pt idx="567">
                  <c:v>6.67</c:v>
                </c:pt>
                <c:pt idx="568">
                  <c:v>6.68</c:v>
                </c:pt>
                <c:pt idx="569">
                  <c:v>6.69</c:v>
                </c:pt>
                <c:pt idx="570">
                  <c:v>6.7</c:v>
                </c:pt>
                <c:pt idx="571">
                  <c:v>6.71</c:v>
                </c:pt>
                <c:pt idx="572">
                  <c:v>6.72</c:v>
                </c:pt>
                <c:pt idx="573">
                  <c:v>6.73</c:v>
                </c:pt>
                <c:pt idx="574">
                  <c:v>6.74</c:v>
                </c:pt>
                <c:pt idx="575">
                  <c:v>6.75</c:v>
                </c:pt>
                <c:pt idx="576">
                  <c:v>6.76</c:v>
                </c:pt>
                <c:pt idx="577">
                  <c:v>6.77</c:v>
                </c:pt>
                <c:pt idx="578">
                  <c:v>6.78</c:v>
                </c:pt>
                <c:pt idx="579">
                  <c:v>6.79</c:v>
                </c:pt>
                <c:pt idx="580">
                  <c:v>6.8</c:v>
                </c:pt>
                <c:pt idx="581">
                  <c:v>6.81</c:v>
                </c:pt>
                <c:pt idx="582">
                  <c:v>6.82</c:v>
                </c:pt>
                <c:pt idx="583">
                  <c:v>6.83</c:v>
                </c:pt>
                <c:pt idx="584">
                  <c:v>6.84</c:v>
                </c:pt>
                <c:pt idx="585">
                  <c:v>6.85</c:v>
                </c:pt>
                <c:pt idx="586">
                  <c:v>6.86</c:v>
                </c:pt>
                <c:pt idx="587">
                  <c:v>6.87</c:v>
                </c:pt>
                <c:pt idx="588">
                  <c:v>6.88</c:v>
                </c:pt>
                <c:pt idx="589">
                  <c:v>6.89</c:v>
                </c:pt>
                <c:pt idx="590">
                  <c:v>6.9</c:v>
                </c:pt>
                <c:pt idx="591">
                  <c:v>6.91</c:v>
                </c:pt>
                <c:pt idx="592">
                  <c:v>6.92</c:v>
                </c:pt>
                <c:pt idx="593">
                  <c:v>6.93</c:v>
                </c:pt>
                <c:pt idx="594">
                  <c:v>6.94</c:v>
                </c:pt>
                <c:pt idx="595">
                  <c:v>6.95</c:v>
                </c:pt>
                <c:pt idx="596">
                  <c:v>6.96</c:v>
                </c:pt>
                <c:pt idx="597">
                  <c:v>6.97</c:v>
                </c:pt>
                <c:pt idx="598">
                  <c:v>6.98</c:v>
                </c:pt>
                <c:pt idx="599">
                  <c:v>6.99</c:v>
                </c:pt>
                <c:pt idx="600">
                  <c:v>7</c:v>
                </c:pt>
                <c:pt idx="601">
                  <c:v>7.01</c:v>
                </c:pt>
                <c:pt idx="602">
                  <c:v>7.02</c:v>
                </c:pt>
                <c:pt idx="603">
                  <c:v>7.03</c:v>
                </c:pt>
                <c:pt idx="604">
                  <c:v>7.04</c:v>
                </c:pt>
                <c:pt idx="605">
                  <c:v>7.05</c:v>
                </c:pt>
                <c:pt idx="606">
                  <c:v>7.06</c:v>
                </c:pt>
                <c:pt idx="607">
                  <c:v>7.07</c:v>
                </c:pt>
                <c:pt idx="608">
                  <c:v>7.08</c:v>
                </c:pt>
                <c:pt idx="609">
                  <c:v>7.09</c:v>
                </c:pt>
                <c:pt idx="610">
                  <c:v>7.1</c:v>
                </c:pt>
                <c:pt idx="611">
                  <c:v>7.11</c:v>
                </c:pt>
                <c:pt idx="612">
                  <c:v>7.12</c:v>
                </c:pt>
                <c:pt idx="613">
                  <c:v>7.13</c:v>
                </c:pt>
                <c:pt idx="614">
                  <c:v>7.14</c:v>
                </c:pt>
                <c:pt idx="615">
                  <c:v>7.15</c:v>
                </c:pt>
                <c:pt idx="616">
                  <c:v>7.16</c:v>
                </c:pt>
                <c:pt idx="617">
                  <c:v>7.17</c:v>
                </c:pt>
                <c:pt idx="618">
                  <c:v>7.18</c:v>
                </c:pt>
                <c:pt idx="619">
                  <c:v>7.19</c:v>
                </c:pt>
                <c:pt idx="620">
                  <c:v>7.2</c:v>
                </c:pt>
                <c:pt idx="621">
                  <c:v>7.21</c:v>
                </c:pt>
                <c:pt idx="622">
                  <c:v>7.22</c:v>
                </c:pt>
                <c:pt idx="623">
                  <c:v>7.23</c:v>
                </c:pt>
                <c:pt idx="624">
                  <c:v>7.24</c:v>
                </c:pt>
                <c:pt idx="625">
                  <c:v>7.25</c:v>
                </c:pt>
                <c:pt idx="626">
                  <c:v>7.26</c:v>
                </c:pt>
                <c:pt idx="627">
                  <c:v>7.27</c:v>
                </c:pt>
                <c:pt idx="628">
                  <c:v>7.28</c:v>
                </c:pt>
                <c:pt idx="629">
                  <c:v>7.29</c:v>
                </c:pt>
                <c:pt idx="630">
                  <c:v>7.3</c:v>
                </c:pt>
                <c:pt idx="631">
                  <c:v>7.31</c:v>
                </c:pt>
                <c:pt idx="632">
                  <c:v>7.32</c:v>
                </c:pt>
                <c:pt idx="633">
                  <c:v>7.33</c:v>
                </c:pt>
                <c:pt idx="634">
                  <c:v>7.34</c:v>
                </c:pt>
                <c:pt idx="635">
                  <c:v>7.35</c:v>
                </c:pt>
                <c:pt idx="636">
                  <c:v>7.36</c:v>
                </c:pt>
                <c:pt idx="637">
                  <c:v>7.37</c:v>
                </c:pt>
                <c:pt idx="638">
                  <c:v>7.38</c:v>
                </c:pt>
                <c:pt idx="639">
                  <c:v>7.39</c:v>
                </c:pt>
                <c:pt idx="640">
                  <c:v>7.4</c:v>
                </c:pt>
                <c:pt idx="641">
                  <c:v>7.41</c:v>
                </c:pt>
                <c:pt idx="642">
                  <c:v>7.42</c:v>
                </c:pt>
                <c:pt idx="643">
                  <c:v>7.43</c:v>
                </c:pt>
                <c:pt idx="644">
                  <c:v>7.44</c:v>
                </c:pt>
                <c:pt idx="645">
                  <c:v>7.45</c:v>
                </c:pt>
                <c:pt idx="646">
                  <c:v>7.46</c:v>
                </c:pt>
                <c:pt idx="647">
                  <c:v>7.47</c:v>
                </c:pt>
                <c:pt idx="648">
                  <c:v>7.48</c:v>
                </c:pt>
                <c:pt idx="649">
                  <c:v>7.49</c:v>
                </c:pt>
                <c:pt idx="650">
                  <c:v>7.5</c:v>
                </c:pt>
                <c:pt idx="651">
                  <c:v>7.51</c:v>
                </c:pt>
                <c:pt idx="652">
                  <c:v>7.52</c:v>
                </c:pt>
                <c:pt idx="653">
                  <c:v>7.53</c:v>
                </c:pt>
                <c:pt idx="654">
                  <c:v>7.54</c:v>
                </c:pt>
                <c:pt idx="655">
                  <c:v>7.55</c:v>
                </c:pt>
                <c:pt idx="656">
                  <c:v>7.56</c:v>
                </c:pt>
                <c:pt idx="657">
                  <c:v>7.57</c:v>
                </c:pt>
                <c:pt idx="658">
                  <c:v>7.58</c:v>
                </c:pt>
                <c:pt idx="659">
                  <c:v>7.59</c:v>
                </c:pt>
                <c:pt idx="660">
                  <c:v>7.6</c:v>
                </c:pt>
                <c:pt idx="661">
                  <c:v>7.61</c:v>
                </c:pt>
                <c:pt idx="662">
                  <c:v>7.62</c:v>
                </c:pt>
                <c:pt idx="663">
                  <c:v>7.63</c:v>
                </c:pt>
                <c:pt idx="664">
                  <c:v>7.64</c:v>
                </c:pt>
                <c:pt idx="665">
                  <c:v>7.65</c:v>
                </c:pt>
                <c:pt idx="666">
                  <c:v>7.66</c:v>
                </c:pt>
                <c:pt idx="667">
                  <c:v>7.67</c:v>
                </c:pt>
                <c:pt idx="668">
                  <c:v>7.68</c:v>
                </c:pt>
                <c:pt idx="669">
                  <c:v>7.69</c:v>
                </c:pt>
                <c:pt idx="670">
                  <c:v>7.7</c:v>
                </c:pt>
                <c:pt idx="671">
                  <c:v>7.71</c:v>
                </c:pt>
                <c:pt idx="672">
                  <c:v>7.72</c:v>
                </c:pt>
                <c:pt idx="673">
                  <c:v>7.73</c:v>
                </c:pt>
                <c:pt idx="674">
                  <c:v>7.74</c:v>
                </c:pt>
                <c:pt idx="675">
                  <c:v>7.75</c:v>
                </c:pt>
                <c:pt idx="676">
                  <c:v>7.76</c:v>
                </c:pt>
                <c:pt idx="677">
                  <c:v>7.77</c:v>
                </c:pt>
                <c:pt idx="678">
                  <c:v>7.78</c:v>
                </c:pt>
                <c:pt idx="679">
                  <c:v>7.79</c:v>
                </c:pt>
                <c:pt idx="680">
                  <c:v>7.8</c:v>
                </c:pt>
                <c:pt idx="681">
                  <c:v>7.81</c:v>
                </c:pt>
                <c:pt idx="682">
                  <c:v>7.82</c:v>
                </c:pt>
                <c:pt idx="683">
                  <c:v>7.83</c:v>
                </c:pt>
                <c:pt idx="684">
                  <c:v>7.84</c:v>
                </c:pt>
                <c:pt idx="685">
                  <c:v>7.85</c:v>
                </c:pt>
                <c:pt idx="686">
                  <c:v>7.86</c:v>
                </c:pt>
                <c:pt idx="687">
                  <c:v>7.87</c:v>
                </c:pt>
                <c:pt idx="688">
                  <c:v>7.88</c:v>
                </c:pt>
                <c:pt idx="689">
                  <c:v>7.89</c:v>
                </c:pt>
                <c:pt idx="690">
                  <c:v>7.9</c:v>
                </c:pt>
                <c:pt idx="691">
                  <c:v>7.91</c:v>
                </c:pt>
                <c:pt idx="692">
                  <c:v>7.92</c:v>
                </c:pt>
                <c:pt idx="693">
                  <c:v>7.93</c:v>
                </c:pt>
                <c:pt idx="694">
                  <c:v>7.94</c:v>
                </c:pt>
                <c:pt idx="695">
                  <c:v>7.95</c:v>
                </c:pt>
                <c:pt idx="696">
                  <c:v>7.96</c:v>
                </c:pt>
                <c:pt idx="697">
                  <c:v>7.97</c:v>
                </c:pt>
                <c:pt idx="698">
                  <c:v>7.98</c:v>
                </c:pt>
                <c:pt idx="699">
                  <c:v>7.99</c:v>
                </c:pt>
                <c:pt idx="700">
                  <c:v>8</c:v>
                </c:pt>
                <c:pt idx="701">
                  <c:v>8.01</c:v>
                </c:pt>
                <c:pt idx="702">
                  <c:v>8.02</c:v>
                </c:pt>
                <c:pt idx="703">
                  <c:v>8.0299999999999994</c:v>
                </c:pt>
                <c:pt idx="704">
                  <c:v>8.0399999999999991</c:v>
                </c:pt>
                <c:pt idx="705">
                  <c:v>8.0500000000000007</c:v>
                </c:pt>
                <c:pt idx="706">
                  <c:v>8.06</c:v>
                </c:pt>
                <c:pt idx="707">
                  <c:v>8.07</c:v>
                </c:pt>
                <c:pt idx="708">
                  <c:v>8.08</c:v>
                </c:pt>
                <c:pt idx="709">
                  <c:v>8.09</c:v>
                </c:pt>
                <c:pt idx="710">
                  <c:v>8.1</c:v>
                </c:pt>
                <c:pt idx="711">
                  <c:v>8.11</c:v>
                </c:pt>
                <c:pt idx="712">
                  <c:v>8.1199999999999992</c:v>
                </c:pt>
                <c:pt idx="713">
                  <c:v>8.1300000000000008</c:v>
                </c:pt>
                <c:pt idx="714">
                  <c:v>8.14</c:v>
                </c:pt>
                <c:pt idx="715">
                  <c:v>8.15</c:v>
                </c:pt>
                <c:pt idx="716">
                  <c:v>8.16</c:v>
                </c:pt>
                <c:pt idx="717">
                  <c:v>8.17</c:v>
                </c:pt>
                <c:pt idx="718">
                  <c:v>8.18</c:v>
                </c:pt>
                <c:pt idx="719">
                  <c:v>8.19</c:v>
                </c:pt>
                <c:pt idx="720">
                  <c:v>8.1999999999999993</c:v>
                </c:pt>
                <c:pt idx="721">
                  <c:v>8.2100000000000009</c:v>
                </c:pt>
                <c:pt idx="722">
                  <c:v>8.2200000000000006</c:v>
                </c:pt>
                <c:pt idx="723">
                  <c:v>8.23</c:v>
                </c:pt>
                <c:pt idx="724">
                  <c:v>8.24</c:v>
                </c:pt>
                <c:pt idx="725">
                  <c:v>8.25</c:v>
                </c:pt>
                <c:pt idx="726">
                  <c:v>8.26</c:v>
                </c:pt>
                <c:pt idx="727">
                  <c:v>8.27</c:v>
                </c:pt>
                <c:pt idx="728">
                  <c:v>8.2799999999999994</c:v>
                </c:pt>
                <c:pt idx="729">
                  <c:v>8.2899999999999991</c:v>
                </c:pt>
                <c:pt idx="730">
                  <c:v>8.3000000000000007</c:v>
                </c:pt>
                <c:pt idx="731">
                  <c:v>8.31</c:v>
                </c:pt>
                <c:pt idx="732">
                  <c:v>8.32</c:v>
                </c:pt>
                <c:pt idx="733">
                  <c:v>8.33</c:v>
                </c:pt>
                <c:pt idx="734">
                  <c:v>8.34</c:v>
                </c:pt>
                <c:pt idx="735">
                  <c:v>8.35</c:v>
                </c:pt>
                <c:pt idx="736">
                  <c:v>8.36</c:v>
                </c:pt>
                <c:pt idx="737">
                  <c:v>8.3699999999999992</c:v>
                </c:pt>
                <c:pt idx="738">
                  <c:v>8.3800000000000008</c:v>
                </c:pt>
                <c:pt idx="739">
                  <c:v>8.39</c:v>
                </c:pt>
                <c:pt idx="740">
                  <c:v>8.4</c:v>
                </c:pt>
                <c:pt idx="741">
                  <c:v>8.41</c:v>
                </c:pt>
                <c:pt idx="742">
                  <c:v>8.42</c:v>
                </c:pt>
                <c:pt idx="743">
                  <c:v>8.43</c:v>
                </c:pt>
                <c:pt idx="744">
                  <c:v>8.44</c:v>
                </c:pt>
                <c:pt idx="745">
                  <c:v>8.4499999999999993</c:v>
                </c:pt>
                <c:pt idx="746">
                  <c:v>8.4600000000000009</c:v>
                </c:pt>
                <c:pt idx="747">
                  <c:v>8.4700000000000006</c:v>
                </c:pt>
                <c:pt idx="748">
                  <c:v>8.48</c:v>
                </c:pt>
                <c:pt idx="749">
                  <c:v>8.49</c:v>
                </c:pt>
                <c:pt idx="750">
                  <c:v>8.5</c:v>
                </c:pt>
                <c:pt idx="751">
                  <c:v>8.51</c:v>
                </c:pt>
                <c:pt idx="752">
                  <c:v>8.52</c:v>
                </c:pt>
                <c:pt idx="753">
                  <c:v>8.5299999999999994</c:v>
                </c:pt>
                <c:pt idx="754">
                  <c:v>8.5399999999999991</c:v>
                </c:pt>
                <c:pt idx="755">
                  <c:v>8.5500000000000007</c:v>
                </c:pt>
                <c:pt idx="756">
                  <c:v>8.56</c:v>
                </c:pt>
                <c:pt idx="757">
                  <c:v>8.57</c:v>
                </c:pt>
                <c:pt idx="758">
                  <c:v>8.58</c:v>
                </c:pt>
                <c:pt idx="759">
                  <c:v>8.59</c:v>
                </c:pt>
                <c:pt idx="760">
                  <c:v>8.6</c:v>
                </c:pt>
                <c:pt idx="761">
                  <c:v>8.61</c:v>
                </c:pt>
                <c:pt idx="762">
                  <c:v>8.6199999999999992</c:v>
                </c:pt>
                <c:pt idx="763">
                  <c:v>8.6300000000000008</c:v>
                </c:pt>
                <c:pt idx="764">
                  <c:v>8.64</c:v>
                </c:pt>
                <c:pt idx="765">
                  <c:v>8.65</c:v>
                </c:pt>
                <c:pt idx="766">
                  <c:v>8.66</c:v>
                </c:pt>
                <c:pt idx="767">
                  <c:v>8.67</c:v>
                </c:pt>
                <c:pt idx="768">
                  <c:v>8.68</c:v>
                </c:pt>
                <c:pt idx="769">
                  <c:v>8.69</c:v>
                </c:pt>
                <c:pt idx="770">
                  <c:v>8.6999999999999993</c:v>
                </c:pt>
                <c:pt idx="771">
                  <c:v>8.7100000000000009</c:v>
                </c:pt>
                <c:pt idx="772">
                  <c:v>8.7200000000000006</c:v>
                </c:pt>
                <c:pt idx="773">
                  <c:v>8.73</c:v>
                </c:pt>
                <c:pt idx="774">
                  <c:v>8.74</c:v>
                </c:pt>
                <c:pt idx="775">
                  <c:v>8.75</c:v>
                </c:pt>
                <c:pt idx="776">
                  <c:v>8.76</c:v>
                </c:pt>
                <c:pt idx="777">
                  <c:v>8.77</c:v>
                </c:pt>
                <c:pt idx="778">
                  <c:v>8.7799999999999994</c:v>
                </c:pt>
                <c:pt idx="779">
                  <c:v>8.7899999999999991</c:v>
                </c:pt>
                <c:pt idx="780">
                  <c:v>8.8000000000000007</c:v>
                </c:pt>
                <c:pt idx="781">
                  <c:v>8.81</c:v>
                </c:pt>
                <c:pt idx="782">
                  <c:v>8.82</c:v>
                </c:pt>
                <c:pt idx="783">
                  <c:v>8.83</c:v>
                </c:pt>
                <c:pt idx="784">
                  <c:v>8.84</c:v>
                </c:pt>
                <c:pt idx="785">
                  <c:v>8.85</c:v>
                </c:pt>
                <c:pt idx="786">
                  <c:v>8.86</c:v>
                </c:pt>
                <c:pt idx="787">
                  <c:v>8.8699999999999992</c:v>
                </c:pt>
                <c:pt idx="788">
                  <c:v>8.8800000000000008</c:v>
                </c:pt>
                <c:pt idx="789">
                  <c:v>8.89</c:v>
                </c:pt>
                <c:pt idx="790">
                  <c:v>8.9</c:v>
                </c:pt>
                <c:pt idx="791">
                  <c:v>8.91</c:v>
                </c:pt>
                <c:pt idx="792">
                  <c:v>8.92</c:v>
                </c:pt>
                <c:pt idx="793">
                  <c:v>8.93</c:v>
                </c:pt>
                <c:pt idx="794">
                  <c:v>8.94</c:v>
                </c:pt>
                <c:pt idx="795">
                  <c:v>8.9499999999999993</c:v>
                </c:pt>
                <c:pt idx="796">
                  <c:v>8.9600000000000009</c:v>
                </c:pt>
                <c:pt idx="797">
                  <c:v>8.9700000000000006</c:v>
                </c:pt>
                <c:pt idx="798">
                  <c:v>8.98</c:v>
                </c:pt>
                <c:pt idx="799">
                  <c:v>8.99</c:v>
                </c:pt>
                <c:pt idx="800">
                  <c:v>9</c:v>
                </c:pt>
                <c:pt idx="801">
                  <c:v>9.01</c:v>
                </c:pt>
                <c:pt idx="802">
                  <c:v>9.02</c:v>
                </c:pt>
                <c:pt idx="803">
                  <c:v>9.0299999999999994</c:v>
                </c:pt>
                <c:pt idx="804">
                  <c:v>9.0399999999999991</c:v>
                </c:pt>
                <c:pt idx="805">
                  <c:v>9.0500000000000007</c:v>
                </c:pt>
                <c:pt idx="806">
                  <c:v>9.06</c:v>
                </c:pt>
                <c:pt idx="807">
                  <c:v>9.07</c:v>
                </c:pt>
                <c:pt idx="808">
                  <c:v>9.08</c:v>
                </c:pt>
                <c:pt idx="809">
                  <c:v>9.09</c:v>
                </c:pt>
                <c:pt idx="810">
                  <c:v>9.1</c:v>
                </c:pt>
                <c:pt idx="811">
                  <c:v>9.11</c:v>
                </c:pt>
                <c:pt idx="812">
                  <c:v>9.1199999999999992</c:v>
                </c:pt>
                <c:pt idx="813">
                  <c:v>9.1300000000000008</c:v>
                </c:pt>
                <c:pt idx="814">
                  <c:v>9.14</c:v>
                </c:pt>
                <c:pt idx="815">
                  <c:v>9.15</c:v>
                </c:pt>
                <c:pt idx="816">
                  <c:v>9.16</c:v>
                </c:pt>
                <c:pt idx="817">
                  <c:v>9.17</c:v>
                </c:pt>
                <c:pt idx="818">
                  <c:v>9.18</c:v>
                </c:pt>
                <c:pt idx="819">
                  <c:v>9.19</c:v>
                </c:pt>
                <c:pt idx="820">
                  <c:v>9.1999999999999993</c:v>
                </c:pt>
                <c:pt idx="821">
                  <c:v>9.2100000000000009</c:v>
                </c:pt>
                <c:pt idx="822">
                  <c:v>9.2200000000000006</c:v>
                </c:pt>
                <c:pt idx="823">
                  <c:v>9.23</c:v>
                </c:pt>
                <c:pt idx="824">
                  <c:v>9.24</c:v>
                </c:pt>
                <c:pt idx="825">
                  <c:v>9.25</c:v>
                </c:pt>
                <c:pt idx="826">
                  <c:v>9.26</c:v>
                </c:pt>
                <c:pt idx="827">
                  <c:v>9.27</c:v>
                </c:pt>
                <c:pt idx="828">
                  <c:v>9.2799999999999994</c:v>
                </c:pt>
                <c:pt idx="829">
                  <c:v>9.2899999999999991</c:v>
                </c:pt>
                <c:pt idx="830">
                  <c:v>9.3000000000000007</c:v>
                </c:pt>
                <c:pt idx="831">
                  <c:v>9.31</c:v>
                </c:pt>
                <c:pt idx="832">
                  <c:v>9.32</c:v>
                </c:pt>
                <c:pt idx="833">
                  <c:v>9.33</c:v>
                </c:pt>
                <c:pt idx="834">
                  <c:v>9.34</c:v>
                </c:pt>
                <c:pt idx="835">
                  <c:v>9.35</c:v>
                </c:pt>
                <c:pt idx="836">
                  <c:v>9.36</c:v>
                </c:pt>
                <c:pt idx="837">
                  <c:v>9.3699999999999992</c:v>
                </c:pt>
                <c:pt idx="838">
                  <c:v>9.3800000000000008</c:v>
                </c:pt>
                <c:pt idx="839">
                  <c:v>9.39</c:v>
                </c:pt>
                <c:pt idx="840">
                  <c:v>9.4</c:v>
                </c:pt>
                <c:pt idx="841">
                  <c:v>9.41</c:v>
                </c:pt>
                <c:pt idx="842">
                  <c:v>9.42</c:v>
                </c:pt>
                <c:pt idx="843">
                  <c:v>9.43</c:v>
                </c:pt>
                <c:pt idx="844">
                  <c:v>9.44</c:v>
                </c:pt>
                <c:pt idx="845">
                  <c:v>9.4499999999999993</c:v>
                </c:pt>
                <c:pt idx="846">
                  <c:v>9.4600000000000009</c:v>
                </c:pt>
                <c:pt idx="847">
                  <c:v>9.4700000000000006</c:v>
                </c:pt>
                <c:pt idx="848">
                  <c:v>9.48</c:v>
                </c:pt>
                <c:pt idx="849">
                  <c:v>9.49</c:v>
                </c:pt>
                <c:pt idx="850">
                  <c:v>9.5</c:v>
                </c:pt>
                <c:pt idx="851">
                  <c:v>9.51</c:v>
                </c:pt>
                <c:pt idx="852">
                  <c:v>9.52</c:v>
                </c:pt>
                <c:pt idx="853">
                  <c:v>9.5299999999999994</c:v>
                </c:pt>
                <c:pt idx="854">
                  <c:v>9.5399999999999991</c:v>
                </c:pt>
                <c:pt idx="855">
                  <c:v>9.5500000000000007</c:v>
                </c:pt>
                <c:pt idx="856">
                  <c:v>9.56</c:v>
                </c:pt>
                <c:pt idx="857">
                  <c:v>9.57</c:v>
                </c:pt>
                <c:pt idx="858">
                  <c:v>9.58</c:v>
                </c:pt>
                <c:pt idx="859">
                  <c:v>9.59</c:v>
                </c:pt>
                <c:pt idx="860">
                  <c:v>9.6</c:v>
                </c:pt>
                <c:pt idx="861">
                  <c:v>9.61</c:v>
                </c:pt>
                <c:pt idx="862">
                  <c:v>9.6199999999999992</c:v>
                </c:pt>
                <c:pt idx="863">
                  <c:v>9.6300000000000008</c:v>
                </c:pt>
                <c:pt idx="864">
                  <c:v>9.64</c:v>
                </c:pt>
                <c:pt idx="865">
                  <c:v>9.65</c:v>
                </c:pt>
                <c:pt idx="866">
                  <c:v>9.66</c:v>
                </c:pt>
                <c:pt idx="867">
                  <c:v>9.67</c:v>
                </c:pt>
                <c:pt idx="868">
                  <c:v>9.68</c:v>
                </c:pt>
                <c:pt idx="869">
                  <c:v>9.69</c:v>
                </c:pt>
                <c:pt idx="870">
                  <c:v>9.6999999999999993</c:v>
                </c:pt>
                <c:pt idx="871">
                  <c:v>9.7100000000000009</c:v>
                </c:pt>
                <c:pt idx="872">
                  <c:v>9.7200000000000006</c:v>
                </c:pt>
                <c:pt idx="873">
                  <c:v>9.73</c:v>
                </c:pt>
                <c:pt idx="874">
                  <c:v>9.74</c:v>
                </c:pt>
                <c:pt idx="875">
                  <c:v>9.75</c:v>
                </c:pt>
                <c:pt idx="876">
                  <c:v>9.76</c:v>
                </c:pt>
                <c:pt idx="877">
                  <c:v>9.77</c:v>
                </c:pt>
                <c:pt idx="878">
                  <c:v>9.7799999999999994</c:v>
                </c:pt>
                <c:pt idx="879">
                  <c:v>9.7899999999999991</c:v>
                </c:pt>
                <c:pt idx="880">
                  <c:v>9.8000000000000007</c:v>
                </c:pt>
                <c:pt idx="881">
                  <c:v>9.81</c:v>
                </c:pt>
                <c:pt idx="882">
                  <c:v>9.82</c:v>
                </c:pt>
                <c:pt idx="883">
                  <c:v>9.83</c:v>
                </c:pt>
                <c:pt idx="884">
                  <c:v>9.84</c:v>
                </c:pt>
                <c:pt idx="885">
                  <c:v>9.85</c:v>
                </c:pt>
                <c:pt idx="886">
                  <c:v>9.86</c:v>
                </c:pt>
                <c:pt idx="887">
                  <c:v>9.8699999999999992</c:v>
                </c:pt>
                <c:pt idx="888">
                  <c:v>9.8800000000000008</c:v>
                </c:pt>
                <c:pt idx="889">
                  <c:v>9.89</c:v>
                </c:pt>
                <c:pt idx="890">
                  <c:v>9.9</c:v>
                </c:pt>
                <c:pt idx="891">
                  <c:v>9.91</c:v>
                </c:pt>
                <c:pt idx="892">
                  <c:v>9.92</c:v>
                </c:pt>
                <c:pt idx="893">
                  <c:v>9.93</c:v>
                </c:pt>
                <c:pt idx="894">
                  <c:v>9.94</c:v>
                </c:pt>
                <c:pt idx="895">
                  <c:v>9.9499999999999993</c:v>
                </c:pt>
                <c:pt idx="896">
                  <c:v>9.9600000000000009</c:v>
                </c:pt>
                <c:pt idx="897">
                  <c:v>9.9700000000000006</c:v>
                </c:pt>
                <c:pt idx="898">
                  <c:v>9.98</c:v>
                </c:pt>
                <c:pt idx="899">
                  <c:v>9.99</c:v>
                </c:pt>
                <c:pt idx="900">
                  <c:v>10</c:v>
                </c:pt>
                <c:pt idx="901">
                  <c:v>10.01</c:v>
                </c:pt>
                <c:pt idx="902">
                  <c:v>10.02</c:v>
                </c:pt>
                <c:pt idx="903">
                  <c:v>10.029999999999999</c:v>
                </c:pt>
                <c:pt idx="904">
                  <c:v>10.039999999999999</c:v>
                </c:pt>
                <c:pt idx="905">
                  <c:v>10.050000000000001</c:v>
                </c:pt>
                <c:pt idx="906">
                  <c:v>10.06</c:v>
                </c:pt>
                <c:pt idx="907">
                  <c:v>10.07</c:v>
                </c:pt>
                <c:pt idx="908">
                  <c:v>10.08</c:v>
                </c:pt>
                <c:pt idx="909">
                  <c:v>10.09</c:v>
                </c:pt>
                <c:pt idx="910">
                  <c:v>10.1</c:v>
                </c:pt>
                <c:pt idx="911">
                  <c:v>10.11</c:v>
                </c:pt>
                <c:pt idx="912">
                  <c:v>10.119999999999999</c:v>
                </c:pt>
                <c:pt idx="913">
                  <c:v>10.130000000000001</c:v>
                </c:pt>
                <c:pt idx="914">
                  <c:v>10.14</c:v>
                </c:pt>
                <c:pt idx="915">
                  <c:v>10.15</c:v>
                </c:pt>
                <c:pt idx="916">
                  <c:v>10.16</c:v>
                </c:pt>
                <c:pt idx="917">
                  <c:v>10.17</c:v>
                </c:pt>
                <c:pt idx="918">
                  <c:v>10.18</c:v>
                </c:pt>
                <c:pt idx="919">
                  <c:v>10.19</c:v>
                </c:pt>
                <c:pt idx="920">
                  <c:v>10.199999999999999</c:v>
                </c:pt>
                <c:pt idx="921">
                  <c:v>10.210000000000001</c:v>
                </c:pt>
                <c:pt idx="922">
                  <c:v>10.220000000000001</c:v>
                </c:pt>
                <c:pt idx="923">
                  <c:v>10.23</c:v>
                </c:pt>
                <c:pt idx="924">
                  <c:v>10.24</c:v>
                </c:pt>
                <c:pt idx="925">
                  <c:v>10.25</c:v>
                </c:pt>
                <c:pt idx="926">
                  <c:v>10.26</c:v>
                </c:pt>
                <c:pt idx="927">
                  <c:v>10.27</c:v>
                </c:pt>
                <c:pt idx="928">
                  <c:v>10.28</c:v>
                </c:pt>
                <c:pt idx="929">
                  <c:v>10.29</c:v>
                </c:pt>
                <c:pt idx="930">
                  <c:v>10.3</c:v>
                </c:pt>
                <c:pt idx="931">
                  <c:v>10.31</c:v>
                </c:pt>
                <c:pt idx="932">
                  <c:v>10.32</c:v>
                </c:pt>
                <c:pt idx="933">
                  <c:v>10.33</c:v>
                </c:pt>
                <c:pt idx="934">
                  <c:v>10.34</c:v>
                </c:pt>
                <c:pt idx="935">
                  <c:v>10.35</c:v>
                </c:pt>
                <c:pt idx="936">
                  <c:v>10.36</c:v>
                </c:pt>
                <c:pt idx="937">
                  <c:v>10.37</c:v>
                </c:pt>
                <c:pt idx="938">
                  <c:v>10.38</c:v>
                </c:pt>
                <c:pt idx="939">
                  <c:v>10.39</c:v>
                </c:pt>
                <c:pt idx="940">
                  <c:v>10.4</c:v>
                </c:pt>
                <c:pt idx="941">
                  <c:v>10.41</c:v>
                </c:pt>
                <c:pt idx="942">
                  <c:v>10.42</c:v>
                </c:pt>
                <c:pt idx="943">
                  <c:v>10.43</c:v>
                </c:pt>
                <c:pt idx="944">
                  <c:v>10.44</c:v>
                </c:pt>
                <c:pt idx="945">
                  <c:v>10.45</c:v>
                </c:pt>
                <c:pt idx="946">
                  <c:v>10.46</c:v>
                </c:pt>
                <c:pt idx="947">
                  <c:v>10.47</c:v>
                </c:pt>
                <c:pt idx="948">
                  <c:v>10.48</c:v>
                </c:pt>
                <c:pt idx="949">
                  <c:v>10.49</c:v>
                </c:pt>
                <c:pt idx="950">
                  <c:v>10.5</c:v>
                </c:pt>
                <c:pt idx="951">
                  <c:v>10.51</c:v>
                </c:pt>
                <c:pt idx="952">
                  <c:v>10.52</c:v>
                </c:pt>
                <c:pt idx="953">
                  <c:v>10.53</c:v>
                </c:pt>
                <c:pt idx="954">
                  <c:v>10.54</c:v>
                </c:pt>
                <c:pt idx="955">
                  <c:v>10.55</c:v>
                </c:pt>
                <c:pt idx="956">
                  <c:v>10.56</c:v>
                </c:pt>
                <c:pt idx="957">
                  <c:v>10.57</c:v>
                </c:pt>
                <c:pt idx="958">
                  <c:v>10.58</c:v>
                </c:pt>
                <c:pt idx="959">
                  <c:v>10.59</c:v>
                </c:pt>
                <c:pt idx="960">
                  <c:v>10.6</c:v>
                </c:pt>
                <c:pt idx="961">
                  <c:v>10.61</c:v>
                </c:pt>
                <c:pt idx="962">
                  <c:v>10.62</c:v>
                </c:pt>
                <c:pt idx="963">
                  <c:v>10.63</c:v>
                </c:pt>
                <c:pt idx="964">
                  <c:v>10.64</c:v>
                </c:pt>
                <c:pt idx="965">
                  <c:v>10.65</c:v>
                </c:pt>
                <c:pt idx="966">
                  <c:v>10.66</c:v>
                </c:pt>
                <c:pt idx="967">
                  <c:v>10.67</c:v>
                </c:pt>
                <c:pt idx="968">
                  <c:v>10.68</c:v>
                </c:pt>
                <c:pt idx="969">
                  <c:v>10.69</c:v>
                </c:pt>
                <c:pt idx="970">
                  <c:v>10.7</c:v>
                </c:pt>
                <c:pt idx="971">
                  <c:v>10.71</c:v>
                </c:pt>
                <c:pt idx="972">
                  <c:v>10.72</c:v>
                </c:pt>
                <c:pt idx="973">
                  <c:v>10.73</c:v>
                </c:pt>
                <c:pt idx="974">
                  <c:v>10.74</c:v>
                </c:pt>
                <c:pt idx="975">
                  <c:v>10.75</c:v>
                </c:pt>
                <c:pt idx="976">
                  <c:v>10.76</c:v>
                </c:pt>
                <c:pt idx="977">
                  <c:v>10.77</c:v>
                </c:pt>
                <c:pt idx="978">
                  <c:v>10.78</c:v>
                </c:pt>
                <c:pt idx="979">
                  <c:v>10.79</c:v>
                </c:pt>
                <c:pt idx="980">
                  <c:v>10.8</c:v>
                </c:pt>
                <c:pt idx="981">
                  <c:v>10.81</c:v>
                </c:pt>
                <c:pt idx="982">
                  <c:v>10.82</c:v>
                </c:pt>
                <c:pt idx="983">
                  <c:v>10.83</c:v>
                </c:pt>
                <c:pt idx="984">
                  <c:v>10.84</c:v>
                </c:pt>
                <c:pt idx="985">
                  <c:v>10.85</c:v>
                </c:pt>
                <c:pt idx="986">
                  <c:v>10.86</c:v>
                </c:pt>
                <c:pt idx="987">
                  <c:v>10.87</c:v>
                </c:pt>
                <c:pt idx="988">
                  <c:v>10.88</c:v>
                </c:pt>
                <c:pt idx="989">
                  <c:v>10.89</c:v>
                </c:pt>
                <c:pt idx="990">
                  <c:v>10.9</c:v>
                </c:pt>
                <c:pt idx="991">
                  <c:v>10.91</c:v>
                </c:pt>
                <c:pt idx="992">
                  <c:v>10.92</c:v>
                </c:pt>
                <c:pt idx="993">
                  <c:v>10.93</c:v>
                </c:pt>
                <c:pt idx="994">
                  <c:v>10.94</c:v>
                </c:pt>
                <c:pt idx="995">
                  <c:v>10.95</c:v>
                </c:pt>
                <c:pt idx="996">
                  <c:v>10.96</c:v>
                </c:pt>
                <c:pt idx="997">
                  <c:v>10.97</c:v>
                </c:pt>
                <c:pt idx="998">
                  <c:v>10.98</c:v>
                </c:pt>
                <c:pt idx="999">
                  <c:v>10.99</c:v>
                </c:pt>
                <c:pt idx="1000">
                  <c:v>11</c:v>
                </c:pt>
                <c:pt idx="1001">
                  <c:v>11.01</c:v>
                </c:pt>
                <c:pt idx="1002">
                  <c:v>11.02</c:v>
                </c:pt>
                <c:pt idx="1003">
                  <c:v>11.03</c:v>
                </c:pt>
                <c:pt idx="1004">
                  <c:v>11.04</c:v>
                </c:pt>
                <c:pt idx="1005">
                  <c:v>11.05</c:v>
                </c:pt>
                <c:pt idx="1006">
                  <c:v>11.06</c:v>
                </c:pt>
                <c:pt idx="1007">
                  <c:v>11.07</c:v>
                </c:pt>
                <c:pt idx="1008">
                  <c:v>11.08</c:v>
                </c:pt>
                <c:pt idx="1009">
                  <c:v>11.09</c:v>
                </c:pt>
                <c:pt idx="1010">
                  <c:v>11.1</c:v>
                </c:pt>
                <c:pt idx="1011">
                  <c:v>11.11</c:v>
                </c:pt>
                <c:pt idx="1012">
                  <c:v>11.12</c:v>
                </c:pt>
                <c:pt idx="1013">
                  <c:v>11.13</c:v>
                </c:pt>
                <c:pt idx="1014">
                  <c:v>11.14</c:v>
                </c:pt>
                <c:pt idx="1015">
                  <c:v>11.15</c:v>
                </c:pt>
                <c:pt idx="1016">
                  <c:v>11.16</c:v>
                </c:pt>
                <c:pt idx="1017">
                  <c:v>11.17</c:v>
                </c:pt>
                <c:pt idx="1018">
                  <c:v>11.18</c:v>
                </c:pt>
                <c:pt idx="1019">
                  <c:v>11.19</c:v>
                </c:pt>
                <c:pt idx="1020">
                  <c:v>11.2</c:v>
                </c:pt>
                <c:pt idx="1021">
                  <c:v>11.21</c:v>
                </c:pt>
                <c:pt idx="1022">
                  <c:v>11.22</c:v>
                </c:pt>
                <c:pt idx="1023">
                  <c:v>11.23</c:v>
                </c:pt>
                <c:pt idx="1024">
                  <c:v>11.24</c:v>
                </c:pt>
                <c:pt idx="1025">
                  <c:v>11.25</c:v>
                </c:pt>
                <c:pt idx="1026">
                  <c:v>11.26</c:v>
                </c:pt>
                <c:pt idx="1027">
                  <c:v>11.27</c:v>
                </c:pt>
                <c:pt idx="1028">
                  <c:v>11.28</c:v>
                </c:pt>
                <c:pt idx="1029">
                  <c:v>11.29</c:v>
                </c:pt>
                <c:pt idx="1030">
                  <c:v>11.3</c:v>
                </c:pt>
                <c:pt idx="1031">
                  <c:v>11.31</c:v>
                </c:pt>
                <c:pt idx="1032">
                  <c:v>11.32</c:v>
                </c:pt>
                <c:pt idx="1033">
                  <c:v>11.33</c:v>
                </c:pt>
                <c:pt idx="1034">
                  <c:v>11.34</c:v>
                </c:pt>
                <c:pt idx="1035">
                  <c:v>11.35</c:v>
                </c:pt>
                <c:pt idx="1036">
                  <c:v>11.36</c:v>
                </c:pt>
                <c:pt idx="1037">
                  <c:v>11.37</c:v>
                </c:pt>
                <c:pt idx="1038">
                  <c:v>11.38</c:v>
                </c:pt>
                <c:pt idx="1039">
                  <c:v>11.39</c:v>
                </c:pt>
                <c:pt idx="1040">
                  <c:v>11.4</c:v>
                </c:pt>
                <c:pt idx="1041">
                  <c:v>11.41</c:v>
                </c:pt>
                <c:pt idx="1042">
                  <c:v>11.42</c:v>
                </c:pt>
                <c:pt idx="1043">
                  <c:v>11.43</c:v>
                </c:pt>
                <c:pt idx="1044">
                  <c:v>11.44</c:v>
                </c:pt>
                <c:pt idx="1045">
                  <c:v>11.45</c:v>
                </c:pt>
                <c:pt idx="1046">
                  <c:v>11.46</c:v>
                </c:pt>
                <c:pt idx="1047">
                  <c:v>11.47</c:v>
                </c:pt>
                <c:pt idx="1048">
                  <c:v>11.48</c:v>
                </c:pt>
                <c:pt idx="1049">
                  <c:v>11.49</c:v>
                </c:pt>
                <c:pt idx="1050">
                  <c:v>11.5</c:v>
                </c:pt>
                <c:pt idx="1051">
                  <c:v>11.51</c:v>
                </c:pt>
                <c:pt idx="1052">
                  <c:v>11.52</c:v>
                </c:pt>
                <c:pt idx="1053">
                  <c:v>11.53</c:v>
                </c:pt>
                <c:pt idx="1054">
                  <c:v>11.54</c:v>
                </c:pt>
                <c:pt idx="1055">
                  <c:v>11.55</c:v>
                </c:pt>
                <c:pt idx="1056">
                  <c:v>11.56</c:v>
                </c:pt>
                <c:pt idx="1057">
                  <c:v>11.57</c:v>
                </c:pt>
                <c:pt idx="1058">
                  <c:v>11.58</c:v>
                </c:pt>
                <c:pt idx="1059">
                  <c:v>11.59</c:v>
                </c:pt>
                <c:pt idx="1060">
                  <c:v>11.6</c:v>
                </c:pt>
                <c:pt idx="1061">
                  <c:v>11.61</c:v>
                </c:pt>
                <c:pt idx="1062">
                  <c:v>11.62</c:v>
                </c:pt>
                <c:pt idx="1063">
                  <c:v>11.63</c:v>
                </c:pt>
                <c:pt idx="1064">
                  <c:v>11.64</c:v>
                </c:pt>
                <c:pt idx="1065">
                  <c:v>11.65</c:v>
                </c:pt>
                <c:pt idx="1066">
                  <c:v>11.66</c:v>
                </c:pt>
                <c:pt idx="1067">
                  <c:v>11.67</c:v>
                </c:pt>
                <c:pt idx="1068">
                  <c:v>11.68</c:v>
                </c:pt>
                <c:pt idx="1069">
                  <c:v>11.69</c:v>
                </c:pt>
                <c:pt idx="1070">
                  <c:v>11.7</c:v>
                </c:pt>
                <c:pt idx="1071">
                  <c:v>11.71</c:v>
                </c:pt>
                <c:pt idx="1072">
                  <c:v>11.72</c:v>
                </c:pt>
                <c:pt idx="1073">
                  <c:v>11.73</c:v>
                </c:pt>
                <c:pt idx="1074">
                  <c:v>11.74</c:v>
                </c:pt>
                <c:pt idx="1075">
                  <c:v>11.75</c:v>
                </c:pt>
                <c:pt idx="1076">
                  <c:v>11.76</c:v>
                </c:pt>
                <c:pt idx="1077">
                  <c:v>11.77</c:v>
                </c:pt>
                <c:pt idx="1078">
                  <c:v>11.78</c:v>
                </c:pt>
                <c:pt idx="1079">
                  <c:v>11.79</c:v>
                </c:pt>
                <c:pt idx="1080">
                  <c:v>11.8</c:v>
                </c:pt>
                <c:pt idx="1081">
                  <c:v>11.81</c:v>
                </c:pt>
                <c:pt idx="1082">
                  <c:v>11.82</c:v>
                </c:pt>
                <c:pt idx="1083">
                  <c:v>11.83</c:v>
                </c:pt>
                <c:pt idx="1084">
                  <c:v>11.84</c:v>
                </c:pt>
                <c:pt idx="1085">
                  <c:v>11.85</c:v>
                </c:pt>
                <c:pt idx="1086">
                  <c:v>11.86</c:v>
                </c:pt>
                <c:pt idx="1087">
                  <c:v>11.87</c:v>
                </c:pt>
                <c:pt idx="1088">
                  <c:v>11.88</c:v>
                </c:pt>
                <c:pt idx="1089">
                  <c:v>11.89</c:v>
                </c:pt>
                <c:pt idx="1090">
                  <c:v>11.9</c:v>
                </c:pt>
                <c:pt idx="1091">
                  <c:v>11.91</c:v>
                </c:pt>
                <c:pt idx="1092">
                  <c:v>11.92</c:v>
                </c:pt>
                <c:pt idx="1093">
                  <c:v>11.93</c:v>
                </c:pt>
                <c:pt idx="1094">
                  <c:v>11.94</c:v>
                </c:pt>
                <c:pt idx="1095">
                  <c:v>11.95</c:v>
                </c:pt>
                <c:pt idx="1096">
                  <c:v>11.96</c:v>
                </c:pt>
                <c:pt idx="1097">
                  <c:v>11.97</c:v>
                </c:pt>
                <c:pt idx="1098">
                  <c:v>11.98</c:v>
                </c:pt>
                <c:pt idx="1099">
                  <c:v>11.99</c:v>
                </c:pt>
                <c:pt idx="1100">
                  <c:v>12</c:v>
                </c:pt>
                <c:pt idx="1101">
                  <c:v>12.01</c:v>
                </c:pt>
                <c:pt idx="1102">
                  <c:v>12.02</c:v>
                </c:pt>
                <c:pt idx="1103">
                  <c:v>12.03</c:v>
                </c:pt>
                <c:pt idx="1104">
                  <c:v>12.04</c:v>
                </c:pt>
                <c:pt idx="1105">
                  <c:v>12.05</c:v>
                </c:pt>
                <c:pt idx="1106">
                  <c:v>12.06</c:v>
                </c:pt>
                <c:pt idx="1107">
                  <c:v>12.07</c:v>
                </c:pt>
                <c:pt idx="1108">
                  <c:v>12.08</c:v>
                </c:pt>
                <c:pt idx="1109">
                  <c:v>12.09</c:v>
                </c:pt>
                <c:pt idx="1110">
                  <c:v>12.1</c:v>
                </c:pt>
                <c:pt idx="1111">
                  <c:v>12.11</c:v>
                </c:pt>
                <c:pt idx="1112">
                  <c:v>12.12</c:v>
                </c:pt>
                <c:pt idx="1113">
                  <c:v>12.13</c:v>
                </c:pt>
                <c:pt idx="1114">
                  <c:v>12.14</c:v>
                </c:pt>
                <c:pt idx="1115">
                  <c:v>12.15</c:v>
                </c:pt>
                <c:pt idx="1116">
                  <c:v>12.16</c:v>
                </c:pt>
                <c:pt idx="1117">
                  <c:v>12.17</c:v>
                </c:pt>
                <c:pt idx="1118">
                  <c:v>12.18</c:v>
                </c:pt>
                <c:pt idx="1119">
                  <c:v>12.19</c:v>
                </c:pt>
                <c:pt idx="1120">
                  <c:v>12.2</c:v>
                </c:pt>
                <c:pt idx="1121">
                  <c:v>12.21</c:v>
                </c:pt>
                <c:pt idx="1122">
                  <c:v>12.22</c:v>
                </c:pt>
                <c:pt idx="1123">
                  <c:v>12.23</c:v>
                </c:pt>
                <c:pt idx="1124">
                  <c:v>12.24</c:v>
                </c:pt>
                <c:pt idx="1125">
                  <c:v>12.25</c:v>
                </c:pt>
                <c:pt idx="1126">
                  <c:v>12.26</c:v>
                </c:pt>
                <c:pt idx="1127">
                  <c:v>12.27</c:v>
                </c:pt>
                <c:pt idx="1128">
                  <c:v>12.28</c:v>
                </c:pt>
                <c:pt idx="1129">
                  <c:v>12.29</c:v>
                </c:pt>
                <c:pt idx="1130">
                  <c:v>12.3</c:v>
                </c:pt>
                <c:pt idx="1131">
                  <c:v>12.31</c:v>
                </c:pt>
                <c:pt idx="1132">
                  <c:v>12.32</c:v>
                </c:pt>
                <c:pt idx="1133">
                  <c:v>12.33</c:v>
                </c:pt>
                <c:pt idx="1134">
                  <c:v>12.34</c:v>
                </c:pt>
                <c:pt idx="1135">
                  <c:v>12.35</c:v>
                </c:pt>
                <c:pt idx="1136">
                  <c:v>12.36</c:v>
                </c:pt>
                <c:pt idx="1137">
                  <c:v>12.37</c:v>
                </c:pt>
                <c:pt idx="1138">
                  <c:v>12.38</c:v>
                </c:pt>
                <c:pt idx="1139">
                  <c:v>12.39</c:v>
                </c:pt>
                <c:pt idx="1140">
                  <c:v>12.4</c:v>
                </c:pt>
                <c:pt idx="1141">
                  <c:v>12.41</c:v>
                </c:pt>
                <c:pt idx="1142">
                  <c:v>12.42</c:v>
                </c:pt>
                <c:pt idx="1143">
                  <c:v>12.43</c:v>
                </c:pt>
                <c:pt idx="1144">
                  <c:v>12.44</c:v>
                </c:pt>
                <c:pt idx="1145">
                  <c:v>12.45</c:v>
                </c:pt>
                <c:pt idx="1146">
                  <c:v>12.46</c:v>
                </c:pt>
                <c:pt idx="1147">
                  <c:v>12.47</c:v>
                </c:pt>
                <c:pt idx="1148">
                  <c:v>12.48</c:v>
                </c:pt>
                <c:pt idx="1149">
                  <c:v>12.49</c:v>
                </c:pt>
                <c:pt idx="1150">
                  <c:v>12.5</c:v>
                </c:pt>
                <c:pt idx="1151">
                  <c:v>12.51</c:v>
                </c:pt>
                <c:pt idx="1152">
                  <c:v>12.52</c:v>
                </c:pt>
                <c:pt idx="1153">
                  <c:v>12.53</c:v>
                </c:pt>
                <c:pt idx="1154">
                  <c:v>12.54</c:v>
                </c:pt>
                <c:pt idx="1155">
                  <c:v>12.55</c:v>
                </c:pt>
                <c:pt idx="1156">
                  <c:v>12.56</c:v>
                </c:pt>
                <c:pt idx="1157">
                  <c:v>12.57</c:v>
                </c:pt>
                <c:pt idx="1158">
                  <c:v>12.58</c:v>
                </c:pt>
                <c:pt idx="1159">
                  <c:v>12.59</c:v>
                </c:pt>
                <c:pt idx="1160">
                  <c:v>12.6</c:v>
                </c:pt>
                <c:pt idx="1161">
                  <c:v>12.61</c:v>
                </c:pt>
                <c:pt idx="1162">
                  <c:v>12.62</c:v>
                </c:pt>
                <c:pt idx="1163">
                  <c:v>12.63</c:v>
                </c:pt>
                <c:pt idx="1164">
                  <c:v>12.64</c:v>
                </c:pt>
                <c:pt idx="1165">
                  <c:v>12.65</c:v>
                </c:pt>
                <c:pt idx="1166">
                  <c:v>12.66</c:v>
                </c:pt>
                <c:pt idx="1167">
                  <c:v>12.67</c:v>
                </c:pt>
                <c:pt idx="1168">
                  <c:v>12.68</c:v>
                </c:pt>
                <c:pt idx="1169">
                  <c:v>12.69</c:v>
                </c:pt>
                <c:pt idx="1170">
                  <c:v>12.7</c:v>
                </c:pt>
                <c:pt idx="1171">
                  <c:v>12.71</c:v>
                </c:pt>
                <c:pt idx="1172">
                  <c:v>12.72</c:v>
                </c:pt>
                <c:pt idx="1173">
                  <c:v>12.73</c:v>
                </c:pt>
                <c:pt idx="1174">
                  <c:v>12.74</c:v>
                </c:pt>
                <c:pt idx="1175">
                  <c:v>12.75</c:v>
                </c:pt>
                <c:pt idx="1176">
                  <c:v>12.76</c:v>
                </c:pt>
                <c:pt idx="1177">
                  <c:v>12.77</c:v>
                </c:pt>
                <c:pt idx="1178">
                  <c:v>12.78</c:v>
                </c:pt>
                <c:pt idx="1179">
                  <c:v>12.79</c:v>
                </c:pt>
                <c:pt idx="1180">
                  <c:v>12.8</c:v>
                </c:pt>
                <c:pt idx="1181">
                  <c:v>12.81</c:v>
                </c:pt>
                <c:pt idx="1182">
                  <c:v>12.82</c:v>
                </c:pt>
                <c:pt idx="1183">
                  <c:v>12.83</c:v>
                </c:pt>
                <c:pt idx="1184">
                  <c:v>12.84</c:v>
                </c:pt>
                <c:pt idx="1185">
                  <c:v>12.85</c:v>
                </c:pt>
                <c:pt idx="1186">
                  <c:v>12.86</c:v>
                </c:pt>
                <c:pt idx="1187">
                  <c:v>12.87</c:v>
                </c:pt>
                <c:pt idx="1188">
                  <c:v>12.88</c:v>
                </c:pt>
                <c:pt idx="1189">
                  <c:v>12.89</c:v>
                </c:pt>
                <c:pt idx="1190">
                  <c:v>12.9</c:v>
                </c:pt>
                <c:pt idx="1191">
                  <c:v>12.91</c:v>
                </c:pt>
                <c:pt idx="1192">
                  <c:v>12.92</c:v>
                </c:pt>
                <c:pt idx="1193">
                  <c:v>12.93</c:v>
                </c:pt>
                <c:pt idx="1194">
                  <c:v>12.94</c:v>
                </c:pt>
                <c:pt idx="1195">
                  <c:v>12.95</c:v>
                </c:pt>
                <c:pt idx="1196">
                  <c:v>12.96</c:v>
                </c:pt>
                <c:pt idx="1197">
                  <c:v>12.97</c:v>
                </c:pt>
                <c:pt idx="1198">
                  <c:v>12.98</c:v>
                </c:pt>
                <c:pt idx="1199">
                  <c:v>12.99</c:v>
                </c:pt>
                <c:pt idx="1200">
                  <c:v>13</c:v>
                </c:pt>
              </c:numCache>
            </c:numRef>
          </c:xVal>
          <c:yVal>
            <c:numRef>
              <c:f>Sheet1!$B$2:$B$1202</c:f>
              <c:numCache>
                <c:formatCode>General</c:formatCode>
                <c:ptCount val="1201"/>
                <c:pt idx="0">
                  <c:v>4.2000000000000003E-2</c:v>
                </c:pt>
                <c:pt idx="1">
                  <c:v>4.7699999999999999E-2</c:v>
                </c:pt>
                <c:pt idx="2">
                  <c:v>5.3999999999999999E-2</c:v>
                </c:pt>
                <c:pt idx="3">
                  <c:v>5.9499999999999997E-2</c:v>
                </c:pt>
                <c:pt idx="4">
                  <c:v>6.5199999999999994E-2</c:v>
                </c:pt>
                <c:pt idx="5">
                  <c:v>7.1599999999999997E-2</c:v>
                </c:pt>
                <c:pt idx="6">
                  <c:v>7.46E-2</c:v>
                </c:pt>
                <c:pt idx="7">
                  <c:v>7.1300000000000002E-2</c:v>
                </c:pt>
                <c:pt idx="8">
                  <c:v>6.6500000000000004E-2</c:v>
                </c:pt>
                <c:pt idx="9">
                  <c:v>6.5000000000000002E-2</c:v>
                </c:pt>
                <c:pt idx="10">
                  <c:v>6.1100000000000002E-2</c:v>
                </c:pt>
                <c:pt idx="11">
                  <c:v>5.0099999999999999E-2</c:v>
                </c:pt>
                <c:pt idx="12">
                  <c:v>4.0800000000000003E-2</c:v>
                </c:pt>
                <c:pt idx="13">
                  <c:v>4.0899999999999999E-2</c:v>
                </c:pt>
                <c:pt idx="14">
                  <c:v>4.0800000000000003E-2</c:v>
                </c:pt>
                <c:pt idx="15">
                  <c:v>2.92E-2</c:v>
                </c:pt>
                <c:pt idx="16">
                  <c:v>6.4000000000000003E-3</c:v>
                </c:pt>
                <c:pt idx="17">
                  <c:v>-2.3400000000000001E-2</c:v>
                </c:pt>
                <c:pt idx="18">
                  <c:v>-5.2499999999999998E-2</c:v>
                </c:pt>
                <c:pt idx="19">
                  <c:v>-7.2999999999999995E-2</c:v>
                </c:pt>
                <c:pt idx="20">
                  <c:v>-8.0299999999999996E-2</c:v>
                </c:pt>
                <c:pt idx="21">
                  <c:v>-7.2999999999999995E-2</c:v>
                </c:pt>
                <c:pt idx="22">
                  <c:v>-6.1499999999999999E-2</c:v>
                </c:pt>
                <c:pt idx="23">
                  <c:v>-5.5100000000000003E-2</c:v>
                </c:pt>
                <c:pt idx="24">
                  <c:v>-4.9399999999999999E-2</c:v>
                </c:pt>
                <c:pt idx="25">
                  <c:v>-3.8300000000000001E-2</c:v>
                </c:pt>
                <c:pt idx="26">
                  <c:v>-2.5499999999999998E-2</c:v>
                </c:pt>
                <c:pt idx="27">
                  <c:v>-1.5100000000000001E-2</c:v>
                </c:pt>
                <c:pt idx="28">
                  <c:v>-6.0000000000000001E-3</c:v>
                </c:pt>
                <c:pt idx="29">
                  <c:v>3.8E-3</c:v>
                </c:pt>
                <c:pt idx="30">
                  <c:v>1.37E-2</c:v>
                </c:pt>
                <c:pt idx="31">
                  <c:v>2.2599999999999999E-2</c:v>
                </c:pt>
                <c:pt idx="32">
                  <c:v>3.1399999999999997E-2</c:v>
                </c:pt>
                <c:pt idx="33">
                  <c:v>4.1000000000000002E-2</c:v>
                </c:pt>
                <c:pt idx="34">
                  <c:v>5.0900000000000001E-2</c:v>
                </c:pt>
                <c:pt idx="35">
                  <c:v>6.0699999999999997E-2</c:v>
                </c:pt>
                <c:pt idx="36">
                  <c:v>7.2400000000000006E-2</c:v>
                </c:pt>
                <c:pt idx="37">
                  <c:v>8.72E-2</c:v>
                </c:pt>
                <c:pt idx="38">
                  <c:v>0.10150000000000001</c:v>
                </c:pt>
                <c:pt idx="39">
                  <c:v>0.11219999999999999</c:v>
                </c:pt>
                <c:pt idx="40">
                  <c:v>0.1244</c:v>
                </c:pt>
                <c:pt idx="41">
                  <c:v>0.14199999999999999</c:v>
                </c:pt>
                <c:pt idx="42">
                  <c:v>0.156</c:v>
                </c:pt>
                <c:pt idx="43">
                  <c:v>0.15709999999999999</c:v>
                </c:pt>
                <c:pt idx="44">
                  <c:v>0.1479</c:v>
                </c:pt>
                <c:pt idx="45">
                  <c:v>0.13370000000000001</c:v>
                </c:pt>
                <c:pt idx="46">
                  <c:v>0.1183</c:v>
                </c:pt>
                <c:pt idx="47">
                  <c:v>0.10489999999999999</c:v>
                </c:pt>
                <c:pt idx="48">
                  <c:v>9.5299999999999996E-2</c:v>
                </c:pt>
                <c:pt idx="49">
                  <c:v>9.0899999999999995E-2</c:v>
                </c:pt>
                <c:pt idx="50">
                  <c:v>9.0999999999999998E-2</c:v>
                </c:pt>
                <c:pt idx="51">
                  <c:v>9.3700000000000006E-2</c:v>
                </c:pt>
                <c:pt idx="52">
                  <c:v>9.4399999999999998E-2</c:v>
                </c:pt>
                <c:pt idx="53">
                  <c:v>8.9700000000000002E-2</c:v>
                </c:pt>
                <c:pt idx="54">
                  <c:v>8.5599999999999996E-2</c:v>
                </c:pt>
                <c:pt idx="55">
                  <c:v>8.77E-2</c:v>
                </c:pt>
                <c:pt idx="56">
                  <c:v>9.1899999999999996E-2</c:v>
                </c:pt>
                <c:pt idx="57">
                  <c:v>9.4E-2</c:v>
                </c:pt>
                <c:pt idx="58">
                  <c:v>0.1013</c:v>
                </c:pt>
                <c:pt idx="59">
                  <c:v>0.11749999999999999</c:v>
                </c:pt>
                <c:pt idx="60">
                  <c:v>0.1234</c:v>
                </c:pt>
                <c:pt idx="61">
                  <c:v>9.7299999999999998E-2</c:v>
                </c:pt>
                <c:pt idx="62">
                  <c:v>3.3399999999999999E-2</c:v>
                </c:pt>
                <c:pt idx="63">
                  <c:v>-6.2E-2</c:v>
                </c:pt>
                <c:pt idx="64">
                  <c:v>-0.15090000000000001</c:v>
                </c:pt>
                <c:pt idx="65">
                  <c:v>-0.19800000000000001</c:v>
                </c:pt>
                <c:pt idx="66">
                  <c:v>-0.21110000000000001</c:v>
                </c:pt>
                <c:pt idx="67">
                  <c:v>-0.2079</c:v>
                </c:pt>
                <c:pt idx="68">
                  <c:v>-0.2029</c:v>
                </c:pt>
                <c:pt idx="69">
                  <c:v>-0.2056</c:v>
                </c:pt>
                <c:pt idx="70">
                  <c:v>-0.20699999999999999</c:v>
                </c:pt>
                <c:pt idx="71">
                  <c:v>-0.19800000000000001</c:v>
                </c:pt>
                <c:pt idx="72">
                  <c:v>-0.18559999999999999</c:v>
                </c:pt>
                <c:pt idx="73">
                  <c:v>-0.1784</c:v>
                </c:pt>
                <c:pt idx="74">
                  <c:v>-0.1764</c:v>
                </c:pt>
                <c:pt idx="75">
                  <c:v>-0.1774</c:v>
                </c:pt>
                <c:pt idx="76">
                  <c:v>-0.1784</c:v>
                </c:pt>
                <c:pt idx="77">
                  <c:v>-0.17780000000000001</c:v>
                </c:pt>
                <c:pt idx="78">
                  <c:v>-0.1784</c:v>
                </c:pt>
                <c:pt idx="79">
                  <c:v>-0.1827</c:v>
                </c:pt>
                <c:pt idx="80">
                  <c:v>-0.18459999999999999</c:v>
                </c:pt>
                <c:pt idx="81">
                  <c:v>-0.1784</c:v>
                </c:pt>
                <c:pt idx="82">
                  <c:v>-0.16619999999999999</c:v>
                </c:pt>
                <c:pt idx="83">
                  <c:v>-0.15190000000000001</c:v>
                </c:pt>
                <c:pt idx="84">
                  <c:v>-0.13769999999999999</c:v>
                </c:pt>
                <c:pt idx="85">
                  <c:v>-0.1245</c:v>
                </c:pt>
                <c:pt idx="86">
                  <c:v>-0.1111</c:v>
                </c:pt>
                <c:pt idx="87">
                  <c:v>-9.6100000000000005E-2</c:v>
                </c:pt>
                <c:pt idx="88">
                  <c:v>-7.9699999999999993E-2</c:v>
                </c:pt>
                <c:pt idx="89">
                  <c:v>-6.2600000000000003E-2</c:v>
                </c:pt>
                <c:pt idx="90">
                  <c:v>-4.3700000000000003E-2</c:v>
                </c:pt>
                <c:pt idx="91">
                  <c:v>-2.2700000000000001E-2</c:v>
                </c:pt>
                <c:pt idx="92">
                  <c:v>-1.6999999999999999E-3</c:v>
                </c:pt>
                <c:pt idx="93">
                  <c:v>1.7299999999999999E-2</c:v>
                </c:pt>
                <c:pt idx="94">
                  <c:v>3.6700000000000003E-2</c:v>
                </c:pt>
                <c:pt idx="95">
                  <c:v>5.8500000000000003E-2</c:v>
                </c:pt>
                <c:pt idx="96">
                  <c:v>0.08</c:v>
                </c:pt>
                <c:pt idx="97">
                  <c:v>9.8900000000000002E-2</c:v>
                </c:pt>
                <c:pt idx="98">
                  <c:v>0.1183</c:v>
                </c:pt>
                <c:pt idx="99">
                  <c:v>0.14099999999999999</c:v>
                </c:pt>
                <c:pt idx="100">
                  <c:v>0.16320000000000001</c:v>
                </c:pt>
                <c:pt idx="101">
                  <c:v>0.18129999999999999</c:v>
                </c:pt>
                <c:pt idx="102">
                  <c:v>0.19989999999999999</c:v>
                </c:pt>
                <c:pt idx="103">
                  <c:v>0.223</c:v>
                </c:pt>
                <c:pt idx="104">
                  <c:v>0.2457</c:v>
                </c:pt>
                <c:pt idx="105">
                  <c:v>0.26290000000000002</c:v>
                </c:pt>
                <c:pt idx="106">
                  <c:v>0.27839999999999998</c:v>
                </c:pt>
                <c:pt idx="107">
                  <c:v>0.2959</c:v>
                </c:pt>
                <c:pt idx="108">
                  <c:v>0.31</c:v>
                </c:pt>
                <c:pt idx="109">
                  <c:v>0.31659999999999999</c:v>
                </c:pt>
                <c:pt idx="110">
                  <c:v>0.32629999999999998</c:v>
                </c:pt>
                <c:pt idx="111">
                  <c:v>0.34560000000000002</c:v>
                </c:pt>
                <c:pt idx="112">
                  <c:v>0.34870000000000001</c:v>
                </c:pt>
                <c:pt idx="113">
                  <c:v>0.31659999999999999</c:v>
                </c:pt>
                <c:pt idx="114">
                  <c:v>0.28760000000000002</c:v>
                </c:pt>
                <c:pt idx="115">
                  <c:v>0.28760000000000002</c:v>
                </c:pt>
                <c:pt idx="116">
                  <c:v>0.2366</c:v>
                </c:pt>
                <c:pt idx="117">
                  <c:v>6.8099999999999994E-2</c:v>
                </c:pt>
                <c:pt idx="118">
                  <c:v>-0.12239999999999999</c:v>
                </c:pt>
                <c:pt idx="119">
                  <c:v>-0.2258</c:v>
                </c:pt>
                <c:pt idx="120">
                  <c:v>-0.2417</c:v>
                </c:pt>
                <c:pt idx="121">
                  <c:v>-0.20269999999999999</c:v>
                </c:pt>
                <c:pt idx="122">
                  <c:v>-0.16719999999999999</c:v>
                </c:pt>
                <c:pt idx="123">
                  <c:v>-0.17810000000000001</c:v>
                </c:pt>
                <c:pt idx="124">
                  <c:v>-0.19070000000000001</c:v>
                </c:pt>
                <c:pt idx="125">
                  <c:v>-0.15809999999999999</c:v>
                </c:pt>
                <c:pt idx="126">
                  <c:v>-0.11219999999999999</c:v>
                </c:pt>
                <c:pt idx="127">
                  <c:v>-9.0800000000000006E-2</c:v>
                </c:pt>
                <c:pt idx="128">
                  <c:v>-7.6799999999999993E-2</c:v>
                </c:pt>
                <c:pt idx="129">
                  <c:v>-4.8099999999999997E-2</c:v>
                </c:pt>
                <c:pt idx="130">
                  <c:v>-1.7600000000000001E-2</c:v>
                </c:pt>
                <c:pt idx="131">
                  <c:v>-8.0000000000000004E-4</c:v>
                </c:pt>
                <c:pt idx="132">
                  <c:v>1.15E-2</c:v>
                </c:pt>
                <c:pt idx="133">
                  <c:v>3.1E-2</c:v>
                </c:pt>
                <c:pt idx="134">
                  <c:v>5.4399999999999997E-2</c:v>
                </c:pt>
                <c:pt idx="135">
                  <c:v>7.5399999999999995E-2</c:v>
                </c:pt>
                <c:pt idx="136">
                  <c:v>9.1300000000000006E-2</c:v>
                </c:pt>
                <c:pt idx="137">
                  <c:v>0.10249999999999999</c:v>
                </c:pt>
                <c:pt idx="138">
                  <c:v>0.12130000000000001</c:v>
                </c:pt>
                <c:pt idx="139">
                  <c:v>0.1552</c:v>
                </c:pt>
                <c:pt idx="140">
                  <c:v>0.17949999999999999</c:v>
                </c:pt>
                <c:pt idx="141">
                  <c:v>0.16039999999999999</c:v>
                </c:pt>
                <c:pt idx="142">
                  <c:v>5.8700000000000002E-2</c:v>
                </c:pt>
                <c:pt idx="143">
                  <c:v>-0.1303</c:v>
                </c:pt>
                <c:pt idx="144">
                  <c:v>-0.26819999999999999</c:v>
                </c:pt>
                <c:pt idx="145">
                  <c:v>-0.23860000000000001</c:v>
                </c:pt>
                <c:pt idx="146">
                  <c:v>-0.15809999999999999</c:v>
                </c:pt>
                <c:pt idx="147">
                  <c:v>-0.1552</c:v>
                </c:pt>
                <c:pt idx="148">
                  <c:v>-0.1764</c:v>
                </c:pt>
                <c:pt idx="149">
                  <c:v>-0.1484</c:v>
                </c:pt>
                <c:pt idx="150">
                  <c:v>-0.10299999999999999</c:v>
                </c:pt>
                <c:pt idx="151">
                  <c:v>-8.1600000000000006E-2</c:v>
                </c:pt>
                <c:pt idx="152">
                  <c:v>-5.8999999999999997E-2</c:v>
                </c:pt>
                <c:pt idx="153">
                  <c:v>-1.01E-2</c:v>
                </c:pt>
                <c:pt idx="154">
                  <c:v>2.4199999999999999E-2</c:v>
                </c:pt>
                <c:pt idx="155">
                  <c:v>2.0000000000000001E-4</c:v>
                </c:pt>
                <c:pt idx="156">
                  <c:v>-6.83E-2</c:v>
                </c:pt>
                <c:pt idx="157">
                  <c:v>-0.1502</c:v>
                </c:pt>
                <c:pt idx="158">
                  <c:v>-0.2019</c:v>
                </c:pt>
                <c:pt idx="159">
                  <c:v>-0.19400000000000001</c:v>
                </c:pt>
                <c:pt idx="160">
                  <c:v>-0.16719999999999999</c:v>
                </c:pt>
                <c:pt idx="161">
                  <c:v>-0.1651</c:v>
                </c:pt>
                <c:pt idx="162">
                  <c:v>-0.17230000000000001</c:v>
                </c:pt>
                <c:pt idx="163">
                  <c:v>-0.16589999999999999</c:v>
                </c:pt>
                <c:pt idx="164">
                  <c:v>-0.15090000000000001</c:v>
                </c:pt>
                <c:pt idx="165">
                  <c:v>-0.13719999999999999</c:v>
                </c:pt>
                <c:pt idx="166">
                  <c:v>-0.12540000000000001</c:v>
                </c:pt>
                <c:pt idx="167">
                  <c:v>-0.114</c:v>
                </c:pt>
                <c:pt idx="168">
                  <c:v>-0.10199999999999999</c:v>
                </c:pt>
                <c:pt idx="169">
                  <c:v>-8.9200000000000002E-2</c:v>
                </c:pt>
                <c:pt idx="170">
                  <c:v>-7.6600000000000001E-2</c:v>
                </c:pt>
                <c:pt idx="171">
                  <c:v>-6.5100000000000005E-2</c:v>
                </c:pt>
                <c:pt idx="172">
                  <c:v>-5.33E-2</c:v>
                </c:pt>
                <c:pt idx="173">
                  <c:v>-4.02E-2</c:v>
                </c:pt>
                <c:pt idx="174">
                  <c:v>-2.76E-2</c:v>
                </c:pt>
                <c:pt idx="175">
                  <c:v>-1.6899999999999998E-2</c:v>
                </c:pt>
                <c:pt idx="176">
                  <c:v>-4.4999999999999997E-3</c:v>
                </c:pt>
                <c:pt idx="177">
                  <c:v>1.1299999999999999E-2</c:v>
                </c:pt>
                <c:pt idx="178">
                  <c:v>1.9199999999999998E-2</c:v>
                </c:pt>
                <c:pt idx="179">
                  <c:v>9.1000000000000004E-3</c:v>
                </c:pt>
                <c:pt idx="180">
                  <c:v>-9.7000000000000003E-3</c:v>
                </c:pt>
                <c:pt idx="181">
                  <c:v>-2.6700000000000002E-2</c:v>
                </c:pt>
                <c:pt idx="182">
                  <c:v>-4.4200000000000003E-2</c:v>
                </c:pt>
                <c:pt idx="183">
                  <c:v>-6.5600000000000006E-2</c:v>
                </c:pt>
                <c:pt idx="184">
                  <c:v>-8.5500000000000007E-2</c:v>
                </c:pt>
                <c:pt idx="185">
                  <c:v>-9.69E-2</c:v>
                </c:pt>
                <c:pt idx="186">
                  <c:v>-9.7000000000000003E-2</c:v>
                </c:pt>
                <c:pt idx="187">
                  <c:v>-8.5800000000000001E-2</c:v>
                </c:pt>
                <c:pt idx="188">
                  <c:v>-7.2999999999999995E-2</c:v>
                </c:pt>
                <c:pt idx="189">
                  <c:v>-6.6900000000000001E-2</c:v>
                </c:pt>
                <c:pt idx="190">
                  <c:v>-6.1100000000000002E-2</c:v>
                </c:pt>
                <c:pt idx="191">
                  <c:v>-4.8599999999999997E-2</c:v>
                </c:pt>
                <c:pt idx="192">
                  <c:v>-3.4099999999999998E-2</c:v>
                </c:pt>
                <c:pt idx="193">
                  <c:v>-2.2599999999999999E-2</c:v>
                </c:pt>
                <c:pt idx="194">
                  <c:v>-1.0999999999999999E-2</c:v>
                </c:pt>
                <c:pt idx="195">
                  <c:v>4.3E-3</c:v>
                </c:pt>
                <c:pt idx="196">
                  <c:v>1.89E-2</c:v>
                </c:pt>
                <c:pt idx="197">
                  <c:v>2.9000000000000001E-2</c:v>
                </c:pt>
                <c:pt idx="198">
                  <c:v>4.2799999999999998E-2</c:v>
                </c:pt>
                <c:pt idx="199">
                  <c:v>6.4299999999999996E-2</c:v>
                </c:pt>
                <c:pt idx="200">
                  <c:v>6.8599999999999994E-2</c:v>
                </c:pt>
                <c:pt idx="201">
                  <c:v>3.5200000000000002E-2</c:v>
                </c:pt>
                <c:pt idx="202">
                  <c:v>-9.9000000000000008E-3</c:v>
                </c:pt>
                <c:pt idx="203">
                  <c:v>-3.5900000000000001E-2</c:v>
                </c:pt>
                <c:pt idx="204">
                  <c:v>-3.7900000000000003E-2</c:v>
                </c:pt>
                <c:pt idx="205">
                  <c:v>-2.1299999999999999E-2</c:v>
                </c:pt>
                <c:pt idx="206">
                  <c:v>-4.1000000000000003E-3</c:v>
                </c:pt>
                <c:pt idx="207">
                  <c:v>-8.9999999999999998E-4</c:v>
                </c:pt>
                <c:pt idx="208">
                  <c:v>1.1000000000000001E-3</c:v>
                </c:pt>
                <c:pt idx="209">
                  <c:v>1.6199999999999999E-2</c:v>
                </c:pt>
                <c:pt idx="210">
                  <c:v>3.5099999999999999E-2</c:v>
                </c:pt>
                <c:pt idx="211">
                  <c:v>4.6899999999999997E-2</c:v>
                </c:pt>
                <c:pt idx="212">
                  <c:v>5.7599999999999998E-2</c:v>
                </c:pt>
                <c:pt idx="213">
                  <c:v>7.4099999999999999E-2</c:v>
                </c:pt>
                <c:pt idx="214">
                  <c:v>0.09</c:v>
                </c:pt>
                <c:pt idx="215">
                  <c:v>0.10009999999999999</c:v>
                </c:pt>
                <c:pt idx="216">
                  <c:v>0.1152</c:v>
                </c:pt>
                <c:pt idx="217">
                  <c:v>0.1401</c:v>
                </c:pt>
                <c:pt idx="218">
                  <c:v>0.13869999999999999</c:v>
                </c:pt>
                <c:pt idx="219">
                  <c:v>8.3500000000000005E-2</c:v>
                </c:pt>
                <c:pt idx="220">
                  <c:v>2.23E-2</c:v>
                </c:pt>
                <c:pt idx="221">
                  <c:v>6.1999999999999998E-3</c:v>
                </c:pt>
                <c:pt idx="222">
                  <c:v>2.46E-2</c:v>
                </c:pt>
                <c:pt idx="223">
                  <c:v>5.2499999999999998E-2</c:v>
                </c:pt>
                <c:pt idx="224">
                  <c:v>6.9599999999999995E-2</c:v>
                </c:pt>
                <c:pt idx="225">
                  <c:v>6.6100000000000006E-2</c:v>
                </c:pt>
                <c:pt idx="226">
                  <c:v>7.0300000000000001E-2</c:v>
                </c:pt>
                <c:pt idx="227">
                  <c:v>0.1052</c:v>
                </c:pt>
                <c:pt idx="228">
                  <c:v>0.1346</c:v>
                </c:pt>
                <c:pt idx="229">
                  <c:v>0.128</c:v>
                </c:pt>
                <c:pt idx="230">
                  <c:v>0.13769999999999999</c:v>
                </c:pt>
                <c:pt idx="231">
                  <c:v>0.20030000000000001</c:v>
                </c:pt>
                <c:pt idx="232">
                  <c:v>0.20799999999999999</c:v>
                </c:pt>
                <c:pt idx="233">
                  <c:v>6.9599999999999995E-2</c:v>
                </c:pt>
                <c:pt idx="234">
                  <c:v>-9.4899999999999998E-2</c:v>
                </c:pt>
                <c:pt idx="235">
                  <c:v>-0.15290000000000001</c:v>
                </c:pt>
                <c:pt idx="236">
                  <c:v>-0.1336</c:v>
                </c:pt>
                <c:pt idx="237">
                  <c:v>-9.7799999999999998E-2</c:v>
                </c:pt>
                <c:pt idx="238">
                  <c:v>-7.0599999999999996E-2</c:v>
                </c:pt>
                <c:pt idx="239">
                  <c:v>-6.1600000000000002E-2</c:v>
                </c:pt>
                <c:pt idx="240">
                  <c:v>-5.57E-2</c:v>
                </c:pt>
                <c:pt idx="241">
                  <c:v>-3.4599999999999999E-2</c:v>
                </c:pt>
                <c:pt idx="242">
                  <c:v>7.3000000000000001E-3</c:v>
                </c:pt>
                <c:pt idx="243">
                  <c:v>6.08E-2</c:v>
                </c:pt>
                <c:pt idx="244">
                  <c:v>6.88E-2</c:v>
                </c:pt>
                <c:pt idx="245">
                  <c:v>-1.01E-2</c:v>
                </c:pt>
                <c:pt idx="246">
                  <c:v>-0.1091</c:v>
                </c:pt>
                <c:pt idx="247">
                  <c:v>-0.15440000000000001</c:v>
                </c:pt>
                <c:pt idx="248">
                  <c:v>-0.15190000000000001</c:v>
                </c:pt>
                <c:pt idx="249">
                  <c:v>-0.1278</c:v>
                </c:pt>
                <c:pt idx="250">
                  <c:v>-0.1091</c:v>
                </c:pt>
                <c:pt idx="251">
                  <c:v>-0.1133</c:v>
                </c:pt>
                <c:pt idx="252">
                  <c:v>-0.1183</c:v>
                </c:pt>
                <c:pt idx="253">
                  <c:v>-0.1013</c:v>
                </c:pt>
                <c:pt idx="254">
                  <c:v>-7.7700000000000005E-2</c:v>
                </c:pt>
                <c:pt idx="255">
                  <c:v>-6.5500000000000003E-2</c:v>
                </c:pt>
                <c:pt idx="256">
                  <c:v>-5.7000000000000002E-2</c:v>
                </c:pt>
                <c:pt idx="257">
                  <c:v>-4.1300000000000003E-2</c:v>
                </c:pt>
                <c:pt idx="258">
                  <c:v>-2.1899999999999999E-2</c:v>
                </c:pt>
                <c:pt idx="259">
                  <c:v>-7.4999999999999997E-3</c:v>
                </c:pt>
                <c:pt idx="260">
                  <c:v>-1.2800000000000001E-2</c:v>
                </c:pt>
                <c:pt idx="261">
                  <c:v>-4.4499999999999998E-2</c:v>
                </c:pt>
                <c:pt idx="262">
                  <c:v>-6.8699999999999997E-2</c:v>
                </c:pt>
                <c:pt idx="263">
                  <c:v>-5.5800000000000002E-2</c:v>
                </c:pt>
                <c:pt idx="264">
                  <c:v>-3.3000000000000002E-2</c:v>
                </c:pt>
                <c:pt idx="265">
                  <c:v>-3.0800000000000001E-2</c:v>
                </c:pt>
                <c:pt idx="266">
                  <c:v>-3.44E-2</c:v>
                </c:pt>
                <c:pt idx="267">
                  <c:v>-2.4899999999999999E-2</c:v>
                </c:pt>
                <c:pt idx="268">
                  <c:v>-1.11E-2</c:v>
                </c:pt>
                <c:pt idx="269">
                  <c:v>-4.4999999999999997E-3</c:v>
                </c:pt>
                <c:pt idx="270">
                  <c:v>1.6999999999999999E-3</c:v>
                </c:pt>
                <c:pt idx="271">
                  <c:v>1.5299999999999999E-2</c:v>
                </c:pt>
                <c:pt idx="272">
                  <c:v>3.0499999999999999E-2</c:v>
                </c:pt>
                <c:pt idx="273">
                  <c:v>4.07E-2</c:v>
                </c:pt>
                <c:pt idx="274">
                  <c:v>4.9799999999999997E-2</c:v>
                </c:pt>
                <c:pt idx="275">
                  <c:v>6.0600000000000001E-2</c:v>
                </c:pt>
                <c:pt idx="276">
                  <c:v>6.2E-2</c:v>
                </c:pt>
                <c:pt idx="277">
                  <c:v>4.4999999999999998E-2</c:v>
                </c:pt>
                <c:pt idx="278">
                  <c:v>2.2599999999999999E-2</c:v>
                </c:pt>
                <c:pt idx="279">
                  <c:v>8.5000000000000006E-3</c:v>
                </c:pt>
                <c:pt idx="280">
                  <c:v>-3.3E-3</c:v>
                </c:pt>
                <c:pt idx="281">
                  <c:v>-1.8800000000000001E-2</c:v>
                </c:pt>
                <c:pt idx="282">
                  <c:v>-2.5000000000000001E-2</c:v>
                </c:pt>
                <c:pt idx="283">
                  <c:v>-1.09E-2</c:v>
                </c:pt>
                <c:pt idx="284">
                  <c:v>7.9000000000000008E-3</c:v>
                </c:pt>
                <c:pt idx="285">
                  <c:v>1.5299999999999999E-2</c:v>
                </c:pt>
                <c:pt idx="286">
                  <c:v>2.1499999999999998E-2</c:v>
                </c:pt>
                <c:pt idx="287">
                  <c:v>3.8399999999999997E-2</c:v>
                </c:pt>
                <c:pt idx="288">
                  <c:v>5.79E-2</c:v>
                </c:pt>
                <c:pt idx="289">
                  <c:v>7.0999999999999994E-2</c:v>
                </c:pt>
                <c:pt idx="290">
                  <c:v>8.4199999999999997E-2</c:v>
                </c:pt>
                <c:pt idx="291">
                  <c:v>0.1043</c:v>
                </c:pt>
                <c:pt idx="292">
                  <c:v>0.1234</c:v>
                </c:pt>
                <c:pt idx="293">
                  <c:v>0.13469999999999999</c:v>
                </c:pt>
                <c:pt idx="294">
                  <c:v>0.15090000000000001</c:v>
                </c:pt>
                <c:pt idx="295">
                  <c:v>0.17829999999999999</c:v>
                </c:pt>
                <c:pt idx="296">
                  <c:v>0.1774</c:v>
                </c:pt>
                <c:pt idx="297">
                  <c:v>0.1169</c:v>
                </c:pt>
                <c:pt idx="298">
                  <c:v>4.2900000000000001E-2</c:v>
                </c:pt>
                <c:pt idx="299">
                  <c:v>6.7999999999999996E-3</c:v>
                </c:pt>
                <c:pt idx="300">
                  <c:v>3.0000000000000001E-3</c:v>
                </c:pt>
                <c:pt idx="301">
                  <c:v>1.3299999999999999E-2</c:v>
                </c:pt>
                <c:pt idx="302">
                  <c:v>2.64E-2</c:v>
                </c:pt>
                <c:pt idx="303">
                  <c:v>3.3700000000000001E-2</c:v>
                </c:pt>
                <c:pt idx="304">
                  <c:v>2.9899999999999999E-2</c:v>
                </c:pt>
                <c:pt idx="305">
                  <c:v>1.3599999999999999E-2</c:v>
                </c:pt>
                <c:pt idx="306">
                  <c:v>-5.5999999999999999E-3</c:v>
                </c:pt>
                <c:pt idx="307">
                  <c:v>-1.6799999999999999E-2</c:v>
                </c:pt>
                <c:pt idx="308">
                  <c:v>-1.4999999999999999E-2</c:v>
                </c:pt>
                <c:pt idx="309">
                  <c:v>-1E-4</c:v>
                </c:pt>
                <c:pt idx="310">
                  <c:v>1.46E-2</c:v>
                </c:pt>
                <c:pt idx="311">
                  <c:v>1.7999999999999999E-2</c:v>
                </c:pt>
                <c:pt idx="312">
                  <c:v>2.1000000000000001E-2</c:v>
                </c:pt>
                <c:pt idx="313">
                  <c:v>3.5099999999999999E-2</c:v>
                </c:pt>
                <c:pt idx="314">
                  <c:v>5.0900000000000001E-2</c:v>
                </c:pt>
                <c:pt idx="315">
                  <c:v>5.8400000000000001E-2</c:v>
                </c:pt>
                <c:pt idx="316">
                  <c:v>6.5799999999999997E-2</c:v>
                </c:pt>
                <c:pt idx="317">
                  <c:v>8.14E-2</c:v>
                </c:pt>
                <c:pt idx="318">
                  <c:v>9.7600000000000006E-2</c:v>
                </c:pt>
                <c:pt idx="319">
                  <c:v>0.10639999999999999</c:v>
                </c:pt>
                <c:pt idx="320">
                  <c:v>0.1152</c:v>
                </c:pt>
                <c:pt idx="321">
                  <c:v>0.13159999999999999</c:v>
                </c:pt>
                <c:pt idx="322">
                  <c:v>0.1479</c:v>
                </c:pt>
                <c:pt idx="323">
                  <c:v>0.15640000000000001</c:v>
                </c:pt>
                <c:pt idx="324">
                  <c:v>0.16619999999999999</c:v>
                </c:pt>
                <c:pt idx="325">
                  <c:v>0.185</c:v>
                </c:pt>
                <c:pt idx="326">
                  <c:v>0.1988</c:v>
                </c:pt>
                <c:pt idx="327">
                  <c:v>0.1953</c:v>
                </c:pt>
                <c:pt idx="328">
                  <c:v>0.18970000000000001</c:v>
                </c:pt>
                <c:pt idx="329">
                  <c:v>0.19670000000000001</c:v>
                </c:pt>
                <c:pt idx="330">
                  <c:v>0.2019</c:v>
                </c:pt>
                <c:pt idx="331">
                  <c:v>0.191</c:v>
                </c:pt>
                <c:pt idx="332">
                  <c:v>0.18049999999999999</c:v>
                </c:pt>
                <c:pt idx="333">
                  <c:v>0.17829999999999999</c:v>
                </c:pt>
                <c:pt idx="334">
                  <c:v>0.1275</c:v>
                </c:pt>
                <c:pt idx="335">
                  <c:v>-9.1999999999999998E-3</c:v>
                </c:pt>
                <c:pt idx="336">
                  <c:v>-0.1234</c:v>
                </c:pt>
                <c:pt idx="337">
                  <c:v>-0.1142</c:v>
                </c:pt>
                <c:pt idx="338">
                  <c:v>-5.5300000000000002E-2</c:v>
                </c:pt>
                <c:pt idx="339">
                  <c:v>-3.6700000000000003E-2</c:v>
                </c:pt>
                <c:pt idx="340">
                  <c:v>-3.9199999999999999E-2</c:v>
                </c:pt>
                <c:pt idx="341">
                  <c:v>-2.9899999999999999E-2</c:v>
                </c:pt>
                <c:pt idx="342">
                  <c:v>-3.1699999999999999E-2</c:v>
                </c:pt>
                <c:pt idx="343">
                  <c:v>-6.8699999999999997E-2</c:v>
                </c:pt>
                <c:pt idx="344">
                  <c:v>-0.1142</c:v>
                </c:pt>
                <c:pt idx="345">
                  <c:v>-0.14099999999999999</c:v>
                </c:pt>
                <c:pt idx="346">
                  <c:v>-0.16930000000000001</c:v>
                </c:pt>
                <c:pt idx="347">
                  <c:v>-0.2175</c:v>
                </c:pt>
                <c:pt idx="348">
                  <c:v>-0.25080000000000002</c:v>
                </c:pt>
                <c:pt idx="349">
                  <c:v>-0.2369</c:v>
                </c:pt>
                <c:pt idx="350">
                  <c:v>-0.20699999999999999</c:v>
                </c:pt>
                <c:pt idx="351">
                  <c:v>-0.19570000000000001</c:v>
                </c:pt>
                <c:pt idx="352">
                  <c:v>-0.18759999999999999</c:v>
                </c:pt>
                <c:pt idx="353">
                  <c:v>-0.16309999999999999</c:v>
                </c:pt>
                <c:pt idx="354">
                  <c:v>-0.1346</c:v>
                </c:pt>
                <c:pt idx="355">
                  <c:v>-0.1166</c:v>
                </c:pt>
                <c:pt idx="356">
                  <c:v>-9.7900000000000001E-2</c:v>
                </c:pt>
                <c:pt idx="357">
                  <c:v>-6.6500000000000004E-2</c:v>
                </c:pt>
                <c:pt idx="358">
                  <c:v>-3.3099999999999997E-2</c:v>
                </c:pt>
                <c:pt idx="359">
                  <c:v>-8.8999999999999999E-3</c:v>
                </c:pt>
                <c:pt idx="360">
                  <c:v>1.5699999999999999E-2</c:v>
                </c:pt>
                <c:pt idx="361">
                  <c:v>5.0299999999999997E-2</c:v>
                </c:pt>
                <c:pt idx="362">
                  <c:v>8.3199999999999996E-2</c:v>
                </c:pt>
                <c:pt idx="363">
                  <c:v>0.1047</c:v>
                </c:pt>
                <c:pt idx="364">
                  <c:v>0.1346</c:v>
                </c:pt>
                <c:pt idx="365">
                  <c:v>0.18229999999999999</c:v>
                </c:pt>
                <c:pt idx="366">
                  <c:v>0.18559999999999999</c:v>
                </c:pt>
                <c:pt idx="367">
                  <c:v>9.6299999999999997E-2</c:v>
                </c:pt>
                <c:pt idx="368">
                  <c:v>-5.8999999999999999E-3</c:v>
                </c:pt>
                <c:pt idx="369">
                  <c:v>-3.6499999999999998E-2</c:v>
                </c:pt>
                <c:pt idx="370">
                  <c:v>-1.72E-2</c:v>
                </c:pt>
                <c:pt idx="371">
                  <c:v>9.7999999999999997E-3</c:v>
                </c:pt>
                <c:pt idx="372">
                  <c:v>2.9100000000000001E-2</c:v>
                </c:pt>
                <c:pt idx="373">
                  <c:v>3.6299999999999999E-2</c:v>
                </c:pt>
                <c:pt idx="374">
                  <c:v>4.5600000000000002E-2</c:v>
                </c:pt>
                <c:pt idx="375">
                  <c:v>6.9900000000000004E-2</c:v>
                </c:pt>
                <c:pt idx="376">
                  <c:v>0.1002</c:v>
                </c:pt>
                <c:pt idx="377">
                  <c:v>0.125</c:v>
                </c:pt>
                <c:pt idx="378">
                  <c:v>0.14480000000000001</c:v>
                </c:pt>
                <c:pt idx="379">
                  <c:v>0.1638</c:v>
                </c:pt>
                <c:pt idx="380">
                  <c:v>0.18859999999999999</c:v>
                </c:pt>
                <c:pt idx="381">
                  <c:v>0.2225</c:v>
                </c:pt>
                <c:pt idx="382">
                  <c:v>0.25080000000000002</c:v>
                </c:pt>
                <c:pt idx="383">
                  <c:v>0.2495</c:v>
                </c:pt>
                <c:pt idx="384">
                  <c:v>0.17230000000000001</c:v>
                </c:pt>
                <c:pt idx="385">
                  <c:v>2.3E-3</c:v>
                </c:pt>
                <c:pt idx="386">
                  <c:v>-0.14069999999999999</c:v>
                </c:pt>
                <c:pt idx="387">
                  <c:v>-0.1492</c:v>
                </c:pt>
                <c:pt idx="388">
                  <c:v>-0.1019</c:v>
                </c:pt>
                <c:pt idx="389">
                  <c:v>-9.5100000000000004E-2</c:v>
                </c:pt>
                <c:pt idx="390">
                  <c:v>-0.1111</c:v>
                </c:pt>
                <c:pt idx="391">
                  <c:v>-0.1118</c:v>
                </c:pt>
                <c:pt idx="392">
                  <c:v>-9.2499999999999999E-2</c:v>
                </c:pt>
                <c:pt idx="393">
                  <c:v>-6.1899999999999997E-2</c:v>
                </c:pt>
                <c:pt idx="394">
                  <c:v>-4.7800000000000002E-2</c:v>
                </c:pt>
                <c:pt idx="395">
                  <c:v>-7.3700000000000002E-2</c:v>
                </c:pt>
                <c:pt idx="396">
                  <c:v>-0.1275</c:v>
                </c:pt>
                <c:pt idx="397">
                  <c:v>-0.18579999999999999</c:v>
                </c:pt>
                <c:pt idx="398">
                  <c:v>-0.2152</c:v>
                </c:pt>
                <c:pt idx="399">
                  <c:v>-0.19489999999999999</c:v>
                </c:pt>
                <c:pt idx="400">
                  <c:v>-0.16520000000000001</c:v>
                </c:pt>
                <c:pt idx="401">
                  <c:v>-0.1656</c:v>
                </c:pt>
                <c:pt idx="402">
                  <c:v>-0.17230000000000001</c:v>
                </c:pt>
                <c:pt idx="403">
                  <c:v>-0.15679999999999999</c:v>
                </c:pt>
                <c:pt idx="404">
                  <c:v>-0.1336</c:v>
                </c:pt>
                <c:pt idx="405">
                  <c:v>-0.1216</c:v>
                </c:pt>
                <c:pt idx="406">
                  <c:v>-0.1132</c:v>
                </c:pt>
                <c:pt idx="407">
                  <c:v>-9.7500000000000003E-2</c:v>
                </c:pt>
                <c:pt idx="408">
                  <c:v>-7.8799999999999995E-2</c:v>
                </c:pt>
                <c:pt idx="409">
                  <c:v>-6.3600000000000004E-2</c:v>
                </c:pt>
                <c:pt idx="410">
                  <c:v>-5.1999999999999998E-2</c:v>
                </c:pt>
                <c:pt idx="411">
                  <c:v>-4.53E-2</c:v>
                </c:pt>
                <c:pt idx="412">
                  <c:v>-5.5500000000000001E-2</c:v>
                </c:pt>
                <c:pt idx="413">
                  <c:v>-8.9399999999999993E-2</c:v>
                </c:pt>
                <c:pt idx="414">
                  <c:v>-0.12239999999999999</c:v>
                </c:pt>
                <c:pt idx="415">
                  <c:v>-0.13020000000000001</c:v>
                </c:pt>
                <c:pt idx="416">
                  <c:v>-0.1234</c:v>
                </c:pt>
                <c:pt idx="417">
                  <c:v>-0.1181</c:v>
                </c:pt>
                <c:pt idx="418">
                  <c:v>-0.1183</c:v>
                </c:pt>
                <c:pt idx="419">
                  <c:v>-0.1222</c:v>
                </c:pt>
                <c:pt idx="420">
                  <c:v>-0.1173</c:v>
                </c:pt>
                <c:pt idx="421">
                  <c:v>-9.4799999999999995E-2</c:v>
                </c:pt>
                <c:pt idx="422">
                  <c:v>-7.3099999999999998E-2</c:v>
                </c:pt>
                <c:pt idx="423">
                  <c:v>-6.7799999999999999E-2</c:v>
                </c:pt>
                <c:pt idx="424">
                  <c:v>-5.57E-2</c:v>
                </c:pt>
                <c:pt idx="425">
                  <c:v>-1.7999999999999999E-2</c:v>
                </c:pt>
                <c:pt idx="426">
                  <c:v>6.4999999999999997E-3</c:v>
                </c:pt>
                <c:pt idx="427">
                  <c:v>-2.0899999999999998E-2</c:v>
                </c:pt>
                <c:pt idx="428">
                  <c:v>-8.2000000000000003E-2</c:v>
                </c:pt>
                <c:pt idx="429">
                  <c:v>-0.14319999999999999</c:v>
                </c:pt>
                <c:pt idx="430">
                  <c:v>-0.16619999999999999</c:v>
                </c:pt>
                <c:pt idx="431">
                  <c:v>-0.13009999999999999</c:v>
                </c:pt>
                <c:pt idx="432">
                  <c:v>-8.7599999999999997E-2</c:v>
                </c:pt>
                <c:pt idx="433">
                  <c:v>-8.8800000000000004E-2</c:v>
                </c:pt>
                <c:pt idx="434">
                  <c:v>-9.8000000000000004E-2</c:v>
                </c:pt>
                <c:pt idx="435">
                  <c:v>-7.4200000000000002E-2</c:v>
                </c:pt>
                <c:pt idx="436">
                  <c:v>-4.0399999999999998E-2</c:v>
                </c:pt>
                <c:pt idx="437">
                  <c:v>-2.5000000000000001E-2</c:v>
                </c:pt>
                <c:pt idx="438">
                  <c:v>-1.4999999999999999E-2</c:v>
                </c:pt>
                <c:pt idx="439">
                  <c:v>7.0000000000000001E-3</c:v>
                </c:pt>
                <c:pt idx="440">
                  <c:v>3.2500000000000001E-2</c:v>
                </c:pt>
                <c:pt idx="441">
                  <c:v>5.0599999999999999E-2</c:v>
                </c:pt>
                <c:pt idx="442">
                  <c:v>6.6100000000000006E-2</c:v>
                </c:pt>
                <c:pt idx="443">
                  <c:v>8.3500000000000005E-2</c:v>
                </c:pt>
                <c:pt idx="444">
                  <c:v>8.9300000000000004E-2</c:v>
                </c:pt>
                <c:pt idx="445">
                  <c:v>7.2499999999999995E-2</c:v>
                </c:pt>
                <c:pt idx="446">
                  <c:v>4.8099999999999997E-2</c:v>
                </c:pt>
                <c:pt idx="447">
                  <c:v>3.27E-2</c:v>
                </c:pt>
                <c:pt idx="448">
                  <c:v>2.0199999999999999E-2</c:v>
                </c:pt>
                <c:pt idx="449">
                  <c:v>4.1000000000000003E-3</c:v>
                </c:pt>
                <c:pt idx="450">
                  <c:v>-2.8E-3</c:v>
                </c:pt>
                <c:pt idx="451">
                  <c:v>1.09E-2</c:v>
                </c:pt>
                <c:pt idx="452">
                  <c:v>2.98E-2</c:v>
                </c:pt>
                <c:pt idx="453">
                  <c:v>3.8300000000000001E-2</c:v>
                </c:pt>
                <c:pt idx="454">
                  <c:v>4.5400000000000003E-2</c:v>
                </c:pt>
                <c:pt idx="455">
                  <c:v>6.1499999999999999E-2</c:v>
                </c:pt>
                <c:pt idx="456">
                  <c:v>0.08</c:v>
                </c:pt>
                <c:pt idx="457">
                  <c:v>9.2999999999999999E-2</c:v>
                </c:pt>
                <c:pt idx="458">
                  <c:v>0.105</c:v>
                </c:pt>
                <c:pt idx="459">
                  <c:v>0.12130000000000001</c:v>
                </c:pt>
                <c:pt idx="460">
                  <c:v>0.13769999999999999</c:v>
                </c:pt>
                <c:pt idx="461">
                  <c:v>0.15</c:v>
                </c:pt>
                <c:pt idx="462">
                  <c:v>0.16420000000000001</c:v>
                </c:pt>
                <c:pt idx="463">
                  <c:v>0.18329999999999999</c:v>
                </c:pt>
                <c:pt idx="464">
                  <c:v>0.18970000000000001</c:v>
                </c:pt>
                <c:pt idx="465">
                  <c:v>0.16739999999999999</c:v>
                </c:pt>
                <c:pt idx="466">
                  <c:v>0.1305</c:v>
                </c:pt>
                <c:pt idx="467">
                  <c:v>9.6199999999999994E-2</c:v>
                </c:pt>
                <c:pt idx="468">
                  <c:v>6.5299999999999997E-2</c:v>
                </c:pt>
                <c:pt idx="469">
                  <c:v>3.7100000000000001E-2</c:v>
                </c:pt>
                <c:pt idx="470">
                  <c:v>2.0799999999999999E-2</c:v>
                </c:pt>
                <c:pt idx="471">
                  <c:v>2.3099999999999999E-2</c:v>
                </c:pt>
                <c:pt idx="472">
                  <c:v>3.2000000000000001E-2</c:v>
                </c:pt>
                <c:pt idx="473">
                  <c:v>3.5200000000000002E-2</c:v>
                </c:pt>
                <c:pt idx="474">
                  <c:v>3.7999999999999999E-2</c:v>
                </c:pt>
                <c:pt idx="475">
                  <c:v>4.6300000000000001E-2</c:v>
                </c:pt>
                <c:pt idx="476">
                  <c:v>5.0599999999999999E-2</c:v>
                </c:pt>
                <c:pt idx="477">
                  <c:v>4.1500000000000002E-2</c:v>
                </c:pt>
                <c:pt idx="478">
                  <c:v>2.4E-2</c:v>
                </c:pt>
                <c:pt idx="479">
                  <c:v>5.7999999999999996E-3</c:v>
                </c:pt>
                <c:pt idx="480">
                  <c:v>-8.6E-3</c:v>
                </c:pt>
                <c:pt idx="481">
                  <c:v>-1.6199999999999999E-2</c:v>
                </c:pt>
                <c:pt idx="482">
                  <c:v>-1.7100000000000001E-2</c:v>
                </c:pt>
                <c:pt idx="483">
                  <c:v>-1.34E-2</c:v>
                </c:pt>
                <c:pt idx="484">
                  <c:v>-1.15E-2</c:v>
                </c:pt>
                <c:pt idx="485">
                  <c:v>-1.6400000000000001E-2</c:v>
                </c:pt>
                <c:pt idx="486">
                  <c:v>-2.3400000000000001E-2</c:v>
                </c:pt>
                <c:pt idx="487">
                  <c:v>-2.6499999999999999E-2</c:v>
                </c:pt>
                <c:pt idx="488">
                  <c:v>-2.53E-2</c:v>
                </c:pt>
                <c:pt idx="489">
                  <c:v>-2.0899999999999998E-2</c:v>
                </c:pt>
                <c:pt idx="490">
                  <c:v>-1.6E-2</c:v>
                </c:pt>
                <c:pt idx="491">
                  <c:v>-1.24E-2</c:v>
                </c:pt>
                <c:pt idx="492">
                  <c:v>-7.0000000000000001E-3</c:v>
                </c:pt>
                <c:pt idx="493">
                  <c:v>3.0000000000000001E-3</c:v>
                </c:pt>
                <c:pt idx="494">
                  <c:v>1.4999999999999999E-2</c:v>
                </c:pt>
                <c:pt idx="495">
                  <c:v>2.5999999999999999E-2</c:v>
                </c:pt>
                <c:pt idx="496">
                  <c:v>3.8600000000000002E-2</c:v>
                </c:pt>
                <c:pt idx="497">
                  <c:v>5.3499999999999999E-2</c:v>
                </c:pt>
                <c:pt idx="498">
                  <c:v>5.8999999999999997E-2</c:v>
                </c:pt>
                <c:pt idx="499">
                  <c:v>4.5900000000000003E-2</c:v>
                </c:pt>
                <c:pt idx="500">
                  <c:v>2.5999999999999999E-2</c:v>
                </c:pt>
                <c:pt idx="501">
                  <c:v>1.18E-2</c:v>
                </c:pt>
                <c:pt idx="502">
                  <c:v>-4.1999999999999997E-3</c:v>
                </c:pt>
                <c:pt idx="503">
                  <c:v>-2.8500000000000001E-2</c:v>
                </c:pt>
                <c:pt idx="504">
                  <c:v>-4.36E-2</c:v>
                </c:pt>
                <c:pt idx="505">
                  <c:v>-3.3700000000000001E-2</c:v>
                </c:pt>
                <c:pt idx="506">
                  <c:v>-1.3599999999999999E-2</c:v>
                </c:pt>
                <c:pt idx="507">
                  <c:v>-4.0000000000000002E-4</c:v>
                </c:pt>
                <c:pt idx="508">
                  <c:v>9.7000000000000003E-3</c:v>
                </c:pt>
                <c:pt idx="509">
                  <c:v>2.1700000000000001E-2</c:v>
                </c:pt>
                <c:pt idx="510">
                  <c:v>2.35E-2</c:v>
                </c:pt>
                <c:pt idx="511">
                  <c:v>5.7000000000000002E-3</c:v>
                </c:pt>
                <c:pt idx="512">
                  <c:v>-1.32E-2</c:v>
                </c:pt>
                <c:pt idx="513">
                  <c:v>-1.41E-2</c:v>
                </c:pt>
                <c:pt idx="514">
                  <c:v>-5.1000000000000004E-3</c:v>
                </c:pt>
                <c:pt idx="515">
                  <c:v>2.3999999999999998E-3</c:v>
                </c:pt>
                <c:pt idx="516">
                  <c:v>8.2000000000000007E-3</c:v>
                </c:pt>
                <c:pt idx="517">
                  <c:v>1.4500000000000001E-2</c:v>
                </c:pt>
                <c:pt idx="518">
                  <c:v>2.1399999999999999E-2</c:v>
                </c:pt>
                <c:pt idx="519">
                  <c:v>2.9000000000000001E-2</c:v>
                </c:pt>
                <c:pt idx="520">
                  <c:v>3.8699999999999998E-2</c:v>
                </c:pt>
                <c:pt idx="521">
                  <c:v>0.05</c:v>
                </c:pt>
                <c:pt idx="522">
                  <c:v>5.1999999999999998E-2</c:v>
                </c:pt>
                <c:pt idx="523">
                  <c:v>3.6600000000000001E-2</c:v>
                </c:pt>
                <c:pt idx="524">
                  <c:v>1.6E-2</c:v>
                </c:pt>
                <c:pt idx="525">
                  <c:v>3.5999999999999999E-3</c:v>
                </c:pt>
                <c:pt idx="526">
                  <c:v>-3.3E-3</c:v>
                </c:pt>
                <c:pt idx="527">
                  <c:v>-9.1999999999999998E-3</c:v>
                </c:pt>
                <c:pt idx="528">
                  <c:v>-1.1299999999999999E-2</c:v>
                </c:pt>
                <c:pt idx="529">
                  <c:v>-6.7000000000000002E-3</c:v>
                </c:pt>
                <c:pt idx="530">
                  <c:v>5.0000000000000001E-4</c:v>
                </c:pt>
                <c:pt idx="531">
                  <c:v>5.4999999999999997E-3</c:v>
                </c:pt>
                <c:pt idx="532">
                  <c:v>7.7000000000000002E-3</c:v>
                </c:pt>
                <c:pt idx="533">
                  <c:v>7.4999999999999997E-3</c:v>
                </c:pt>
                <c:pt idx="534">
                  <c:v>3.5999999999999999E-3</c:v>
                </c:pt>
                <c:pt idx="535">
                  <c:v>-4.1999999999999997E-3</c:v>
                </c:pt>
                <c:pt idx="536">
                  <c:v>-9.7000000000000003E-3</c:v>
                </c:pt>
                <c:pt idx="537">
                  <c:v>-8.0000000000000002E-3</c:v>
                </c:pt>
                <c:pt idx="538">
                  <c:v>-3.7000000000000002E-3</c:v>
                </c:pt>
                <c:pt idx="539">
                  <c:v>-2.0999999999999999E-3</c:v>
                </c:pt>
                <c:pt idx="540">
                  <c:v>-1.6000000000000001E-3</c:v>
                </c:pt>
                <c:pt idx="541">
                  <c:v>4.0000000000000002E-4</c:v>
                </c:pt>
                <c:pt idx="542">
                  <c:v>3.8999999999999998E-3</c:v>
                </c:pt>
                <c:pt idx="543">
                  <c:v>7.7000000000000002E-3</c:v>
                </c:pt>
                <c:pt idx="544">
                  <c:v>8.6999999999999994E-3</c:v>
                </c:pt>
                <c:pt idx="545">
                  <c:v>3.8999999999999998E-3</c:v>
                </c:pt>
                <c:pt idx="546">
                  <c:v>-5.7000000000000002E-3</c:v>
                </c:pt>
                <c:pt idx="547">
                  <c:v>-1.8200000000000001E-2</c:v>
                </c:pt>
                <c:pt idx="548">
                  <c:v>-3.1E-2</c:v>
                </c:pt>
                <c:pt idx="549">
                  <c:v>-4.0899999999999999E-2</c:v>
                </c:pt>
                <c:pt idx="550">
                  <c:v>-4.2900000000000001E-2</c:v>
                </c:pt>
                <c:pt idx="551">
                  <c:v>-3.4500000000000003E-2</c:v>
                </c:pt>
                <c:pt idx="552">
                  <c:v>-2.4899999999999999E-2</c:v>
                </c:pt>
                <c:pt idx="553">
                  <c:v>-2.3E-2</c:v>
                </c:pt>
                <c:pt idx="554">
                  <c:v>-2.41E-2</c:v>
                </c:pt>
                <c:pt idx="555">
                  <c:v>-2.1899999999999999E-2</c:v>
                </c:pt>
                <c:pt idx="556">
                  <c:v>-1.7999999999999999E-2</c:v>
                </c:pt>
                <c:pt idx="557">
                  <c:v>-1.52E-2</c:v>
                </c:pt>
                <c:pt idx="558">
                  <c:v>-1.32E-2</c:v>
                </c:pt>
                <c:pt idx="559">
                  <c:v>-1.03E-2</c:v>
                </c:pt>
                <c:pt idx="560">
                  <c:v>-1.8E-3</c:v>
                </c:pt>
                <c:pt idx="561">
                  <c:v>1.37E-2</c:v>
                </c:pt>
                <c:pt idx="562">
                  <c:v>2.07E-2</c:v>
                </c:pt>
                <c:pt idx="563">
                  <c:v>6.8999999999999999E-3</c:v>
                </c:pt>
                <c:pt idx="564">
                  <c:v>-1.0999999999999999E-2</c:v>
                </c:pt>
                <c:pt idx="565">
                  <c:v>-1.46E-2</c:v>
                </c:pt>
                <c:pt idx="566">
                  <c:v>-9.2999999999999992E-3</c:v>
                </c:pt>
                <c:pt idx="567">
                  <c:v>-4.4999999999999997E-3</c:v>
                </c:pt>
                <c:pt idx="568">
                  <c:v>-3.5000000000000001E-3</c:v>
                </c:pt>
                <c:pt idx="569">
                  <c:v>-6.7999999999999996E-3</c:v>
                </c:pt>
                <c:pt idx="570">
                  <c:v>-1.0800000000000001E-2</c:v>
                </c:pt>
                <c:pt idx="571">
                  <c:v>-1.18E-2</c:v>
                </c:pt>
                <c:pt idx="572">
                  <c:v>-1.1299999999999999E-2</c:v>
                </c:pt>
                <c:pt idx="573">
                  <c:v>-1.14E-2</c:v>
                </c:pt>
                <c:pt idx="574">
                  <c:v>-1.01E-2</c:v>
                </c:pt>
                <c:pt idx="575">
                  <c:v>-5.4000000000000003E-3</c:v>
                </c:pt>
                <c:pt idx="576">
                  <c:v>-2.0000000000000001E-4</c:v>
                </c:pt>
                <c:pt idx="577">
                  <c:v>3.0000000000000001E-3</c:v>
                </c:pt>
                <c:pt idx="578">
                  <c:v>7.4000000000000003E-3</c:v>
                </c:pt>
                <c:pt idx="579">
                  <c:v>1.5800000000000002E-2</c:v>
                </c:pt>
                <c:pt idx="580">
                  <c:v>2.4E-2</c:v>
                </c:pt>
                <c:pt idx="581">
                  <c:v>2.86E-2</c:v>
                </c:pt>
                <c:pt idx="582">
                  <c:v>3.6200000000000003E-2</c:v>
                </c:pt>
                <c:pt idx="583">
                  <c:v>5.28E-2</c:v>
                </c:pt>
                <c:pt idx="584">
                  <c:v>7.1900000000000006E-2</c:v>
                </c:pt>
                <c:pt idx="585">
                  <c:v>8.3799999999999999E-2</c:v>
                </c:pt>
                <c:pt idx="586">
                  <c:v>7.9399999999999998E-2</c:v>
                </c:pt>
                <c:pt idx="587">
                  <c:v>5.3900000000000003E-2</c:v>
                </c:pt>
                <c:pt idx="588">
                  <c:v>1.8800000000000001E-2</c:v>
                </c:pt>
                <c:pt idx="589">
                  <c:v>-1.14E-2</c:v>
                </c:pt>
                <c:pt idx="590">
                  <c:v>-2.6800000000000001E-2</c:v>
                </c:pt>
                <c:pt idx="591">
                  <c:v>-2.29E-2</c:v>
                </c:pt>
                <c:pt idx="592">
                  <c:v>-1.26E-2</c:v>
                </c:pt>
                <c:pt idx="593">
                  <c:v>-8.5000000000000006E-3</c:v>
                </c:pt>
                <c:pt idx="594">
                  <c:v>-4.3E-3</c:v>
                </c:pt>
                <c:pt idx="595">
                  <c:v>6.7999999999999996E-3</c:v>
                </c:pt>
                <c:pt idx="596">
                  <c:v>1.6199999999999999E-2</c:v>
                </c:pt>
                <c:pt idx="597">
                  <c:v>1.46E-2</c:v>
                </c:pt>
                <c:pt idx="598">
                  <c:v>4.8999999999999998E-3</c:v>
                </c:pt>
                <c:pt idx="599">
                  <c:v>-7.9000000000000008E-3</c:v>
                </c:pt>
                <c:pt idx="600">
                  <c:v>-2.23E-2</c:v>
                </c:pt>
                <c:pt idx="601">
                  <c:v>-3.7199999999999997E-2</c:v>
                </c:pt>
                <c:pt idx="602">
                  <c:v>-4.7600000000000003E-2</c:v>
                </c:pt>
                <c:pt idx="603">
                  <c:v>-4.9399999999999999E-2</c:v>
                </c:pt>
                <c:pt idx="604">
                  <c:v>-4.36E-2</c:v>
                </c:pt>
                <c:pt idx="605">
                  <c:v>-3.32E-2</c:v>
                </c:pt>
                <c:pt idx="606">
                  <c:v>-2.1999999999999999E-2</c:v>
                </c:pt>
                <c:pt idx="607">
                  <c:v>-1.2999999999999999E-2</c:v>
                </c:pt>
                <c:pt idx="608">
                  <c:v>-4.4000000000000003E-3</c:v>
                </c:pt>
                <c:pt idx="609">
                  <c:v>6.0000000000000001E-3</c:v>
                </c:pt>
                <c:pt idx="610">
                  <c:v>1.6199999999999999E-2</c:v>
                </c:pt>
                <c:pt idx="611">
                  <c:v>2.4500000000000001E-2</c:v>
                </c:pt>
                <c:pt idx="612">
                  <c:v>3.2599999999999997E-2</c:v>
                </c:pt>
                <c:pt idx="613">
                  <c:v>4.1200000000000001E-2</c:v>
                </c:pt>
                <c:pt idx="614">
                  <c:v>4.2700000000000002E-2</c:v>
                </c:pt>
                <c:pt idx="615">
                  <c:v>3.1E-2</c:v>
                </c:pt>
                <c:pt idx="616">
                  <c:v>1.2500000000000001E-2</c:v>
                </c:pt>
                <c:pt idx="617">
                  <c:v>-4.1999999999999997E-3</c:v>
                </c:pt>
                <c:pt idx="618">
                  <c:v>-1.6299999999999999E-2</c:v>
                </c:pt>
                <c:pt idx="619">
                  <c:v>-2.2200000000000001E-2</c:v>
                </c:pt>
                <c:pt idx="620">
                  <c:v>-2.0799999999999999E-2</c:v>
                </c:pt>
                <c:pt idx="621">
                  <c:v>-1.3100000000000001E-2</c:v>
                </c:pt>
                <c:pt idx="622">
                  <c:v>-8.3999999999999995E-3</c:v>
                </c:pt>
                <c:pt idx="623">
                  <c:v>-1.4E-2</c:v>
                </c:pt>
                <c:pt idx="624">
                  <c:v>-2.1000000000000001E-2</c:v>
                </c:pt>
                <c:pt idx="625">
                  <c:v>-1.9699999999999999E-2</c:v>
                </c:pt>
                <c:pt idx="626">
                  <c:v>-1.4E-2</c:v>
                </c:pt>
                <c:pt idx="627">
                  <c:v>-9.5999999999999992E-3</c:v>
                </c:pt>
                <c:pt idx="628">
                  <c:v>-5.5999999999999999E-3</c:v>
                </c:pt>
                <c:pt idx="629">
                  <c:v>0</c:v>
                </c:pt>
                <c:pt idx="630">
                  <c:v>5.4000000000000003E-3</c:v>
                </c:pt>
                <c:pt idx="631">
                  <c:v>9.1000000000000004E-3</c:v>
                </c:pt>
                <c:pt idx="632">
                  <c:v>1.37E-2</c:v>
                </c:pt>
                <c:pt idx="633">
                  <c:v>2.1000000000000001E-2</c:v>
                </c:pt>
                <c:pt idx="634">
                  <c:v>2.7099999999999999E-2</c:v>
                </c:pt>
                <c:pt idx="635">
                  <c:v>2.7799999999999998E-2</c:v>
                </c:pt>
                <c:pt idx="636">
                  <c:v>2.3699999999999999E-2</c:v>
                </c:pt>
                <c:pt idx="637">
                  <c:v>1.6500000000000001E-2</c:v>
                </c:pt>
                <c:pt idx="638">
                  <c:v>8.0999999999999996E-3</c:v>
                </c:pt>
                <c:pt idx="639">
                  <c:v>5.9999999999999995E-4</c:v>
                </c:pt>
                <c:pt idx="640">
                  <c:v>-8.0000000000000004E-4</c:v>
                </c:pt>
                <c:pt idx="641">
                  <c:v>7.1999999999999998E-3</c:v>
                </c:pt>
                <c:pt idx="642">
                  <c:v>2.0400000000000001E-2</c:v>
                </c:pt>
                <c:pt idx="643">
                  <c:v>3.3300000000000003E-2</c:v>
                </c:pt>
                <c:pt idx="644">
                  <c:v>4.4400000000000002E-2</c:v>
                </c:pt>
                <c:pt idx="645">
                  <c:v>5.1999999999999998E-2</c:v>
                </c:pt>
                <c:pt idx="646">
                  <c:v>5.0200000000000002E-2</c:v>
                </c:pt>
                <c:pt idx="647">
                  <c:v>3.56E-2</c:v>
                </c:pt>
                <c:pt idx="648">
                  <c:v>1.95E-2</c:v>
                </c:pt>
                <c:pt idx="649">
                  <c:v>1.24E-2</c:v>
                </c:pt>
                <c:pt idx="650">
                  <c:v>9.4000000000000004E-3</c:v>
                </c:pt>
                <c:pt idx="651">
                  <c:v>3.5999999999999999E-3</c:v>
                </c:pt>
                <c:pt idx="652">
                  <c:v>-2.2000000000000001E-3</c:v>
                </c:pt>
                <c:pt idx="653">
                  <c:v>-4.1000000000000003E-3</c:v>
                </c:pt>
                <c:pt idx="654">
                  <c:v>-2.0999999999999999E-3</c:v>
                </c:pt>
                <c:pt idx="655">
                  <c:v>1.9E-3</c:v>
                </c:pt>
                <c:pt idx="656">
                  <c:v>5.3E-3</c:v>
                </c:pt>
                <c:pt idx="657">
                  <c:v>6.6E-3</c:v>
                </c:pt>
                <c:pt idx="658">
                  <c:v>9.4999999999999998E-3</c:v>
                </c:pt>
                <c:pt idx="659">
                  <c:v>1.72E-2</c:v>
                </c:pt>
                <c:pt idx="660">
                  <c:v>2.5999999999999999E-2</c:v>
                </c:pt>
                <c:pt idx="661">
                  <c:v>3.1899999999999998E-2</c:v>
                </c:pt>
                <c:pt idx="662">
                  <c:v>3.7499999999999999E-2</c:v>
                </c:pt>
                <c:pt idx="663">
                  <c:v>4.58E-2</c:v>
                </c:pt>
                <c:pt idx="664">
                  <c:v>5.3499999999999999E-2</c:v>
                </c:pt>
                <c:pt idx="665">
                  <c:v>5.6800000000000003E-2</c:v>
                </c:pt>
                <c:pt idx="666">
                  <c:v>5.5199999999999999E-2</c:v>
                </c:pt>
                <c:pt idx="667">
                  <c:v>4.9500000000000002E-2</c:v>
                </c:pt>
                <c:pt idx="668">
                  <c:v>4.3299999999999998E-2</c:v>
                </c:pt>
                <c:pt idx="669">
                  <c:v>0.04</c:v>
                </c:pt>
                <c:pt idx="670">
                  <c:v>4.0599999999999997E-2</c:v>
                </c:pt>
                <c:pt idx="671">
                  <c:v>4.5600000000000002E-2</c:v>
                </c:pt>
                <c:pt idx="672">
                  <c:v>5.7000000000000002E-2</c:v>
                </c:pt>
                <c:pt idx="673">
                  <c:v>7.2999999999999995E-2</c:v>
                </c:pt>
                <c:pt idx="674">
                  <c:v>7.7100000000000002E-2</c:v>
                </c:pt>
                <c:pt idx="675">
                  <c:v>5.7599999999999998E-2</c:v>
                </c:pt>
                <c:pt idx="676">
                  <c:v>3.7199999999999997E-2</c:v>
                </c:pt>
                <c:pt idx="677">
                  <c:v>3.7499999999999999E-2</c:v>
                </c:pt>
                <c:pt idx="678">
                  <c:v>4.19E-2</c:v>
                </c:pt>
                <c:pt idx="679">
                  <c:v>3.0700000000000002E-2</c:v>
                </c:pt>
                <c:pt idx="680">
                  <c:v>0.01</c:v>
                </c:pt>
                <c:pt idx="681">
                  <c:v>-8.9999999999999993E-3</c:v>
                </c:pt>
                <c:pt idx="682">
                  <c:v>-2.0799999999999999E-2</c:v>
                </c:pt>
                <c:pt idx="683">
                  <c:v>-2.3599999999999999E-2</c:v>
                </c:pt>
                <c:pt idx="684">
                  <c:v>-2.5399999999999999E-2</c:v>
                </c:pt>
                <c:pt idx="685">
                  <c:v>-3.3399999999999999E-2</c:v>
                </c:pt>
                <c:pt idx="686">
                  <c:v>-4.1300000000000003E-2</c:v>
                </c:pt>
                <c:pt idx="687">
                  <c:v>-4.2599999999999999E-2</c:v>
                </c:pt>
                <c:pt idx="688">
                  <c:v>-4.2099999999999999E-2</c:v>
                </c:pt>
                <c:pt idx="689">
                  <c:v>-4.5400000000000003E-2</c:v>
                </c:pt>
                <c:pt idx="690">
                  <c:v>-4.8000000000000001E-2</c:v>
                </c:pt>
                <c:pt idx="691">
                  <c:v>-4.5699999999999998E-2</c:v>
                </c:pt>
                <c:pt idx="692">
                  <c:v>-4.4200000000000003E-2</c:v>
                </c:pt>
                <c:pt idx="693">
                  <c:v>-4.8099999999999997E-2</c:v>
                </c:pt>
                <c:pt idx="694">
                  <c:v>-4.6699999999999998E-2</c:v>
                </c:pt>
                <c:pt idx="695">
                  <c:v>-2.9899999999999999E-2</c:v>
                </c:pt>
                <c:pt idx="696">
                  <c:v>-5.7999999999999996E-3</c:v>
                </c:pt>
                <c:pt idx="697">
                  <c:v>1.3599999999999999E-2</c:v>
                </c:pt>
                <c:pt idx="698">
                  <c:v>1.8200000000000001E-2</c:v>
                </c:pt>
                <c:pt idx="699">
                  <c:v>2.3999999999999998E-3</c:v>
                </c:pt>
                <c:pt idx="700">
                  <c:v>-2.12E-2</c:v>
                </c:pt>
                <c:pt idx="701">
                  <c:v>-3.9100000000000003E-2</c:v>
                </c:pt>
                <c:pt idx="702">
                  <c:v>-5.0200000000000002E-2</c:v>
                </c:pt>
                <c:pt idx="703">
                  <c:v>-5.5800000000000002E-2</c:v>
                </c:pt>
                <c:pt idx="704">
                  <c:v>-5.3999999999999999E-2</c:v>
                </c:pt>
                <c:pt idx="705">
                  <c:v>-4.4699999999999997E-2</c:v>
                </c:pt>
                <c:pt idx="706">
                  <c:v>-3.6900000000000002E-2</c:v>
                </c:pt>
                <c:pt idx="707">
                  <c:v>-3.85E-2</c:v>
                </c:pt>
                <c:pt idx="708">
                  <c:v>-4.1300000000000003E-2</c:v>
                </c:pt>
                <c:pt idx="709">
                  <c:v>-3.6999999999999998E-2</c:v>
                </c:pt>
                <c:pt idx="710">
                  <c:v>-3.1399999999999997E-2</c:v>
                </c:pt>
                <c:pt idx="711">
                  <c:v>-3.1099999999999999E-2</c:v>
                </c:pt>
                <c:pt idx="712">
                  <c:v>-3.2199999999999999E-2</c:v>
                </c:pt>
                <c:pt idx="713">
                  <c:v>-0.03</c:v>
                </c:pt>
                <c:pt idx="714">
                  <c:v>-2.7E-2</c:v>
                </c:pt>
                <c:pt idx="715">
                  <c:v>-2.6599999999999999E-2</c:v>
                </c:pt>
                <c:pt idx="716">
                  <c:v>-2.7E-2</c:v>
                </c:pt>
                <c:pt idx="717">
                  <c:v>-2.6599999999999999E-2</c:v>
                </c:pt>
                <c:pt idx="718">
                  <c:v>-2.7400000000000001E-2</c:v>
                </c:pt>
                <c:pt idx="719">
                  <c:v>-3.15E-2</c:v>
                </c:pt>
                <c:pt idx="720">
                  <c:v>-3.5200000000000002E-2</c:v>
                </c:pt>
                <c:pt idx="721">
                  <c:v>-3.4799999999999998E-2</c:v>
                </c:pt>
                <c:pt idx="722">
                  <c:v>-3.15E-2</c:v>
                </c:pt>
                <c:pt idx="723">
                  <c:v>-2.7400000000000001E-2</c:v>
                </c:pt>
                <c:pt idx="724">
                  <c:v>-2.2100000000000002E-2</c:v>
                </c:pt>
                <c:pt idx="725">
                  <c:v>-1.54E-2</c:v>
                </c:pt>
                <c:pt idx="726">
                  <c:v>-8.0000000000000002E-3</c:v>
                </c:pt>
                <c:pt idx="727">
                  <c:v>-2.9999999999999997E-4</c:v>
                </c:pt>
                <c:pt idx="728">
                  <c:v>8.8999999999999999E-3</c:v>
                </c:pt>
                <c:pt idx="729">
                  <c:v>0.02</c:v>
                </c:pt>
                <c:pt idx="730">
                  <c:v>2.87E-2</c:v>
                </c:pt>
                <c:pt idx="731">
                  <c:v>3.1199999999999999E-2</c:v>
                </c:pt>
                <c:pt idx="732">
                  <c:v>3.1600000000000003E-2</c:v>
                </c:pt>
                <c:pt idx="733">
                  <c:v>3.4200000000000001E-2</c:v>
                </c:pt>
                <c:pt idx="734">
                  <c:v>3.6499999999999998E-2</c:v>
                </c:pt>
                <c:pt idx="735">
                  <c:v>3.5700000000000003E-2</c:v>
                </c:pt>
                <c:pt idx="736">
                  <c:v>3.4799999999999998E-2</c:v>
                </c:pt>
                <c:pt idx="737">
                  <c:v>3.6299999999999999E-2</c:v>
                </c:pt>
                <c:pt idx="738">
                  <c:v>3.6499999999999998E-2</c:v>
                </c:pt>
                <c:pt idx="739">
                  <c:v>3.2300000000000002E-2</c:v>
                </c:pt>
                <c:pt idx="740">
                  <c:v>2.93E-2</c:v>
                </c:pt>
                <c:pt idx="741">
                  <c:v>3.1800000000000002E-2</c:v>
                </c:pt>
                <c:pt idx="742">
                  <c:v>3.1099999999999999E-2</c:v>
                </c:pt>
                <c:pt idx="743">
                  <c:v>0.02</c:v>
                </c:pt>
                <c:pt idx="744">
                  <c:v>1.14E-2</c:v>
                </c:pt>
                <c:pt idx="745">
                  <c:v>1.6799999999999999E-2</c:v>
                </c:pt>
                <c:pt idx="746">
                  <c:v>2.18E-2</c:v>
                </c:pt>
                <c:pt idx="747">
                  <c:v>1.3899999999999999E-2</c:v>
                </c:pt>
                <c:pt idx="748">
                  <c:v>1.3899999999999999E-2</c:v>
                </c:pt>
                <c:pt idx="749">
                  <c:v>3.6700000000000003E-2</c:v>
                </c:pt>
                <c:pt idx="750">
                  <c:v>3.9199999999999999E-2</c:v>
                </c:pt>
                <c:pt idx="751">
                  <c:v>-1.6400000000000001E-2</c:v>
                </c:pt>
                <c:pt idx="752">
                  <c:v>-8.7800000000000003E-2</c:v>
                </c:pt>
                <c:pt idx="753">
                  <c:v>-0.1265</c:v>
                </c:pt>
                <c:pt idx="754">
                  <c:v>-0.13769999999999999</c:v>
                </c:pt>
                <c:pt idx="755">
                  <c:v>-0.1381</c:v>
                </c:pt>
                <c:pt idx="756">
                  <c:v>-0.1366</c:v>
                </c:pt>
                <c:pt idx="757">
                  <c:v>-0.13800000000000001</c:v>
                </c:pt>
                <c:pt idx="758">
                  <c:v>-0.13769999999999999</c:v>
                </c:pt>
                <c:pt idx="759">
                  <c:v>-0.1308</c:v>
                </c:pt>
                <c:pt idx="760">
                  <c:v>-0.12130000000000001</c:v>
                </c:pt>
                <c:pt idx="761">
                  <c:v>-0.1138</c:v>
                </c:pt>
                <c:pt idx="762">
                  <c:v>-0.106</c:v>
                </c:pt>
                <c:pt idx="763">
                  <c:v>-9.5600000000000004E-2</c:v>
                </c:pt>
                <c:pt idx="764">
                  <c:v>-8.4500000000000006E-2</c:v>
                </c:pt>
                <c:pt idx="765">
                  <c:v>-7.5300000000000006E-2</c:v>
                </c:pt>
                <c:pt idx="766">
                  <c:v>-6.6400000000000001E-2</c:v>
                </c:pt>
                <c:pt idx="767">
                  <c:v>-5.5899999999999998E-2</c:v>
                </c:pt>
                <c:pt idx="768">
                  <c:v>-4.53E-2</c:v>
                </c:pt>
                <c:pt idx="769">
                  <c:v>-3.61E-2</c:v>
                </c:pt>
                <c:pt idx="770">
                  <c:v>-2.63E-2</c:v>
                </c:pt>
                <c:pt idx="771">
                  <c:v>-1.47E-2</c:v>
                </c:pt>
                <c:pt idx="772">
                  <c:v>-6.1000000000000004E-3</c:v>
                </c:pt>
                <c:pt idx="773">
                  <c:v>-5.1999999999999998E-3</c:v>
                </c:pt>
                <c:pt idx="774">
                  <c:v>-9.2999999999999992E-3</c:v>
                </c:pt>
                <c:pt idx="775">
                  <c:v>-1.4500000000000001E-2</c:v>
                </c:pt>
                <c:pt idx="776">
                  <c:v>-1.8599999999999998E-2</c:v>
                </c:pt>
                <c:pt idx="777">
                  <c:v>-1.9599999999999999E-2</c:v>
                </c:pt>
                <c:pt idx="778">
                  <c:v>-1.4999999999999999E-2</c:v>
                </c:pt>
                <c:pt idx="779">
                  <c:v>-3.8E-3</c:v>
                </c:pt>
                <c:pt idx="780">
                  <c:v>8.6999999999999994E-3</c:v>
                </c:pt>
                <c:pt idx="781">
                  <c:v>1.6400000000000001E-2</c:v>
                </c:pt>
                <c:pt idx="782">
                  <c:v>1.66E-2</c:v>
                </c:pt>
                <c:pt idx="783">
                  <c:v>9.5999999999999992E-3</c:v>
                </c:pt>
                <c:pt idx="784">
                  <c:v>5.1000000000000004E-3</c:v>
                </c:pt>
                <c:pt idx="785">
                  <c:v>1.2200000000000001E-2</c:v>
                </c:pt>
                <c:pt idx="786">
                  <c:v>2.69E-2</c:v>
                </c:pt>
                <c:pt idx="787">
                  <c:v>4.3299999999999998E-2</c:v>
                </c:pt>
                <c:pt idx="788">
                  <c:v>5.9299999999999999E-2</c:v>
                </c:pt>
                <c:pt idx="789">
                  <c:v>7.4399999999999994E-2</c:v>
                </c:pt>
                <c:pt idx="790">
                  <c:v>8.8400000000000006E-2</c:v>
                </c:pt>
                <c:pt idx="791">
                  <c:v>0.1027</c:v>
                </c:pt>
                <c:pt idx="792">
                  <c:v>0.12239999999999999</c:v>
                </c:pt>
                <c:pt idx="793">
                  <c:v>0.15010000000000001</c:v>
                </c:pt>
                <c:pt idx="794">
                  <c:v>0.17330000000000001</c:v>
                </c:pt>
                <c:pt idx="795">
                  <c:v>0.1724</c:v>
                </c:pt>
                <c:pt idx="796">
                  <c:v>0.1132</c:v>
                </c:pt>
                <c:pt idx="797">
                  <c:v>-1.4800000000000001E-2</c:v>
                </c:pt>
                <c:pt idx="798">
                  <c:v>-0.11219999999999999</c:v>
                </c:pt>
                <c:pt idx="799">
                  <c:v>-9.35E-2</c:v>
                </c:pt>
                <c:pt idx="800">
                  <c:v>-3.73E-2</c:v>
                </c:pt>
                <c:pt idx="801">
                  <c:v>-3.2599999999999997E-2</c:v>
                </c:pt>
                <c:pt idx="802">
                  <c:v>-4.5400000000000003E-2</c:v>
                </c:pt>
                <c:pt idx="803">
                  <c:v>-3.0800000000000001E-2</c:v>
                </c:pt>
                <c:pt idx="804">
                  <c:v>-2.41E-2</c:v>
                </c:pt>
                <c:pt idx="805">
                  <c:v>-6.0600000000000001E-2</c:v>
                </c:pt>
                <c:pt idx="806">
                  <c:v>-9.7900000000000001E-2</c:v>
                </c:pt>
                <c:pt idx="807">
                  <c:v>-9.1499999999999998E-2</c:v>
                </c:pt>
                <c:pt idx="808">
                  <c:v>-6.6900000000000001E-2</c:v>
                </c:pt>
                <c:pt idx="809">
                  <c:v>-5.7799999999999997E-2</c:v>
                </c:pt>
                <c:pt idx="810">
                  <c:v>-6.0900000000000003E-2</c:v>
                </c:pt>
                <c:pt idx="811">
                  <c:v>-6.54E-2</c:v>
                </c:pt>
                <c:pt idx="812">
                  <c:v>-6.83E-2</c:v>
                </c:pt>
                <c:pt idx="813">
                  <c:v>-6.7500000000000004E-2</c:v>
                </c:pt>
                <c:pt idx="814">
                  <c:v>-5.6300000000000003E-2</c:v>
                </c:pt>
                <c:pt idx="815">
                  <c:v>-3.1E-2</c:v>
                </c:pt>
                <c:pt idx="816">
                  <c:v>-2.8E-3</c:v>
                </c:pt>
                <c:pt idx="817">
                  <c:v>1.7899999999999999E-2</c:v>
                </c:pt>
                <c:pt idx="818">
                  <c:v>3.85E-2</c:v>
                </c:pt>
                <c:pt idx="819">
                  <c:v>6.9000000000000006E-2</c:v>
                </c:pt>
                <c:pt idx="820">
                  <c:v>0.1091</c:v>
                </c:pt>
                <c:pt idx="821">
                  <c:v>0.1517</c:v>
                </c:pt>
                <c:pt idx="822">
                  <c:v>0.17030000000000001</c:v>
                </c:pt>
                <c:pt idx="823">
                  <c:v>0.14449999999999999</c:v>
                </c:pt>
                <c:pt idx="824">
                  <c:v>9.6600000000000005E-2</c:v>
                </c:pt>
                <c:pt idx="825">
                  <c:v>5.6500000000000002E-2</c:v>
                </c:pt>
                <c:pt idx="826">
                  <c:v>4.1599999999999998E-2</c:v>
                </c:pt>
                <c:pt idx="827">
                  <c:v>5.67E-2</c:v>
                </c:pt>
                <c:pt idx="828">
                  <c:v>6.8000000000000005E-2</c:v>
                </c:pt>
                <c:pt idx="829">
                  <c:v>4.5600000000000002E-2</c:v>
                </c:pt>
                <c:pt idx="830">
                  <c:v>1.35E-2</c:v>
                </c:pt>
                <c:pt idx="831">
                  <c:v>-8.0000000000000004E-4</c:v>
                </c:pt>
                <c:pt idx="832">
                  <c:v>-9.7000000000000003E-3</c:v>
                </c:pt>
                <c:pt idx="833">
                  <c:v>-2.9700000000000001E-2</c:v>
                </c:pt>
                <c:pt idx="834">
                  <c:v>-5.2999999999999999E-2</c:v>
                </c:pt>
                <c:pt idx="835">
                  <c:v>-6.9699999999999998E-2</c:v>
                </c:pt>
                <c:pt idx="836">
                  <c:v>-8.43E-2</c:v>
                </c:pt>
                <c:pt idx="837">
                  <c:v>-0.1021</c:v>
                </c:pt>
                <c:pt idx="838">
                  <c:v>-0.1173</c:v>
                </c:pt>
                <c:pt idx="839">
                  <c:v>-0.1226</c:v>
                </c:pt>
                <c:pt idx="840">
                  <c:v>-0.1173</c:v>
                </c:pt>
                <c:pt idx="841">
                  <c:v>-0.10249999999999999</c:v>
                </c:pt>
                <c:pt idx="842">
                  <c:v>-8.1900000000000001E-2</c:v>
                </c:pt>
                <c:pt idx="843">
                  <c:v>-5.9299999999999999E-2</c:v>
                </c:pt>
                <c:pt idx="844">
                  <c:v>-3.7600000000000001E-2</c:v>
                </c:pt>
                <c:pt idx="845">
                  <c:v>-1.7999999999999999E-2</c:v>
                </c:pt>
                <c:pt idx="846">
                  <c:v>3.0000000000000001E-3</c:v>
                </c:pt>
                <c:pt idx="847">
                  <c:v>2.8500000000000001E-2</c:v>
                </c:pt>
                <c:pt idx="848">
                  <c:v>5.5599999999999997E-2</c:v>
                </c:pt>
                <c:pt idx="849">
                  <c:v>8.2600000000000007E-2</c:v>
                </c:pt>
                <c:pt idx="850">
                  <c:v>0.1203</c:v>
                </c:pt>
                <c:pt idx="851">
                  <c:v>0.16769999999999999</c:v>
                </c:pt>
                <c:pt idx="852">
                  <c:v>0.16420000000000001</c:v>
                </c:pt>
                <c:pt idx="853">
                  <c:v>6.7900000000000002E-2</c:v>
                </c:pt>
                <c:pt idx="854">
                  <c:v>-2.75E-2</c:v>
                </c:pt>
                <c:pt idx="855">
                  <c:v>-3.1E-2</c:v>
                </c:pt>
                <c:pt idx="856">
                  <c:v>3.5000000000000001E-3</c:v>
                </c:pt>
                <c:pt idx="857">
                  <c:v>6.7000000000000002E-3</c:v>
                </c:pt>
                <c:pt idx="858">
                  <c:v>-5.7000000000000002E-3</c:v>
                </c:pt>
                <c:pt idx="859">
                  <c:v>-5.5999999999999999E-3</c:v>
                </c:pt>
                <c:pt idx="860">
                  <c:v>2E-3</c:v>
                </c:pt>
                <c:pt idx="861">
                  <c:v>7.4000000000000003E-3</c:v>
                </c:pt>
                <c:pt idx="862">
                  <c:v>1.49E-2</c:v>
                </c:pt>
                <c:pt idx="863">
                  <c:v>3.0599999999999999E-2</c:v>
                </c:pt>
                <c:pt idx="864">
                  <c:v>5.4800000000000001E-2</c:v>
                </c:pt>
                <c:pt idx="865">
                  <c:v>8.0699999999999994E-2</c:v>
                </c:pt>
                <c:pt idx="866">
                  <c:v>8.14E-2</c:v>
                </c:pt>
                <c:pt idx="867">
                  <c:v>3.6999999999999998E-2</c:v>
                </c:pt>
                <c:pt idx="868">
                  <c:v>-2.0899999999999998E-2</c:v>
                </c:pt>
                <c:pt idx="869">
                  <c:v>-5.57E-2</c:v>
                </c:pt>
                <c:pt idx="870">
                  <c:v>-6.0199999999999997E-2</c:v>
                </c:pt>
                <c:pt idx="871">
                  <c:v>-3.9300000000000002E-2</c:v>
                </c:pt>
                <c:pt idx="872">
                  <c:v>-1.72E-2</c:v>
                </c:pt>
                <c:pt idx="873">
                  <c:v>-1.44E-2</c:v>
                </c:pt>
                <c:pt idx="874">
                  <c:v>-1.78E-2</c:v>
                </c:pt>
                <c:pt idx="875">
                  <c:v>-1.1900000000000001E-2</c:v>
                </c:pt>
                <c:pt idx="876">
                  <c:v>-2.8999999999999998E-3</c:v>
                </c:pt>
                <c:pt idx="877">
                  <c:v>1.4E-3</c:v>
                </c:pt>
                <c:pt idx="878">
                  <c:v>7.4999999999999997E-3</c:v>
                </c:pt>
                <c:pt idx="879">
                  <c:v>2.23E-2</c:v>
                </c:pt>
                <c:pt idx="880">
                  <c:v>3.9E-2</c:v>
                </c:pt>
                <c:pt idx="881">
                  <c:v>4.9700000000000001E-2</c:v>
                </c:pt>
                <c:pt idx="882">
                  <c:v>5.7799999999999997E-2</c:v>
                </c:pt>
                <c:pt idx="883">
                  <c:v>6.7500000000000004E-2</c:v>
                </c:pt>
                <c:pt idx="884">
                  <c:v>7.6799999999999993E-2</c:v>
                </c:pt>
                <c:pt idx="885">
                  <c:v>8.2400000000000001E-2</c:v>
                </c:pt>
                <c:pt idx="886">
                  <c:v>8.1699999999999995E-2</c:v>
                </c:pt>
                <c:pt idx="887">
                  <c:v>7.3099999999999998E-2</c:v>
                </c:pt>
                <c:pt idx="888">
                  <c:v>6.0400000000000002E-2</c:v>
                </c:pt>
                <c:pt idx="889">
                  <c:v>4.6800000000000001E-2</c:v>
                </c:pt>
                <c:pt idx="890">
                  <c:v>3.1E-2</c:v>
                </c:pt>
                <c:pt idx="891">
                  <c:v>1.2699999999999999E-2</c:v>
                </c:pt>
                <c:pt idx="892">
                  <c:v>2.3E-3</c:v>
                </c:pt>
                <c:pt idx="893">
                  <c:v>6.6E-3</c:v>
                </c:pt>
                <c:pt idx="894">
                  <c:v>6.4999999999999997E-3</c:v>
                </c:pt>
                <c:pt idx="895">
                  <c:v>-1.4999999999999999E-2</c:v>
                </c:pt>
                <c:pt idx="896">
                  <c:v>-4.1399999999999999E-2</c:v>
                </c:pt>
                <c:pt idx="897">
                  <c:v>-5.2299999999999999E-2</c:v>
                </c:pt>
                <c:pt idx="898">
                  <c:v>-4.5999999999999999E-2</c:v>
                </c:pt>
                <c:pt idx="899">
                  <c:v>-2.7199999999999998E-2</c:v>
                </c:pt>
                <c:pt idx="900">
                  <c:v>-8.0999999999999996E-3</c:v>
                </c:pt>
                <c:pt idx="901">
                  <c:v>2.8999999999999998E-3</c:v>
                </c:pt>
                <c:pt idx="902">
                  <c:v>1.7100000000000001E-2</c:v>
                </c:pt>
                <c:pt idx="903">
                  <c:v>4.3400000000000001E-2</c:v>
                </c:pt>
                <c:pt idx="904">
                  <c:v>5.7799999999999997E-2</c:v>
                </c:pt>
                <c:pt idx="905">
                  <c:v>3.9199999999999999E-2</c:v>
                </c:pt>
                <c:pt idx="906">
                  <c:v>9.4999999999999998E-3</c:v>
                </c:pt>
                <c:pt idx="907">
                  <c:v>-5.3E-3</c:v>
                </c:pt>
                <c:pt idx="908">
                  <c:v>-5.5999999999999999E-3</c:v>
                </c:pt>
                <c:pt idx="909">
                  <c:v>8.9999999999999998E-4</c:v>
                </c:pt>
                <c:pt idx="910">
                  <c:v>4.4999999999999997E-3</c:v>
                </c:pt>
                <c:pt idx="911">
                  <c:v>-1.9E-3</c:v>
                </c:pt>
                <c:pt idx="912">
                  <c:v>-1.2500000000000001E-2</c:v>
                </c:pt>
                <c:pt idx="913">
                  <c:v>-2.0899999999999998E-2</c:v>
                </c:pt>
                <c:pt idx="914">
                  <c:v>-2.8799999999999999E-2</c:v>
                </c:pt>
                <c:pt idx="915">
                  <c:v>-3.8399999999999997E-2</c:v>
                </c:pt>
                <c:pt idx="916">
                  <c:v>-4.4600000000000001E-2</c:v>
                </c:pt>
                <c:pt idx="917">
                  <c:v>-4.2299999999999997E-2</c:v>
                </c:pt>
                <c:pt idx="918">
                  <c:v>-3.5900000000000001E-2</c:v>
                </c:pt>
                <c:pt idx="919">
                  <c:v>-3.0499999999999999E-2</c:v>
                </c:pt>
                <c:pt idx="920">
                  <c:v>-2.5999999999999999E-2</c:v>
                </c:pt>
                <c:pt idx="921">
                  <c:v>-2.0500000000000001E-2</c:v>
                </c:pt>
                <c:pt idx="922">
                  <c:v>-1.1299999999999999E-2</c:v>
                </c:pt>
                <c:pt idx="923">
                  <c:v>3.5000000000000001E-3</c:v>
                </c:pt>
                <c:pt idx="924">
                  <c:v>2.0899999999999998E-2</c:v>
                </c:pt>
                <c:pt idx="925">
                  <c:v>3.7400000000000003E-2</c:v>
                </c:pt>
                <c:pt idx="926">
                  <c:v>5.2900000000000003E-2</c:v>
                </c:pt>
                <c:pt idx="927">
                  <c:v>6.8599999999999994E-2</c:v>
                </c:pt>
                <c:pt idx="928">
                  <c:v>8.7099999999999997E-2</c:v>
                </c:pt>
                <c:pt idx="929">
                  <c:v>0.1077</c:v>
                </c:pt>
                <c:pt idx="930">
                  <c:v>0.1162</c:v>
                </c:pt>
                <c:pt idx="931">
                  <c:v>0.1011</c:v>
                </c:pt>
                <c:pt idx="932">
                  <c:v>7.4700000000000003E-2</c:v>
                </c:pt>
                <c:pt idx="933">
                  <c:v>5.0999999999999997E-2</c:v>
                </c:pt>
                <c:pt idx="934">
                  <c:v>2.4199999999999999E-2</c:v>
                </c:pt>
                <c:pt idx="935">
                  <c:v>-1.09E-2</c:v>
                </c:pt>
                <c:pt idx="936">
                  <c:v>-3.7499999999999999E-2</c:v>
                </c:pt>
                <c:pt idx="937">
                  <c:v>-0.04</c:v>
                </c:pt>
                <c:pt idx="938">
                  <c:v>-2.76E-2</c:v>
                </c:pt>
                <c:pt idx="939">
                  <c:v>-1.6299999999999999E-2</c:v>
                </c:pt>
                <c:pt idx="940">
                  <c:v>-2.2100000000000002E-2</c:v>
                </c:pt>
                <c:pt idx="941">
                  <c:v>-5.3699999999999998E-2</c:v>
                </c:pt>
                <c:pt idx="942">
                  <c:v>-8.8999999999999996E-2</c:v>
                </c:pt>
                <c:pt idx="943">
                  <c:v>-0.1043</c:v>
                </c:pt>
                <c:pt idx="944">
                  <c:v>-9.9199999999999997E-2</c:v>
                </c:pt>
                <c:pt idx="945">
                  <c:v>-8.0399999999999999E-2</c:v>
                </c:pt>
                <c:pt idx="946">
                  <c:v>-6.0100000000000001E-2</c:v>
                </c:pt>
                <c:pt idx="947">
                  <c:v>-4.7399999999999998E-2</c:v>
                </c:pt>
                <c:pt idx="948">
                  <c:v>-3.4299999999999997E-2</c:v>
                </c:pt>
                <c:pt idx="949">
                  <c:v>-1.2699999999999999E-2</c:v>
                </c:pt>
                <c:pt idx="950">
                  <c:v>7.9000000000000008E-3</c:v>
                </c:pt>
                <c:pt idx="951">
                  <c:v>1.8200000000000001E-2</c:v>
                </c:pt>
                <c:pt idx="952">
                  <c:v>2.64E-2</c:v>
                </c:pt>
                <c:pt idx="953">
                  <c:v>4.0800000000000003E-2</c:v>
                </c:pt>
                <c:pt idx="954">
                  <c:v>5.1799999999999999E-2</c:v>
                </c:pt>
                <c:pt idx="955">
                  <c:v>4.9200000000000001E-2</c:v>
                </c:pt>
                <c:pt idx="956">
                  <c:v>3.6799999999999999E-2</c:v>
                </c:pt>
                <c:pt idx="957">
                  <c:v>2.1499999999999998E-2</c:v>
                </c:pt>
                <c:pt idx="958">
                  <c:v>8.3000000000000001E-3</c:v>
                </c:pt>
                <c:pt idx="959">
                  <c:v>2.0000000000000001E-4</c:v>
                </c:pt>
                <c:pt idx="960">
                  <c:v>-5.7000000000000002E-3</c:v>
                </c:pt>
                <c:pt idx="961">
                  <c:v>-1.29E-2</c:v>
                </c:pt>
                <c:pt idx="962">
                  <c:v>-2.1299999999999999E-2</c:v>
                </c:pt>
                <c:pt idx="963">
                  <c:v>-2.93E-2</c:v>
                </c:pt>
                <c:pt idx="964">
                  <c:v>-3.2300000000000002E-2</c:v>
                </c:pt>
                <c:pt idx="965">
                  <c:v>-2.8000000000000001E-2</c:v>
                </c:pt>
                <c:pt idx="966">
                  <c:v>-2.4299999999999999E-2</c:v>
                </c:pt>
                <c:pt idx="967">
                  <c:v>-2.8899999999999999E-2</c:v>
                </c:pt>
                <c:pt idx="968">
                  <c:v>-3.8300000000000001E-2</c:v>
                </c:pt>
                <c:pt idx="969">
                  <c:v>-4.7500000000000001E-2</c:v>
                </c:pt>
                <c:pt idx="970">
                  <c:v>-5.6099999999999997E-2</c:v>
                </c:pt>
                <c:pt idx="971">
                  <c:v>-6.4699999999999994E-2</c:v>
                </c:pt>
                <c:pt idx="972">
                  <c:v>-7.3599999999999999E-2</c:v>
                </c:pt>
                <c:pt idx="973">
                  <c:v>-8.1699999999999995E-2</c:v>
                </c:pt>
                <c:pt idx="974">
                  <c:v>-8.1900000000000001E-2</c:v>
                </c:pt>
                <c:pt idx="975">
                  <c:v>-6.9099999999999995E-2</c:v>
                </c:pt>
                <c:pt idx="976">
                  <c:v>-5.33E-2</c:v>
                </c:pt>
                <c:pt idx="977">
                  <c:v>-4.41E-2</c:v>
                </c:pt>
                <c:pt idx="978">
                  <c:v>-3.4700000000000002E-2</c:v>
                </c:pt>
                <c:pt idx="979">
                  <c:v>-1.7899999999999999E-2</c:v>
                </c:pt>
                <c:pt idx="980">
                  <c:v>-1.1000000000000001E-3</c:v>
                </c:pt>
                <c:pt idx="981">
                  <c:v>7.0000000000000001E-3</c:v>
                </c:pt>
                <c:pt idx="982">
                  <c:v>6.6E-3</c:v>
                </c:pt>
                <c:pt idx="983">
                  <c:v>8.0000000000000004E-4</c:v>
                </c:pt>
                <c:pt idx="984">
                  <c:v>-3.8E-3</c:v>
                </c:pt>
                <c:pt idx="985">
                  <c:v>-2.3999999999999998E-3</c:v>
                </c:pt>
                <c:pt idx="986">
                  <c:v>-5.0000000000000001E-4</c:v>
                </c:pt>
                <c:pt idx="987">
                  <c:v>-4.8999999999999998E-3</c:v>
                </c:pt>
                <c:pt idx="988">
                  <c:v>-1.7100000000000001E-2</c:v>
                </c:pt>
                <c:pt idx="989">
                  <c:v>-3.44E-2</c:v>
                </c:pt>
                <c:pt idx="990">
                  <c:v>-4.1799999999999997E-2</c:v>
                </c:pt>
                <c:pt idx="991">
                  <c:v>-2.7900000000000001E-2</c:v>
                </c:pt>
                <c:pt idx="992">
                  <c:v>-8.2000000000000007E-3</c:v>
                </c:pt>
                <c:pt idx="993">
                  <c:v>1.4E-3</c:v>
                </c:pt>
                <c:pt idx="994">
                  <c:v>8.0999999999999996E-3</c:v>
                </c:pt>
                <c:pt idx="995">
                  <c:v>2.1600000000000001E-2</c:v>
                </c:pt>
                <c:pt idx="996">
                  <c:v>3.8100000000000002E-2</c:v>
                </c:pt>
                <c:pt idx="997">
                  <c:v>5.1799999999999999E-2</c:v>
                </c:pt>
                <c:pt idx="998">
                  <c:v>6.2700000000000006E-2</c:v>
                </c:pt>
                <c:pt idx="999">
                  <c:v>7.0599999999999996E-2</c:v>
                </c:pt>
                <c:pt idx="1000">
                  <c:v>6.7799999999999999E-2</c:v>
                </c:pt>
                <c:pt idx="1001">
                  <c:v>4.8899999999999999E-2</c:v>
                </c:pt>
                <c:pt idx="1002">
                  <c:v>2.5899999999999999E-2</c:v>
                </c:pt>
                <c:pt idx="1003">
                  <c:v>1.04E-2</c:v>
                </c:pt>
                <c:pt idx="1004">
                  <c:v>-5.7999999999999996E-3</c:v>
                </c:pt>
                <c:pt idx="1005">
                  <c:v>-3.0099999999999998E-2</c:v>
                </c:pt>
                <c:pt idx="1006">
                  <c:v>-4.8300000000000003E-2</c:v>
                </c:pt>
                <c:pt idx="1007">
                  <c:v>-4.6699999999999998E-2</c:v>
                </c:pt>
                <c:pt idx="1008">
                  <c:v>-3.6299999999999999E-2</c:v>
                </c:pt>
                <c:pt idx="1009">
                  <c:v>-0.03</c:v>
                </c:pt>
                <c:pt idx="1010">
                  <c:v>-2.4799999999999999E-2</c:v>
                </c:pt>
                <c:pt idx="1011">
                  <c:v>-1.5299999999999999E-2</c:v>
                </c:pt>
                <c:pt idx="1012">
                  <c:v>-4.8999999999999998E-3</c:v>
                </c:pt>
                <c:pt idx="1013">
                  <c:v>3.2000000000000002E-3</c:v>
                </c:pt>
                <c:pt idx="1014">
                  <c:v>1.2800000000000001E-2</c:v>
                </c:pt>
                <c:pt idx="1015">
                  <c:v>2.7300000000000001E-2</c:v>
                </c:pt>
                <c:pt idx="1016">
                  <c:v>3.8600000000000002E-2</c:v>
                </c:pt>
                <c:pt idx="1017">
                  <c:v>3.8300000000000001E-2</c:v>
                </c:pt>
                <c:pt idx="1018">
                  <c:v>2.46E-2</c:v>
                </c:pt>
                <c:pt idx="1019">
                  <c:v>1E-4</c:v>
                </c:pt>
                <c:pt idx="1020">
                  <c:v>-2.3099999999999999E-2</c:v>
                </c:pt>
                <c:pt idx="1021">
                  <c:v>-3.5099999999999999E-2</c:v>
                </c:pt>
                <c:pt idx="1022">
                  <c:v>-4.36E-2</c:v>
                </c:pt>
                <c:pt idx="1023">
                  <c:v>-5.74E-2</c:v>
                </c:pt>
                <c:pt idx="1024">
                  <c:v>-6.9199999999999998E-2</c:v>
                </c:pt>
                <c:pt idx="1025">
                  <c:v>-7.1199999999999999E-2</c:v>
                </c:pt>
                <c:pt idx="1026">
                  <c:v>-6.7400000000000002E-2</c:v>
                </c:pt>
                <c:pt idx="1027">
                  <c:v>-6.3500000000000001E-2</c:v>
                </c:pt>
                <c:pt idx="1028">
                  <c:v>-6.0199999999999997E-2</c:v>
                </c:pt>
                <c:pt idx="1029">
                  <c:v>-5.6599999999999998E-2</c:v>
                </c:pt>
                <c:pt idx="1030">
                  <c:v>-5.2299999999999999E-2</c:v>
                </c:pt>
                <c:pt idx="1031">
                  <c:v>-4.7E-2</c:v>
                </c:pt>
                <c:pt idx="1032">
                  <c:v>-4.1599999999999998E-2</c:v>
                </c:pt>
                <c:pt idx="1033">
                  <c:v>-3.6799999999999999E-2</c:v>
                </c:pt>
                <c:pt idx="1034">
                  <c:v>-3.15E-2</c:v>
                </c:pt>
                <c:pt idx="1035">
                  <c:v>-2.58E-2</c:v>
                </c:pt>
                <c:pt idx="1036">
                  <c:v>-2.7099999999999999E-2</c:v>
                </c:pt>
                <c:pt idx="1037">
                  <c:v>-4.0599999999999997E-2</c:v>
                </c:pt>
                <c:pt idx="1038">
                  <c:v>-5.5199999999999999E-2</c:v>
                </c:pt>
                <c:pt idx="1039">
                  <c:v>-6.0299999999999999E-2</c:v>
                </c:pt>
                <c:pt idx="1040">
                  <c:v>-6.4000000000000001E-2</c:v>
                </c:pt>
                <c:pt idx="1041">
                  <c:v>-7.5800000000000006E-2</c:v>
                </c:pt>
                <c:pt idx="1042">
                  <c:v>-9.2600000000000002E-2</c:v>
                </c:pt>
                <c:pt idx="1043">
                  <c:v>-0.1079</c:v>
                </c:pt>
                <c:pt idx="1044">
                  <c:v>-0.1132</c:v>
                </c:pt>
                <c:pt idx="1045">
                  <c:v>-0.10349999999999999</c:v>
                </c:pt>
                <c:pt idx="1046">
                  <c:v>-8.9800000000000005E-2</c:v>
                </c:pt>
                <c:pt idx="1047">
                  <c:v>-8.3199999999999996E-2</c:v>
                </c:pt>
                <c:pt idx="1048">
                  <c:v>-7.85E-2</c:v>
                </c:pt>
                <c:pt idx="1049">
                  <c:v>-6.93E-2</c:v>
                </c:pt>
                <c:pt idx="1050">
                  <c:v>-5.9299999999999999E-2</c:v>
                </c:pt>
                <c:pt idx="1051">
                  <c:v>-5.3199999999999997E-2</c:v>
                </c:pt>
                <c:pt idx="1052">
                  <c:v>-4.82E-2</c:v>
                </c:pt>
                <c:pt idx="1053">
                  <c:v>-4.1300000000000003E-2</c:v>
                </c:pt>
                <c:pt idx="1054">
                  <c:v>-3.4000000000000002E-2</c:v>
                </c:pt>
                <c:pt idx="1055">
                  <c:v>-2.7699999999999999E-2</c:v>
                </c:pt>
                <c:pt idx="1056">
                  <c:v>-2.0299999999999999E-2</c:v>
                </c:pt>
                <c:pt idx="1057">
                  <c:v>-9.5999999999999992E-3</c:v>
                </c:pt>
                <c:pt idx="1058">
                  <c:v>2E-3</c:v>
                </c:pt>
                <c:pt idx="1059">
                  <c:v>1.1900000000000001E-2</c:v>
                </c:pt>
                <c:pt idx="1060">
                  <c:v>2.1499999999999998E-2</c:v>
                </c:pt>
                <c:pt idx="1061">
                  <c:v>3.27E-2</c:v>
                </c:pt>
                <c:pt idx="1062">
                  <c:v>4.41E-2</c:v>
                </c:pt>
                <c:pt idx="1063">
                  <c:v>5.3900000000000003E-2</c:v>
                </c:pt>
                <c:pt idx="1064">
                  <c:v>6.25E-2</c:v>
                </c:pt>
                <c:pt idx="1065">
                  <c:v>7.0300000000000001E-2</c:v>
                </c:pt>
                <c:pt idx="1066">
                  <c:v>7.8200000000000006E-2</c:v>
                </c:pt>
                <c:pt idx="1067">
                  <c:v>8.6599999999999996E-2</c:v>
                </c:pt>
                <c:pt idx="1068">
                  <c:v>9.5100000000000004E-2</c:v>
                </c:pt>
                <c:pt idx="1069">
                  <c:v>0.10299999999999999</c:v>
                </c:pt>
                <c:pt idx="1070">
                  <c:v>0.1091</c:v>
                </c:pt>
                <c:pt idx="1071">
                  <c:v>0.11269999999999999</c:v>
                </c:pt>
                <c:pt idx="1072">
                  <c:v>0.1152</c:v>
                </c:pt>
                <c:pt idx="1073">
                  <c:v>0.1181</c:v>
                </c:pt>
                <c:pt idx="1074">
                  <c:v>0.12130000000000001</c:v>
                </c:pt>
                <c:pt idx="1075">
                  <c:v>0.12470000000000001</c:v>
                </c:pt>
                <c:pt idx="1076">
                  <c:v>0.1275</c:v>
                </c:pt>
                <c:pt idx="1077">
                  <c:v>0.12959999999999999</c:v>
                </c:pt>
                <c:pt idx="1078">
                  <c:v>0.1356</c:v>
                </c:pt>
                <c:pt idx="1079">
                  <c:v>0.14849999999999999</c:v>
                </c:pt>
                <c:pt idx="1080">
                  <c:v>0.16209999999999999</c:v>
                </c:pt>
                <c:pt idx="1081">
                  <c:v>0.17119999999999999</c:v>
                </c:pt>
                <c:pt idx="1082">
                  <c:v>0.1835</c:v>
                </c:pt>
                <c:pt idx="1083">
                  <c:v>0.2036</c:v>
                </c:pt>
                <c:pt idx="1084">
                  <c:v>0.20799999999999999</c:v>
                </c:pt>
                <c:pt idx="1085">
                  <c:v>0.17630000000000001</c:v>
                </c:pt>
                <c:pt idx="1086">
                  <c:v>0.12640000000000001</c:v>
                </c:pt>
                <c:pt idx="1087">
                  <c:v>8.14E-2</c:v>
                </c:pt>
                <c:pt idx="1088">
                  <c:v>4.5100000000000001E-2</c:v>
                </c:pt>
                <c:pt idx="1089">
                  <c:v>1.5299999999999999E-2</c:v>
                </c:pt>
                <c:pt idx="1090">
                  <c:v>-1.43E-2</c:v>
                </c:pt>
                <c:pt idx="1091">
                  <c:v>-4.6899999999999997E-2</c:v>
                </c:pt>
                <c:pt idx="1092">
                  <c:v>-6.7900000000000002E-2</c:v>
                </c:pt>
                <c:pt idx="1093">
                  <c:v>-6.5600000000000006E-2</c:v>
                </c:pt>
                <c:pt idx="1094">
                  <c:v>-5.6599999999999998E-2</c:v>
                </c:pt>
                <c:pt idx="1095">
                  <c:v>-5.91E-2</c:v>
                </c:pt>
                <c:pt idx="1096">
                  <c:v>-7.0699999999999999E-2</c:v>
                </c:pt>
                <c:pt idx="1097">
                  <c:v>-8.4699999999999998E-2</c:v>
                </c:pt>
                <c:pt idx="1098">
                  <c:v>-0.1003</c:v>
                </c:pt>
                <c:pt idx="1099">
                  <c:v>-0.1168</c:v>
                </c:pt>
                <c:pt idx="1100">
                  <c:v>-0.1275</c:v>
                </c:pt>
                <c:pt idx="1101">
                  <c:v>-0.12709999999999999</c:v>
                </c:pt>
                <c:pt idx="1102">
                  <c:v>-0.1203</c:v>
                </c:pt>
                <c:pt idx="1103">
                  <c:v>-0.1132</c:v>
                </c:pt>
                <c:pt idx="1104">
                  <c:v>-0.1071</c:v>
                </c:pt>
                <c:pt idx="1105">
                  <c:v>-0.1014</c:v>
                </c:pt>
                <c:pt idx="1106">
                  <c:v>-9.3799999999999994E-2</c:v>
                </c:pt>
                <c:pt idx="1107">
                  <c:v>-8.3199999999999996E-2</c:v>
                </c:pt>
                <c:pt idx="1108">
                  <c:v>-7.5800000000000006E-2</c:v>
                </c:pt>
                <c:pt idx="1109">
                  <c:v>-7.7200000000000005E-2</c:v>
                </c:pt>
                <c:pt idx="1110">
                  <c:v>-8.2500000000000004E-2</c:v>
                </c:pt>
                <c:pt idx="1111">
                  <c:v>-8.5599999999999996E-2</c:v>
                </c:pt>
                <c:pt idx="1112">
                  <c:v>-8.6699999999999999E-2</c:v>
                </c:pt>
                <c:pt idx="1113">
                  <c:v>-8.7300000000000003E-2</c:v>
                </c:pt>
                <c:pt idx="1114">
                  <c:v>-8.77E-2</c:v>
                </c:pt>
                <c:pt idx="1115">
                  <c:v>-8.77E-2</c:v>
                </c:pt>
                <c:pt idx="1116">
                  <c:v>-8.7999999999999995E-2</c:v>
                </c:pt>
                <c:pt idx="1117">
                  <c:v>-8.8800000000000004E-2</c:v>
                </c:pt>
                <c:pt idx="1118">
                  <c:v>-8.8999999999999996E-2</c:v>
                </c:pt>
                <c:pt idx="1119">
                  <c:v>-8.8099999999999998E-2</c:v>
                </c:pt>
                <c:pt idx="1120">
                  <c:v>-8.8499999999999995E-2</c:v>
                </c:pt>
                <c:pt idx="1121">
                  <c:v>-9.1399999999999995E-2</c:v>
                </c:pt>
                <c:pt idx="1122">
                  <c:v>-9.0200000000000002E-2</c:v>
                </c:pt>
                <c:pt idx="1123">
                  <c:v>-7.8200000000000006E-2</c:v>
                </c:pt>
                <c:pt idx="1124">
                  <c:v>-5.4800000000000001E-2</c:v>
                </c:pt>
                <c:pt idx="1125">
                  <c:v>-2.3E-2</c:v>
                </c:pt>
                <c:pt idx="1126">
                  <c:v>5.3E-3</c:v>
                </c:pt>
                <c:pt idx="1127">
                  <c:v>1.95E-2</c:v>
                </c:pt>
                <c:pt idx="1128">
                  <c:v>2.1899999999999999E-2</c:v>
                </c:pt>
                <c:pt idx="1129">
                  <c:v>1.9699999999999999E-2</c:v>
                </c:pt>
                <c:pt idx="1130">
                  <c:v>2.5000000000000001E-2</c:v>
                </c:pt>
                <c:pt idx="1131">
                  <c:v>4.4600000000000001E-2</c:v>
                </c:pt>
                <c:pt idx="1132">
                  <c:v>5.91E-2</c:v>
                </c:pt>
                <c:pt idx="1133">
                  <c:v>5.04E-2</c:v>
                </c:pt>
                <c:pt idx="1134">
                  <c:v>3.2000000000000001E-2</c:v>
                </c:pt>
                <c:pt idx="1135">
                  <c:v>2.2200000000000001E-2</c:v>
                </c:pt>
                <c:pt idx="1136">
                  <c:v>2.41E-2</c:v>
                </c:pt>
                <c:pt idx="1137">
                  <c:v>3.5799999999999998E-2</c:v>
                </c:pt>
                <c:pt idx="1138">
                  <c:v>4.9500000000000002E-2</c:v>
                </c:pt>
                <c:pt idx="1139">
                  <c:v>5.7599999999999998E-2</c:v>
                </c:pt>
                <c:pt idx="1140">
                  <c:v>6.0100000000000001E-2</c:v>
                </c:pt>
                <c:pt idx="1141">
                  <c:v>5.8599999999999999E-2</c:v>
                </c:pt>
                <c:pt idx="1142">
                  <c:v>5.3499999999999999E-2</c:v>
                </c:pt>
                <c:pt idx="1143">
                  <c:v>4.5499999999999999E-2</c:v>
                </c:pt>
                <c:pt idx="1144">
                  <c:v>3.6200000000000003E-2</c:v>
                </c:pt>
                <c:pt idx="1145">
                  <c:v>2.75E-2</c:v>
                </c:pt>
                <c:pt idx="1146">
                  <c:v>2.01E-2</c:v>
                </c:pt>
                <c:pt idx="1147">
                  <c:v>1.5599999999999999E-2</c:v>
                </c:pt>
                <c:pt idx="1148">
                  <c:v>2.0299999999999999E-2</c:v>
                </c:pt>
                <c:pt idx="1149">
                  <c:v>3.6799999999999999E-2</c:v>
                </c:pt>
                <c:pt idx="1150">
                  <c:v>5.0200000000000002E-2</c:v>
                </c:pt>
                <c:pt idx="1151">
                  <c:v>4.6600000000000003E-2</c:v>
                </c:pt>
                <c:pt idx="1152">
                  <c:v>3.5000000000000003E-2</c:v>
                </c:pt>
                <c:pt idx="1153">
                  <c:v>2.8000000000000001E-2</c:v>
                </c:pt>
                <c:pt idx="1154">
                  <c:v>2.9399999999999999E-2</c:v>
                </c:pt>
                <c:pt idx="1155">
                  <c:v>3.8300000000000001E-2</c:v>
                </c:pt>
                <c:pt idx="1156">
                  <c:v>4.41E-2</c:v>
                </c:pt>
                <c:pt idx="1157">
                  <c:v>3.7400000000000003E-2</c:v>
                </c:pt>
                <c:pt idx="1158">
                  <c:v>2.4400000000000002E-2</c:v>
                </c:pt>
                <c:pt idx="1159">
                  <c:v>1.38E-2</c:v>
                </c:pt>
                <c:pt idx="1160">
                  <c:v>8.9999999999999993E-3</c:v>
                </c:pt>
                <c:pt idx="1161">
                  <c:v>0.01</c:v>
                </c:pt>
                <c:pt idx="1162">
                  <c:v>7.9000000000000008E-3</c:v>
                </c:pt>
                <c:pt idx="1163">
                  <c:v>-4.1000000000000003E-3</c:v>
                </c:pt>
                <c:pt idx="1164">
                  <c:v>-1.5100000000000001E-2</c:v>
                </c:pt>
                <c:pt idx="1165">
                  <c:v>-1.4200000000000001E-2</c:v>
                </c:pt>
                <c:pt idx="1166">
                  <c:v>-7.9000000000000008E-3</c:v>
                </c:pt>
                <c:pt idx="1167">
                  <c:v>-4.4999999999999997E-3</c:v>
                </c:pt>
                <c:pt idx="1168">
                  <c:v>-1.9E-3</c:v>
                </c:pt>
                <c:pt idx="1169">
                  <c:v>3.0000000000000001E-3</c:v>
                </c:pt>
                <c:pt idx="1170">
                  <c:v>7.6E-3</c:v>
                </c:pt>
                <c:pt idx="1171">
                  <c:v>8.3999999999999995E-3</c:v>
                </c:pt>
                <c:pt idx="1172">
                  <c:v>4.4999999999999997E-3</c:v>
                </c:pt>
                <c:pt idx="1173">
                  <c:v>-3.8999999999999998E-3</c:v>
                </c:pt>
                <c:pt idx="1174">
                  <c:v>-1.4800000000000001E-2</c:v>
                </c:pt>
                <c:pt idx="1175">
                  <c:v>-2.5600000000000001E-2</c:v>
                </c:pt>
                <c:pt idx="1176">
                  <c:v>-3.2199999999999999E-2</c:v>
                </c:pt>
                <c:pt idx="1177">
                  <c:v>-3.15E-2</c:v>
                </c:pt>
                <c:pt idx="1178">
                  <c:v>-2.46E-2</c:v>
                </c:pt>
                <c:pt idx="1179">
                  <c:v>-1.41E-2</c:v>
                </c:pt>
                <c:pt idx="1180">
                  <c:v>-2.8999999999999998E-3</c:v>
                </c:pt>
                <c:pt idx="1181">
                  <c:v>7.1999999999999998E-3</c:v>
                </c:pt>
                <c:pt idx="1182">
                  <c:v>1.8599999999999998E-2</c:v>
                </c:pt>
                <c:pt idx="1183">
                  <c:v>3.2800000000000003E-2</c:v>
                </c:pt>
                <c:pt idx="1184">
                  <c:v>4.3400000000000001E-2</c:v>
                </c:pt>
                <c:pt idx="1185">
                  <c:v>4.5199999999999997E-2</c:v>
                </c:pt>
                <c:pt idx="1186">
                  <c:v>4.48E-2</c:v>
                </c:pt>
                <c:pt idx="1187">
                  <c:v>4.8800000000000003E-2</c:v>
                </c:pt>
                <c:pt idx="1188">
                  <c:v>5.2200000000000003E-2</c:v>
                </c:pt>
                <c:pt idx="1189">
                  <c:v>4.9799999999999997E-2</c:v>
                </c:pt>
                <c:pt idx="1190">
                  <c:v>4.7500000000000001E-2</c:v>
                </c:pt>
                <c:pt idx="1191">
                  <c:v>5.0500000000000003E-2</c:v>
                </c:pt>
                <c:pt idx="1192">
                  <c:v>4.8800000000000003E-2</c:v>
                </c:pt>
                <c:pt idx="1193">
                  <c:v>3.44E-2</c:v>
                </c:pt>
                <c:pt idx="1194">
                  <c:v>1.9699999999999999E-2</c:v>
                </c:pt>
                <c:pt idx="1195">
                  <c:v>1.7899999999999999E-2</c:v>
                </c:pt>
                <c:pt idx="1196">
                  <c:v>2.2599999999999999E-2</c:v>
                </c:pt>
                <c:pt idx="1197">
                  <c:v>2.5399999999999999E-2</c:v>
                </c:pt>
                <c:pt idx="1198">
                  <c:v>2.7900000000000001E-2</c:v>
                </c:pt>
                <c:pt idx="1199">
                  <c:v>3.3399999999999999E-2</c:v>
                </c:pt>
                <c:pt idx="1200">
                  <c:v>4.0099999999999997E-2</c:v>
                </c:pt>
              </c:numCache>
            </c:numRef>
          </c:yVal>
          <c:smooth val="0"/>
          <c:extLst>
            <c:ext xmlns:c16="http://schemas.microsoft.com/office/drawing/2014/chart" uri="{C3380CC4-5D6E-409C-BE32-E72D297353CC}">
              <c16:uniqueId val="{00000000-3283-49B7-838C-250BD0974D0F}"/>
            </c:ext>
          </c:extLst>
        </c:ser>
        <c:ser>
          <c:idx val="1"/>
          <c:order val="1"/>
          <c:tx>
            <c:strRef>
              <c:f>Sheet1!$C$1</c:f>
              <c:strCache>
                <c:ptCount val="1"/>
                <c:pt idx="0">
                  <c:v>Roof (absolute)</c:v>
                </c:pt>
              </c:strCache>
            </c:strRef>
          </c:tx>
          <c:spPr>
            <a:ln w="22225" cap="flat">
              <a:solidFill>
                <a:srgbClr val="A62B1F"/>
              </a:solidFill>
              <a:prstDash val="solid"/>
              <a:round/>
            </a:ln>
            <a:effectLst/>
          </c:spPr>
          <c:marker>
            <c:symbol val="none"/>
          </c:marker>
          <c:xVal>
            <c:numRef>
              <c:f>Sheet1!$A$2:$A$1202</c:f>
              <c:numCache>
                <c:formatCode>General</c:formatCode>
                <c:ptCount val="1201"/>
                <c:pt idx="0">
                  <c:v>1</c:v>
                </c:pt>
                <c:pt idx="1">
                  <c:v>1.01</c:v>
                </c:pt>
                <c:pt idx="2">
                  <c:v>1.02</c:v>
                </c:pt>
                <c:pt idx="3">
                  <c:v>1.03</c:v>
                </c:pt>
                <c:pt idx="4">
                  <c:v>1.04</c:v>
                </c:pt>
                <c:pt idx="5">
                  <c:v>1.05</c:v>
                </c:pt>
                <c:pt idx="6">
                  <c:v>1.06</c:v>
                </c:pt>
                <c:pt idx="7">
                  <c:v>1.07</c:v>
                </c:pt>
                <c:pt idx="8">
                  <c:v>1.08</c:v>
                </c:pt>
                <c:pt idx="9">
                  <c:v>1.0900000000000001</c:v>
                </c:pt>
                <c:pt idx="10">
                  <c:v>1.1000000000000001</c:v>
                </c:pt>
                <c:pt idx="11">
                  <c:v>1.1100000000000001</c:v>
                </c:pt>
                <c:pt idx="12">
                  <c:v>1.1200000000000001</c:v>
                </c:pt>
                <c:pt idx="13">
                  <c:v>1.1299999999999999</c:v>
                </c:pt>
                <c:pt idx="14">
                  <c:v>1.1399999999999999</c:v>
                </c:pt>
                <c:pt idx="15">
                  <c:v>1.1499999999999999</c:v>
                </c:pt>
                <c:pt idx="16">
                  <c:v>1.1599999999999999</c:v>
                </c:pt>
                <c:pt idx="17">
                  <c:v>1.17</c:v>
                </c:pt>
                <c:pt idx="18">
                  <c:v>1.18</c:v>
                </c:pt>
                <c:pt idx="19">
                  <c:v>1.19</c:v>
                </c:pt>
                <c:pt idx="20">
                  <c:v>1.2</c:v>
                </c:pt>
                <c:pt idx="21">
                  <c:v>1.21</c:v>
                </c:pt>
                <c:pt idx="22">
                  <c:v>1.22</c:v>
                </c:pt>
                <c:pt idx="23">
                  <c:v>1.23</c:v>
                </c:pt>
                <c:pt idx="24">
                  <c:v>1.24</c:v>
                </c:pt>
                <c:pt idx="25">
                  <c:v>1.25</c:v>
                </c:pt>
                <c:pt idx="26">
                  <c:v>1.26</c:v>
                </c:pt>
                <c:pt idx="27">
                  <c:v>1.27</c:v>
                </c:pt>
                <c:pt idx="28">
                  <c:v>1.28</c:v>
                </c:pt>
                <c:pt idx="29">
                  <c:v>1.29</c:v>
                </c:pt>
                <c:pt idx="30">
                  <c:v>1.3</c:v>
                </c:pt>
                <c:pt idx="31">
                  <c:v>1.31</c:v>
                </c:pt>
                <c:pt idx="32">
                  <c:v>1.32</c:v>
                </c:pt>
                <c:pt idx="33">
                  <c:v>1.33</c:v>
                </c:pt>
                <c:pt idx="34">
                  <c:v>1.34</c:v>
                </c:pt>
                <c:pt idx="35">
                  <c:v>1.35</c:v>
                </c:pt>
                <c:pt idx="36">
                  <c:v>1.36</c:v>
                </c:pt>
                <c:pt idx="37">
                  <c:v>1.37</c:v>
                </c:pt>
                <c:pt idx="38">
                  <c:v>1.38</c:v>
                </c:pt>
                <c:pt idx="39">
                  <c:v>1.39</c:v>
                </c:pt>
                <c:pt idx="40">
                  <c:v>1.4</c:v>
                </c:pt>
                <c:pt idx="41">
                  <c:v>1.41</c:v>
                </c:pt>
                <c:pt idx="42">
                  <c:v>1.42</c:v>
                </c:pt>
                <c:pt idx="43">
                  <c:v>1.43</c:v>
                </c:pt>
                <c:pt idx="44">
                  <c:v>1.44</c:v>
                </c:pt>
                <c:pt idx="45">
                  <c:v>1.45</c:v>
                </c:pt>
                <c:pt idx="46">
                  <c:v>1.46</c:v>
                </c:pt>
                <c:pt idx="47">
                  <c:v>1.47</c:v>
                </c:pt>
                <c:pt idx="48">
                  <c:v>1.48</c:v>
                </c:pt>
                <c:pt idx="49">
                  <c:v>1.49</c:v>
                </c:pt>
                <c:pt idx="50">
                  <c:v>1.5</c:v>
                </c:pt>
                <c:pt idx="51">
                  <c:v>1.51</c:v>
                </c:pt>
                <c:pt idx="52">
                  <c:v>1.52</c:v>
                </c:pt>
                <c:pt idx="53">
                  <c:v>1.53</c:v>
                </c:pt>
                <c:pt idx="54">
                  <c:v>1.54</c:v>
                </c:pt>
                <c:pt idx="55">
                  <c:v>1.55</c:v>
                </c:pt>
                <c:pt idx="56">
                  <c:v>1.56</c:v>
                </c:pt>
                <c:pt idx="57">
                  <c:v>1.57</c:v>
                </c:pt>
                <c:pt idx="58">
                  <c:v>1.58</c:v>
                </c:pt>
                <c:pt idx="59">
                  <c:v>1.59</c:v>
                </c:pt>
                <c:pt idx="60">
                  <c:v>1.6</c:v>
                </c:pt>
                <c:pt idx="61">
                  <c:v>1.61</c:v>
                </c:pt>
                <c:pt idx="62">
                  <c:v>1.62</c:v>
                </c:pt>
                <c:pt idx="63">
                  <c:v>1.63</c:v>
                </c:pt>
                <c:pt idx="64">
                  <c:v>1.64</c:v>
                </c:pt>
                <c:pt idx="65">
                  <c:v>1.65</c:v>
                </c:pt>
                <c:pt idx="66">
                  <c:v>1.66</c:v>
                </c:pt>
                <c:pt idx="67">
                  <c:v>1.67</c:v>
                </c:pt>
                <c:pt idx="68">
                  <c:v>1.68</c:v>
                </c:pt>
                <c:pt idx="69">
                  <c:v>1.69</c:v>
                </c:pt>
                <c:pt idx="70">
                  <c:v>1.7</c:v>
                </c:pt>
                <c:pt idx="71">
                  <c:v>1.71</c:v>
                </c:pt>
                <c:pt idx="72">
                  <c:v>1.72</c:v>
                </c:pt>
                <c:pt idx="73">
                  <c:v>1.73</c:v>
                </c:pt>
                <c:pt idx="74">
                  <c:v>1.74</c:v>
                </c:pt>
                <c:pt idx="75">
                  <c:v>1.75</c:v>
                </c:pt>
                <c:pt idx="76">
                  <c:v>1.76</c:v>
                </c:pt>
                <c:pt idx="77">
                  <c:v>1.77</c:v>
                </c:pt>
                <c:pt idx="78">
                  <c:v>1.78</c:v>
                </c:pt>
                <c:pt idx="79">
                  <c:v>1.79</c:v>
                </c:pt>
                <c:pt idx="80">
                  <c:v>1.8</c:v>
                </c:pt>
                <c:pt idx="81">
                  <c:v>1.81</c:v>
                </c:pt>
                <c:pt idx="82">
                  <c:v>1.82</c:v>
                </c:pt>
                <c:pt idx="83">
                  <c:v>1.83</c:v>
                </c:pt>
                <c:pt idx="84">
                  <c:v>1.84</c:v>
                </c:pt>
                <c:pt idx="85">
                  <c:v>1.85</c:v>
                </c:pt>
                <c:pt idx="86">
                  <c:v>1.86</c:v>
                </c:pt>
                <c:pt idx="87">
                  <c:v>1.87</c:v>
                </c:pt>
                <c:pt idx="88">
                  <c:v>1.88</c:v>
                </c:pt>
                <c:pt idx="89">
                  <c:v>1.89</c:v>
                </c:pt>
                <c:pt idx="90">
                  <c:v>1.9</c:v>
                </c:pt>
                <c:pt idx="91">
                  <c:v>1.91</c:v>
                </c:pt>
                <c:pt idx="92">
                  <c:v>1.92</c:v>
                </c:pt>
                <c:pt idx="93">
                  <c:v>1.93</c:v>
                </c:pt>
                <c:pt idx="94">
                  <c:v>1.94</c:v>
                </c:pt>
                <c:pt idx="95">
                  <c:v>1.95</c:v>
                </c:pt>
                <c:pt idx="96">
                  <c:v>1.96</c:v>
                </c:pt>
                <c:pt idx="97">
                  <c:v>1.97</c:v>
                </c:pt>
                <c:pt idx="98">
                  <c:v>1.98</c:v>
                </c:pt>
                <c:pt idx="99">
                  <c:v>1.99</c:v>
                </c:pt>
                <c:pt idx="100">
                  <c:v>2</c:v>
                </c:pt>
                <c:pt idx="101">
                  <c:v>2.0099999999999998</c:v>
                </c:pt>
                <c:pt idx="102">
                  <c:v>2.02</c:v>
                </c:pt>
                <c:pt idx="103">
                  <c:v>2.0299999999999998</c:v>
                </c:pt>
                <c:pt idx="104">
                  <c:v>2.04</c:v>
                </c:pt>
                <c:pt idx="105">
                  <c:v>2.0499999999999998</c:v>
                </c:pt>
                <c:pt idx="106">
                  <c:v>2.06</c:v>
                </c:pt>
                <c:pt idx="107">
                  <c:v>2.0699999999999998</c:v>
                </c:pt>
                <c:pt idx="108">
                  <c:v>2.08</c:v>
                </c:pt>
                <c:pt idx="109">
                  <c:v>2.09</c:v>
                </c:pt>
                <c:pt idx="110">
                  <c:v>2.1</c:v>
                </c:pt>
                <c:pt idx="111">
                  <c:v>2.11</c:v>
                </c:pt>
                <c:pt idx="112">
                  <c:v>2.12</c:v>
                </c:pt>
                <c:pt idx="113">
                  <c:v>2.13</c:v>
                </c:pt>
                <c:pt idx="114">
                  <c:v>2.14</c:v>
                </c:pt>
                <c:pt idx="115">
                  <c:v>2.15</c:v>
                </c:pt>
                <c:pt idx="116">
                  <c:v>2.16</c:v>
                </c:pt>
                <c:pt idx="117">
                  <c:v>2.17</c:v>
                </c:pt>
                <c:pt idx="118">
                  <c:v>2.1800000000000002</c:v>
                </c:pt>
                <c:pt idx="119">
                  <c:v>2.19</c:v>
                </c:pt>
                <c:pt idx="120">
                  <c:v>2.2000000000000002</c:v>
                </c:pt>
                <c:pt idx="121">
                  <c:v>2.21</c:v>
                </c:pt>
                <c:pt idx="122">
                  <c:v>2.2200000000000002</c:v>
                </c:pt>
                <c:pt idx="123">
                  <c:v>2.23</c:v>
                </c:pt>
                <c:pt idx="124">
                  <c:v>2.2400000000000002</c:v>
                </c:pt>
                <c:pt idx="125">
                  <c:v>2.25</c:v>
                </c:pt>
                <c:pt idx="126">
                  <c:v>2.2599999999999998</c:v>
                </c:pt>
                <c:pt idx="127">
                  <c:v>2.27</c:v>
                </c:pt>
                <c:pt idx="128">
                  <c:v>2.2799999999999998</c:v>
                </c:pt>
                <c:pt idx="129">
                  <c:v>2.29</c:v>
                </c:pt>
                <c:pt idx="130">
                  <c:v>2.2999999999999998</c:v>
                </c:pt>
                <c:pt idx="131">
                  <c:v>2.31</c:v>
                </c:pt>
                <c:pt idx="132">
                  <c:v>2.3199999999999998</c:v>
                </c:pt>
                <c:pt idx="133">
                  <c:v>2.33</c:v>
                </c:pt>
                <c:pt idx="134">
                  <c:v>2.34</c:v>
                </c:pt>
                <c:pt idx="135">
                  <c:v>2.35</c:v>
                </c:pt>
                <c:pt idx="136">
                  <c:v>2.36</c:v>
                </c:pt>
                <c:pt idx="137">
                  <c:v>2.37</c:v>
                </c:pt>
                <c:pt idx="138">
                  <c:v>2.38</c:v>
                </c:pt>
                <c:pt idx="139">
                  <c:v>2.39</c:v>
                </c:pt>
                <c:pt idx="140">
                  <c:v>2.4</c:v>
                </c:pt>
                <c:pt idx="141">
                  <c:v>2.41</c:v>
                </c:pt>
                <c:pt idx="142">
                  <c:v>2.42</c:v>
                </c:pt>
                <c:pt idx="143">
                  <c:v>2.4300000000000002</c:v>
                </c:pt>
                <c:pt idx="144">
                  <c:v>2.44</c:v>
                </c:pt>
                <c:pt idx="145">
                  <c:v>2.4500000000000002</c:v>
                </c:pt>
                <c:pt idx="146">
                  <c:v>2.46</c:v>
                </c:pt>
                <c:pt idx="147">
                  <c:v>2.4700000000000002</c:v>
                </c:pt>
                <c:pt idx="148">
                  <c:v>2.48</c:v>
                </c:pt>
                <c:pt idx="149">
                  <c:v>2.4900000000000002</c:v>
                </c:pt>
                <c:pt idx="150">
                  <c:v>2.5</c:v>
                </c:pt>
                <c:pt idx="151">
                  <c:v>2.5099999999999998</c:v>
                </c:pt>
                <c:pt idx="152">
                  <c:v>2.52</c:v>
                </c:pt>
                <c:pt idx="153">
                  <c:v>2.5299999999999998</c:v>
                </c:pt>
                <c:pt idx="154">
                  <c:v>2.54</c:v>
                </c:pt>
                <c:pt idx="155">
                  <c:v>2.5499999999999998</c:v>
                </c:pt>
                <c:pt idx="156">
                  <c:v>2.56</c:v>
                </c:pt>
                <c:pt idx="157">
                  <c:v>2.57</c:v>
                </c:pt>
                <c:pt idx="158">
                  <c:v>2.58</c:v>
                </c:pt>
                <c:pt idx="159">
                  <c:v>2.59</c:v>
                </c:pt>
                <c:pt idx="160">
                  <c:v>2.6</c:v>
                </c:pt>
                <c:pt idx="161">
                  <c:v>2.61</c:v>
                </c:pt>
                <c:pt idx="162">
                  <c:v>2.62</c:v>
                </c:pt>
                <c:pt idx="163">
                  <c:v>2.63</c:v>
                </c:pt>
                <c:pt idx="164">
                  <c:v>2.64</c:v>
                </c:pt>
                <c:pt idx="165">
                  <c:v>2.65</c:v>
                </c:pt>
                <c:pt idx="166">
                  <c:v>2.66</c:v>
                </c:pt>
                <c:pt idx="167">
                  <c:v>2.67</c:v>
                </c:pt>
                <c:pt idx="168">
                  <c:v>2.68</c:v>
                </c:pt>
                <c:pt idx="169">
                  <c:v>2.69</c:v>
                </c:pt>
                <c:pt idx="170">
                  <c:v>2.7</c:v>
                </c:pt>
                <c:pt idx="171">
                  <c:v>2.71</c:v>
                </c:pt>
                <c:pt idx="172">
                  <c:v>2.72</c:v>
                </c:pt>
                <c:pt idx="173">
                  <c:v>2.73</c:v>
                </c:pt>
                <c:pt idx="174">
                  <c:v>2.74</c:v>
                </c:pt>
                <c:pt idx="175">
                  <c:v>2.75</c:v>
                </c:pt>
                <c:pt idx="176">
                  <c:v>2.76</c:v>
                </c:pt>
                <c:pt idx="177">
                  <c:v>2.77</c:v>
                </c:pt>
                <c:pt idx="178">
                  <c:v>2.78</c:v>
                </c:pt>
                <c:pt idx="179">
                  <c:v>2.79</c:v>
                </c:pt>
                <c:pt idx="180">
                  <c:v>2.8</c:v>
                </c:pt>
                <c:pt idx="181">
                  <c:v>2.81</c:v>
                </c:pt>
                <c:pt idx="182">
                  <c:v>2.82</c:v>
                </c:pt>
                <c:pt idx="183">
                  <c:v>2.83</c:v>
                </c:pt>
                <c:pt idx="184">
                  <c:v>2.84</c:v>
                </c:pt>
                <c:pt idx="185">
                  <c:v>2.85</c:v>
                </c:pt>
                <c:pt idx="186">
                  <c:v>2.86</c:v>
                </c:pt>
                <c:pt idx="187">
                  <c:v>2.87</c:v>
                </c:pt>
                <c:pt idx="188">
                  <c:v>2.88</c:v>
                </c:pt>
                <c:pt idx="189">
                  <c:v>2.89</c:v>
                </c:pt>
                <c:pt idx="190">
                  <c:v>2.9</c:v>
                </c:pt>
                <c:pt idx="191">
                  <c:v>2.91</c:v>
                </c:pt>
                <c:pt idx="192">
                  <c:v>2.92</c:v>
                </c:pt>
                <c:pt idx="193">
                  <c:v>2.93</c:v>
                </c:pt>
                <c:pt idx="194">
                  <c:v>2.94</c:v>
                </c:pt>
                <c:pt idx="195">
                  <c:v>2.95</c:v>
                </c:pt>
                <c:pt idx="196">
                  <c:v>2.96</c:v>
                </c:pt>
                <c:pt idx="197">
                  <c:v>2.97</c:v>
                </c:pt>
                <c:pt idx="198">
                  <c:v>2.98</c:v>
                </c:pt>
                <c:pt idx="199">
                  <c:v>2.99</c:v>
                </c:pt>
                <c:pt idx="200">
                  <c:v>3</c:v>
                </c:pt>
                <c:pt idx="201">
                  <c:v>3.01</c:v>
                </c:pt>
                <c:pt idx="202">
                  <c:v>3.02</c:v>
                </c:pt>
                <c:pt idx="203">
                  <c:v>3.03</c:v>
                </c:pt>
                <c:pt idx="204">
                  <c:v>3.04</c:v>
                </c:pt>
                <c:pt idx="205">
                  <c:v>3.05</c:v>
                </c:pt>
                <c:pt idx="206">
                  <c:v>3.06</c:v>
                </c:pt>
                <c:pt idx="207">
                  <c:v>3.07</c:v>
                </c:pt>
                <c:pt idx="208">
                  <c:v>3.08</c:v>
                </c:pt>
                <c:pt idx="209">
                  <c:v>3.09</c:v>
                </c:pt>
                <c:pt idx="210">
                  <c:v>3.1</c:v>
                </c:pt>
                <c:pt idx="211">
                  <c:v>3.11</c:v>
                </c:pt>
                <c:pt idx="212">
                  <c:v>3.12</c:v>
                </c:pt>
                <c:pt idx="213">
                  <c:v>3.13</c:v>
                </c:pt>
                <c:pt idx="214">
                  <c:v>3.14</c:v>
                </c:pt>
                <c:pt idx="215">
                  <c:v>3.15</c:v>
                </c:pt>
                <c:pt idx="216">
                  <c:v>3.16</c:v>
                </c:pt>
                <c:pt idx="217">
                  <c:v>3.17</c:v>
                </c:pt>
                <c:pt idx="218">
                  <c:v>3.18</c:v>
                </c:pt>
                <c:pt idx="219">
                  <c:v>3.19</c:v>
                </c:pt>
                <c:pt idx="220">
                  <c:v>3.2</c:v>
                </c:pt>
                <c:pt idx="221">
                  <c:v>3.21</c:v>
                </c:pt>
                <c:pt idx="222">
                  <c:v>3.22</c:v>
                </c:pt>
                <c:pt idx="223">
                  <c:v>3.23</c:v>
                </c:pt>
                <c:pt idx="224">
                  <c:v>3.24</c:v>
                </c:pt>
                <c:pt idx="225">
                  <c:v>3.25</c:v>
                </c:pt>
                <c:pt idx="226">
                  <c:v>3.26</c:v>
                </c:pt>
                <c:pt idx="227">
                  <c:v>3.27</c:v>
                </c:pt>
                <c:pt idx="228">
                  <c:v>3.28</c:v>
                </c:pt>
                <c:pt idx="229">
                  <c:v>3.29</c:v>
                </c:pt>
                <c:pt idx="230">
                  <c:v>3.3</c:v>
                </c:pt>
                <c:pt idx="231">
                  <c:v>3.31</c:v>
                </c:pt>
                <c:pt idx="232">
                  <c:v>3.32</c:v>
                </c:pt>
                <c:pt idx="233">
                  <c:v>3.33</c:v>
                </c:pt>
                <c:pt idx="234">
                  <c:v>3.34</c:v>
                </c:pt>
                <c:pt idx="235">
                  <c:v>3.35</c:v>
                </c:pt>
                <c:pt idx="236">
                  <c:v>3.36</c:v>
                </c:pt>
                <c:pt idx="237">
                  <c:v>3.37</c:v>
                </c:pt>
                <c:pt idx="238">
                  <c:v>3.38</c:v>
                </c:pt>
                <c:pt idx="239">
                  <c:v>3.39</c:v>
                </c:pt>
                <c:pt idx="240">
                  <c:v>3.4</c:v>
                </c:pt>
                <c:pt idx="241">
                  <c:v>3.41</c:v>
                </c:pt>
                <c:pt idx="242">
                  <c:v>3.42</c:v>
                </c:pt>
                <c:pt idx="243">
                  <c:v>3.43</c:v>
                </c:pt>
                <c:pt idx="244">
                  <c:v>3.44</c:v>
                </c:pt>
                <c:pt idx="245">
                  <c:v>3.45</c:v>
                </c:pt>
                <c:pt idx="246">
                  <c:v>3.46</c:v>
                </c:pt>
                <c:pt idx="247">
                  <c:v>3.47</c:v>
                </c:pt>
                <c:pt idx="248">
                  <c:v>3.48</c:v>
                </c:pt>
                <c:pt idx="249">
                  <c:v>3.49</c:v>
                </c:pt>
                <c:pt idx="250">
                  <c:v>3.5</c:v>
                </c:pt>
                <c:pt idx="251">
                  <c:v>3.51</c:v>
                </c:pt>
                <c:pt idx="252">
                  <c:v>3.52</c:v>
                </c:pt>
                <c:pt idx="253">
                  <c:v>3.53</c:v>
                </c:pt>
                <c:pt idx="254">
                  <c:v>3.54</c:v>
                </c:pt>
                <c:pt idx="255">
                  <c:v>3.55</c:v>
                </c:pt>
                <c:pt idx="256">
                  <c:v>3.56</c:v>
                </c:pt>
                <c:pt idx="257">
                  <c:v>3.57</c:v>
                </c:pt>
                <c:pt idx="258">
                  <c:v>3.58</c:v>
                </c:pt>
                <c:pt idx="259">
                  <c:v>3.59</c:v>
                </c:pt>
                <c:pt idx="260">
                  <c:v>3.6</c:v>
                </c:pt>
                <c:pt idx="261">
                  <c:v>3.61</c:v>
                </c:pt>
                <c:pt idx="262">
                  <c:v>3.62</c:v>
                </c:pt>
                <c:pt idx="263">
                  <c:v>3.63</c:v>
                </c:pt>
                <c:pt idx="264">
                  <c:v>3.64</c:v>
                </c:pt>
                <c:pt idx="265">
                  <c:v>3.65</c:v>
                </c:pt>
                <c:pt idx="266">
                  <c:v>3.66</c:v>
                </c:pt>
                <c:pt idx="267">
                  <c:v>3.67</c:v>
                </c:pt>
                <c:pt idx="268">
                  <c:v>3.68</c:v>
                </c:pt>
                <c:pt idx="269">
                  <c:v>3.69</c:v>
                </c:pt>
                <c:pt idx="270">
                  <c:v>3.7</c:v>
                </c:pt>
                <c:pt idx="271">
                  <c:v>3.71</c:v>
                </c:pt>
                <c:pt idx="272">
                  <c:v>3.72</c:v>
                </c:pt>
                <c:pt idx="273">
                  <c:v>3.73</c:v>
                </c:pt>
                <c:pt idx="274">
                  <c:v>3.74</c:v>
                </c:pt>
                <c:pt idx="275">
                  <c:v>3.75</c:v>
                </c:pt>
                <c:pt idx="276">
                  <c:v>3.76</c:v>
                </c:pt>
                <c:pt idx="277">
                  <c:v>3.77</c:v>
                </c:pt>
                <c:pt idx="278">
                  <c:v>3.78</c:v>
                </c:pt>
                <c:pt idx="279">
                  <c:v>3.79</c:v>
                </c:pt>
                <c:pt idx="280">
                  <c:v>3.8</c:v>
                </c:pt>
                <c:pt idx="281">
                  <c:v>3.81</c:v>
                </c:pt>
                <c:pt idx="282">
                  <c:v>3.82</c:v>
                </c:pt>
                <c:pt idx="283">
                  <c:v>3.83</c:v>
                </c:pt>
                <c:pt idx="284">
                  <c:v>3.84</c:v>
                </c:pt>
                <c:pt idx="285">
                  <c:v>3.85</c:v>
                </c:pt>
                <c:pt idx="286">
                  <c:v>3.86</c:v>
                </c:pt>
                <c:pt idx="287">
                  <c:v>3.87</c:v>
                </c:pt>
                <c:pt idx="288">
                  <c:v>3.88</c:v>
                </c:pt>
                <c:pt idx="289">
                  <c:v>3.89</c:v>
                </c:pt>
                <c:pt idx="290">
                  <c:v>3.9</c:v>
                </c:pt>
                <c:pt idx="291">
                  <c:v>3.91</c:v>
                </c:pt>
                <c:pt idx="292">
                  <c:v>3.92</c:v>
                </c:pt>
                <c:pt idx="293">
                  <c:v>3.93</c:v>
                </c:pt>
                <c:pt idx="294">
                  <c:v>3.94</c:v>
                </c:pt>
                <c:pt idx="295">
                  <c:v>3.95</c:v>
                </c:pt>
                <c:pt idx="296">
                  <c:v>3.96</c:v>
                </c:pt>
                <c:pt idx="297">
                  <c:v>3.97</c:v>
                </c:pt>
                <c:pt idx="298">
                  <c:v>3.98</c:v>
                </c:pt>
                <c:pt idx="299">
                  <c:v>3.99</c:v>
                </c:pt>
                <c:pt idx="300">
                  <c:v>4</c:v>
                </c:pt>
                <c:pt idx="301">
                  <c:v>4.01</c:v>
                </c:pt>
                <c:pt idx="302">
                  <c:v>4.0199999999999996</c:v>
                </c:pt>
                <c:pt idx="303">
                  <c:v>4.03</c:v>
                </c:pt>
                <c:pt idx="304">
                  <c:v>4.04</c:v>
                </c:pt>
                <c:pt idx="305">
                  <c:v>4.05</c:v>
                </c:pt>
                <c:pt idx="306">
                  <c:v>4.0599999999999996</c:v>
                </c:pt>
                <c:pt idx="307">
                  <c:v>4.07</c:v>
                </c:pt>
                <c:pt idx="308">
                  <c:v>4.08</c:v>
                </c:pt>
                <c:pt idx="309">
                  <c:v>4.09</c:v>
                </c:pt>
                <c:pt idx="310">
                  <c:v>4.0999999999999996</c:v>
                </c:pt>
                <c:pt idx="311">
                  <c:v>4.1100000000000003</c:v>
                </c:pt>
                <c:pt idx="312">
                  <c:v>4.12</c:v>
                </c:pt>
                <c:pt idx="313">
                  <c:v>4.13</c:v>
                </c:pt>
                <c:pt idx="314">
                  <c:v>4.1399999999999997</c:v>
                </c:pt>
                <c:pt idx="315">
                  <c:v>4.1500000000000004</c:v>
                </c:pt>
                <c:pt idx="316">
                  <c:v>4.16</c:v>
                </c:pt>
                <c:pt idx="317">
                  <c:v>4.17</c:v>
                </c:pt>
                <c:pt idx="318">
                  <c:v>4.18</c:v>
                </c:pt>
                <c:pt idx="319">
                  <c:v>4.1900000000000004</c:v>
                </c:pt>
                <c:pt idx="320">
                  <c:v>4.2</c:v>
                </c:pt>
                <c:pt idx="321">
                  <c:v>4.21</c:v>
                </c:pt>
                <c:pt idx="322">
                  <c:v>4.22</c:v>
                </c:pt>
                <c:pt idx="323">
                  <c:v>4.2300000000000004</c:v>
                </c:pt>
                <c:pt idx="324">
                  <c:v>4.24</c:v>
                </c:pt>
                <c:pt idx="325">
                  <c:v>4.25</c:v>
                </c:pt>
                <c:pt idx="326">
                  <c:v>4.26</c:v>
                </c:pt>
                <c:pt idx="327">
                  <c:v>4.2699999999999996</c:v>
                </c:pt>
                <c:pt idx="328">
                  <c:v>4.28</c:v>
                </c:pt>
                <c:pt idx="329">
                  <c:v>4.29</c:v>
                </c:pt>
                <c:pt idx="330">
                  <c:v>4.3</c:v>
                </c:pt>
                <c:pt idx="331">
                  <c:v>4.3099999999999996</c:v>
                </c:pt>
                <c:pt idx="332">
                  <c:v>4.32</c:v>
                </c:pt>
                <c:pt idx="333">
                  <c:v>4.33</c:v>
                </c:pt>
                <c:pt idx="334">
                  <c:v>4.34</c:v>
                </c:pt>
                <c:pt idx="335">
                  <c:v>4.3499999999999996</c:v>
                </c:pt>
                <c:pt idx="336">
                  <c:v>4.3600000000000003</c:v>
                </c:pt>
                <c:pt idx="337">
                  <c:v>4.37</c:v>
                </c:pt>
                <c:pt idx="338">
                  <c:v>4.38</c:v>
                </c:pt>
                <c:pt idx="339">
                  <c:v>4.3899999999999997</c:v>
                </c:pt>
                <c:pt idx="340">
                  <c:v>4.4000000000000004</c:v>
                </c:pt>
                <c:pt idx="341">
                  <c:v>4.41</c:v>
                </c:pt>
                <c:pt idx="342">
                  <c:v>4.42</c:v>
                </c:pt>
                <c:pt idx="343">
                  <c:v>4.43</c:v>
                </c:pt>
                <c:pt idx="344">
                  <c:v>4.4400000000000004</c:v>
                </c:pt>
                <c:pt idx="345">
                  <c:v>4.45</c:v>
                </c:pt>
                <c:pt idx="346">
                  <c:v>4.46</c:v>
                </c:pt>
                <c:pt idx="347">
                  <c:v>4.47</c:v>
                </c:pt>
                <c:pt idx="348">
                  <c:v>4.4800000000000004</c:v>
                </c:pt>
                <c:pt idx="349">
                  <c:v>4.49</c:v>
                </c:pt>
                <c:pt idx="350">
                  <c:v>4.5</c:v>
                </c:pt>
                <c:pt idx="351">
                  <c:v>4.51</c:v>
                </c:pt>
                <c:pt idx="352">
                  <c:v>4.5199999999999996</c:v>
                </c:pt>
                <c:pt idx="353">
                  <c:v>4.53</c:v>
                </c:pt>
                <c:pt idx="354">
                  <c:v>4.54</c:v>
                </c:pt>
                <c:pt idx="355">
                  <c:v>4.55</c:v>
                </c:pt>
                <c:pt idx="356">
                  <c:v>4.5599999999999996</c:v>
                </c:pt>
                <c:pt idx="357">
                  <c:v>4.57</c:v>
                </c:pt>
                <c:pt idx="358">
                  <c:v>4.58</c:v>
                </c:pt>
                <c:pt idx="359">
                  <c:v>4.59</c:v>
                </c:pt>
                <c:pt idx="360">
                  <c:v>4.5999999999999996</c:v>
                </c:pt>
                <c:pt idx="361">
                  <c:v>4.6100000000000003</c:v>
                </c:pt>
                <c:pt idx="362">
                  <c:v>4.62</c:v>
                </c:pt>
                <c:pt idx="363">
                  <c:v>4.63</c:v>
                </c:pt>
                <c:pt idx="364">
                  <c:v>4.6399999999999997</c:v>
                </c:pt>
                <c:pt idx="365">
                  <c:v>4.6500000000000004</c:v>
                </c:pt>
                <c:pt idx="366">
                  <c:v>4.66</c:v>
                </c:pt>
                <c:pt idx="367">
                  <c:v>4.67</c:v>
                </c:pt>
                <c:pt idx="368">
                  <c:v>4.68</c:v>
                </c:pt>
                <c:pt idx="369">
                  <c:v>4.6900000000000004</c:v>
                </c:pt>
                <c:pt idx="370">
                  <c:v>4.7</c:v>
                </c:pt>
                <c:pt idx="371">
                  <c:v>4.71</c:v>
                </c:pt>
                <c:pt idx="372">
                  <c:v>4.72</c:v>
                </c:pt>
                <c:pt idx="373">
                  <c:v>4.7300000000000004</c:v>
                </c:pt>
                <c:pt idx="374">
                  <c:v>4.74</c:v>
                </c:pt>
                <c:pt idx="375">
                  <c:v>4.75</c:v>
                </c:pt>
                <c:pt idx="376">
                  <c:v>4.76</c:v>
                </c:pt>
                <c:pt idx="377">
                  <c:v>4.7699999999999996</c:v>
                </c:pt>
                <c:pt idx="378">
                  <c:v>4.78</c:v>
                </c:pt>
                <c:pt idx="379">
                  <c:v>4.79</c:v>
                </c:pt>
                <c:pt idx="380">
                  <c:v>4.8</c:v>
                </c:pt>
                <c:pt idx="381">
                  <c:v>4.8099999999999996</c:v>
                </c:pt>
                <c:pt idx="382">
                  <c:v>4.82</c:v>
                </c:pt>
                <c:pt idx="383">
                  <c:v>4.83</c:v>
                </c:pt>
                <c:pt idx="384">
                  <c:v>4.84</c:v>
                </c:pt>
                <c:pt idx="385">
                  <c:v>4.8499999999999996</c:v>
                </c:pt>
                <c:pt idx="386">
                  <c:v>4.8600000000000003</c:v>
                </c:pt>
                <c:pt idx="387">
                  <c:v>4.87</c:v>
                </c:pt>
                <c:pt idx="388">
                  <c:v>4.88</c:v>
                </c:pt>
                <c:pt idx="389">
                  <c:v>4.8899999999999997</c:v>
                </c:pt>
                <c:pt idx="390">
                  <c:v>4.9000000000000004</c:v>
                </c:pt>
                <c:pt idx="391">
                  <c:v>4.91</c:v>
                </c:pt>
                <c:pt idx="392">
                  <c:v>4.92</c:v>
                </c:pt>
                <c:pt idx="393">
                  <c:v>4.93</c:v>
                </c:pt>
                <c:pt idx="394">
                  <c:v>4.9400000000000004</c:v>
                </c:pt>
                <c:pt idx="395">
                  <c:v>4.95</c:v>
                </c:pt>
                <c:pt idx="396">
                  <c:v>4.96</c:v>
                </c:pt>
                <c:pt idx="397">
                  <c:v>4.97</c:v>
                </c:pt>
                <c:pt idx="398">
                  <c:v>4.9800000000000004</c:v>
                </c:pt>
                <c:pt idx="399">
                  <c:v>4.99</c:v>
                </c:pt>
                <c:pt idx="400">
                  <c:v>5</c:v>
                </c:pt>
                <c:pt idx="401">
                  <c:v>5.01</c:v>
                </c:pt>
                <c:pt idx="402">
                  <c:v>5.0199999999999996</c:v>
                </c:pt>
                <c:pt idx="403">
                  <c:v>5.03</c:v>
                </c:pt>
                <c:pt idx="404">
                  <c:v>5.04</c:v>
                </c:pt>
                <c:pt idx="405">
                  <c:v>5.05</c:v>
                </c:pt>
                <c:pt idx="406">
                  <c:v>5.0599999999999996</c:v>
                </c:pt>
                <c:pt idx="407">
                  <c:v>5.07</c:v>
                </c:pt>
                <c:pt idx="408">
                  <c:v>5.08</c:v>
                </c:pt>
                <c:pt idx="409">
                  <c:v>5.09</c:v>
                </c:pt>
                <c:pt idx="410">
                  <c:v>5.0999999999999996</c:v>
                </c:pt>
                <c:pt idx="411">
                  <c:v>5.1100000000000003</c:v>
                </c:pt>
                <c:pt idx="412">
                  <c:v>5.12</c:v>
                </c:pt>
                <c:pt idx="413">
                  <c:v>5.13</c:v>
                </c:pt>
                <c:pt idx="414">
                  <c:v>5.14</c:v>
                </c:pt>
                <c:pt idx="415">
                  <c:v>5.15</c:v>
                </c:pt>
                <c:pt idx="416">
                  <c:v>5.16</c:v>
                </c:pt>
                <c:pt idx="417">
                  <c:v>5.17</c:v>
                </c:pt>
                <c:pt idx="418">
                  <c:v>5.18</c:v>
                </c:pt>
                <c:pt idx="419">
                  <c:v>5.19</c:v>
                </c:pt>
                <c:pt idx="420">
                  <c:v>5.2</c:v>
                </c:pt>
                <c:pt idx="421">
                  <c:v>5.21</c:v>
                </c:pt>
                <c:pt idx="422">
                  <c:v>5.22</c:v>
                </c:pt>
                <c:pt idx="423">
                  <c:v>5.23</c:v>
                </c:pt>
                <c:pt idx="424">
                  <c:v>5.24</c:v>
                </c:pt>
                <c:pt idx="425">
                  <c:v>5.25</c:v>
                </c:pt>
                <c:pt idx="426">
                  <c:v>5.26</c:v>
                </c:pt>
                <c:pt idx="427">
                  <c:v>5.27</c:v>
                </c:pt>
                <c:pt idx="428">
                  <c:v>5.28</c:v>
                </c:pt>
                <c:pt idx="429">
                  <c:v>5.29</c:v>
                </c:pt>
                <c:pt idx="430">
                  <c:v>5.3</c:v>
                </c:pt>
                <c:pt idx="431">
                  <c:v>5.31</c:v>
                </c:pt>
                <c:pt idx="432">
                  <c:v>5.32</c:v>
                </c:pt>
                <c:pt idx="433">
                  <c:v>5.33</c:v>
                </c:pt>
                <c:pt idx="434">
                  <c:v>5.34</c:v>
                </c:pt>
                <c:pt idx="435">
                  <c:v>5.35</c:v>
                </c:pt>
                <c:pt idx="436">
                  <c:v>5.36</c:v>
                </c:pt>
                <c:pt idx="437">
                  <c:v>5.37</c:v>
                </c:pt>
                <c:pt idx="438">
                  <c:v>5.38</c:v>
                </c:pt>
                <c:pt idx="439">
                  <c:v>5.39</c:v>
                </c:pt>
                <c:pt idx="440">
                  <c:v>5.4</c:v>
                </c:pt>
                <c:pt idx="441">
                  <c:v>5.41</c:v>
                </c:pt>
                <c:pt idx="442">
                  <c:v>5.42</c:v>
                </c:pt>
                <c:pt idx="443">
                  <c:v>5.43</c:v>
                </c:pt>
                <c:pt idx="444">
                  <c:v>5.44</c:v>
                </c:pt>
                <c:pt idx="445">
                  <c:v>5.45</c:v>
                </c:pt>
                <c:pt idx="446">
                  <c:v>5.46</c:v>
                </c:pt>
                <c:pt idx="447">
                  <c:v>5.47</c:v>
                </c:pt>
                <c:pt idx="448">
                  <c:v>5.48</c:v>
                </c:pt>
                <c:pt idx="449">
                  <c:v>5.49</c:v>
                </c:pt>
                <c:pt idx="450">
                  <c:v>5.5</c:v>
                </c:pt>
                <c:pt idx="451">
                  <c:v>5.51</c:v>
                </c:pt>
                <c:pt idx="452">
                  <c:v>5.52</c:v>
                </c:pt>
                <c:pt idx="453">
                  <c:v>5.53</c:v>
                </c:pt>
                <c:pt idx="454">
                  <c:v>5.54</c:v>
                </c:pt>
                <c:pt idx="455">
                  <c:v>5.55</c:v>
                </c:pt>
                <c:pt idx="456">
                  <c:v>5.56</c:v>
                </c:pt>
                <c:pt idx="457">
                  <c:v>5.57</c:v>
                </c:pt>
                <c:pt idx="458">
                  <c:v>5.58</c:v>
                </c:pt>
                <c:pt idx="459">
                  <c:v>5.59</c:v>
                </c:pt>
                <c:pt idx="460">
                  <c:v>5.6</c:v>
                </c:pt>
                <c:pt idx="461">
                  <c:v>5.61</c:v>
                </c:pt>
                <c:pt idx="462">
                  <c:v>5.62</c:v>
                </c:pt>
                <c:pt idx="463">
                  <c:v>5.63</c:v>
                </c:pt>
                <c:pt idx="464">
                  <c:v>5.64</c:v>
                </c:pt>
                <c:pt idx="465">
                  <c:v>5.65</c:v>
                </c:pt>
                <c:pt idx="466">
                  <c:v>5.66</c:v>
                </c:pt>
                <c:pt idx="467">
                  <c:v>5.67</c:v>
                </c:pt>
                <c:pt idx="468">
                  <c:v>5.68</c:v>
                </c:pt>
                <c:pt idx="469">
                  <c:v>5.69</c:v>
                </c:pt>
                <c:pt idx="470">
                  <c:v>5.7</c:v>
                </c:pt>
                <c:pt idx="471">
                  <c:v>5.71</c:v>
                </c:pt>
                <c:pt idx="472">
                  <c:v>5.72</c:v>
                </c:pt>
                <c:pt idx="473">
                  <c:v>5.73</c:v>
                </c:pt>
                <c:pt idx="474">
                  <c:v>5.74</c:v>
                </c:pt>
                <c:pt idx="475">
                  <c:v>5.75</c:v>
                </c:pt>
                <c:pt idx="476">
                  <c:v>5.76</c:v>
                </c:pt>
                <c:pt idx="477">
                  <c:v>5.77</c:v>
                </c:pt>
                <c:pt idx="478">
                  <c:v>5.78</c:v>
                </c:pt>
                <c:pt idx="479">
                  <c:v>5.79</c:v>
                </c:pt>
                <c:pt idx="480">
                  <c:v>5.8</c:v>
                </c:pt>
                <c:pt idx="481">
                  <c:v>5.81</c:v>
                </c:pt>
                <c:pt idx="482">
                  <c:v>5.82</c:v>
                </c:pt>
                <c:pt idx="483">
                  <c:v>5.83</c:v>
                </c:pt>
                <c:pt idx="484">
                  <c:v>5.84</c:v>
                </c:pt>
                <c:pt idx="485">
                  <c:v>5.85</c:v>
                </c:pt>
                <c:pt idx="486">
                  <c:v>5.86</c:v>
                </c:pt>
                <c:pt idx="487">
                  <c:v>5.87</c:v>
                </c:pt>
                <c:pt idx="488">
                  <c:v>5.88</c:v>
                </c:pt>
                <c:pt idx="489">
                  <c:v>5.89</c:v>
                </c:pt>
                <c:pt idx="490">
                  <c:v>5.9</c:v>
                </c:pt>
                <c:pt idx="491">
                  <c:v>5.91</c:v>
                </c:pt>
                <c:pt idx="492">
                  <c:v>5.92</c:v>
                </c:pt>
                <c:pt idx="493">
                  <c:v>5.93</c:v>
                </c:pt>
                <c:pt idx="494">
                  <c:v>5.94</c:v>
                </c:pt>
                <c:pt idx="495">
                  <c:v>5.95</c:v>
                </c:pt>
                <c:pt idx="496">
                  <c:v>5.96</c:v>
                </c:pt>
                <c:pt idx="497">
                  <c:v>5.97</c:v>
                </c:pt>
                <c:pt idx="498">
                  <c:v>5.98</c:v>
                </c:pt>
                <c:pt idx="499">
                  <c:v>5.99</c:v>
                </c:pt>
                <c:pt idx="500">
                  <c:v>6</c:v>
                </c:pt>
                <c:pt idx="501">
                  <c:v>6.01</c:v>
                </c:pt>
                <c:pt idx="502">
                  <c:v>6.02</c:v>
                </c:pt>
                <c:pt idx="503">
                  <c:v>6.03</c:v>
                </c:pt>
                <c:pt idx="504">
                  <c:v>6.04</c:v>
                </c:pt>
                <c:pt idx="505">
                  <c:v>6.05</c:v>
                </c:pt>
                <c:pt idx="506">
                  <c:v>6.06</c:v>
                </c:pt>
                <c:pt idx="507">
                  <c:v>6.07</c:v>
                </c:pt>
                <c:pt idx="508">
                  <c:v>6.08</c:v>
                </c:pt>
                <c:pt idx="509">
                  <c:v>6.09</c:v>
                </c:pt>
                <c:pt idx="510">
                  <c:v>6.1</c:v>
                </c:pt>
                <c:pt idx="511">
                  <c:v>6.11</c:v>
                </c:pt>
                <c:pt idx="512">
                  <c:v>6.12</c:v>
                </c:pt>
                <c:pt idx="513">
                  <c:v>6.13</c:v>
                </c:pt>
                <c:pt idx="514">
                  <c:v>6.14</c:v>
                </c:pt>
                <c:pt idx="515">
                  <c:v>6.15</c:v>
                </c:pt>
                <c:pt idx="516">
                  <c:v>6.16</c:v>
                </c:pt>
                <c:pt idx="517">
                  <c:v>6.17</c:v>
                </c:pt>
                <c:pt idx="518">
                  <c:v>6.18</c:v>
                </c:pt>
                <c:pt idx="519">
                  <c:v>6.19</c:v>
                </c:pt>
                <c:pt idx="520">
                  <c:v>6.2</c:v>
                </c:pt>
                <c:pt idx="521">
                  <c:v>6.21</c:v>
                </c:pt>
                <c:pt idx="522">
                  <c:v>6.22</c:v>
                </c:pt>
                <c:pt idx="523">
                  <c:v>6.23</c:v>
                </c:pt>
                <c:pt idx="524">
                  <c:v>6.24</c:v>
                </c:pt>
                <c:pt idx="525">
                  <c:v>6.25</c:v>
                </c:pt>
                <c:pt idx="526">
                  <c:v>6.26</c:v>
                </c:pt>
                <c:pt idx="527">
                  <c:v>6.27</c:v>
                </c:pt>
                <c:pt idx="528">
                  <c:v>6.28</c:v>
                </c:pt>
                <c:pt idx="529">
                  <c:v>6.29</c:v>
                </c:pt>
                <c:pt idx="530">
                  <c:v>6.3</c:v>
                </c:pt>
                <c:pt idx="531">
                  <c:v>6.31</c:v>
                </c:pt>
                <c:pt idx="532">
                  <c:v>6.32</c:v>
                </c:pt>
                <c:pt idx="533">
                  <c:v>6.33</c:v>
                </c:pt>
                <c:pt idx="534">
                  <c:v>6.34</c:v>
                </c:pt>
                <c:pt idx="535">
                  <c:v>6.35</c:v>
                </c:pt>
                <c:pt idx="536">
                  <c:v>6.36</c:v>
                </c:pt>
                <c:pt idx="537">
                  <c:v>6.37</c:v>
                </c:pt>
                <c:pt idx="538">
                  <c:v>6.38</c:v>
                </c:pt>
                <c:pt idx="539">
                  <c:v>6.39</c:v>
                </c:pt>
                <c:pt idx="540">
                  <c:v>6.4</c:v>
                </c:pt>
                <c:pt idx="541">
                  <c:v>6.41</c:v>
                </c:pt>
                <c:pt idx="542">
                  <c:v>6.42</c:v>
                </c:pt>
                <c:pt idx="543">
                  <c:v>6.43</c:v>
                </c:pt>
                <c:pt idx="544">
                  <c:v>6.44</c:v>
                </c:pt>
                <c:pt idx="545">
                  <c:v>6.45</c:v>
                </c:pt>
                <c:pt idx="546">
                  <c:v>6.46</c:v>
                </c:pt>
                <c:pt idx="547">
                  <c:v>6.47</c:v>
                </c:pt>
                <c:pt idx="548">
                  <c:v>6.48</c:v>
                </c:pt>
                <c:pt idx="549">
                  <c:v>6.49</c:v>
                </c:pt>
                <c:pt idx="550">
                  <c:v>6.5</c:v>
                </c:pt>
                <c:pt idx="551">
                  <c:v>6.51</c:v>
                </c:pt>
                <c:pt idx="552">
                  <c:v>6.52</c:v>
                </c:pt>
                <c:pt idx="553">
                  <c:v>6.53</c:v>
                </c:pt>
                <c:pt idx="554">
                  <c:v>6.54</c:v>
                </c:pt>
                <c:pt idx="555">
                  <c:v>6.55</c:v>
                </c:pt>
                <c:pt idx="556">
                  <c:v>6.56</c:v>
                </c:pt>
                <c:pt idx="557">
                  <c:v>6.57</c:v>
                </c:pt>
                <c:pt idx="558">
                  <c:v>6.58</c:v>
                </c:pt>
                <c:pt idx="559">
                  <c:v>6.59</c:v>
                </c:pt>
                <c:pt idx="560">
                  <c:v>6.6</c:v>
                </c:pt>
                <c:pt idx="561">
                  <c:v>6.61</c:v>
                </c:pt>
                <c:pt idx="562">
                  <c:v>6.62</c:v>
                </c:pt>
                <c:pt idx="563">
                  <c:v>6.63</c:v>
                </c:pt>
                <c:pt idx="564">
                  <c:v>6.64</c:v>
                </c:pt>
                <c:pt idx="565">
                  <c:v>6.65</c:v>
                </c:pt>
                <c:pt idx="566">
                  <c:v>6.66</c:v>
                </c:pt>
                <c:pt idx="567">
                  <c:v>6.67</c:v>
                </c:pt>
                <c:pt idx="568">
                  <c:v>6.68</c:v>
                </c:pt>
                <c:pt idx="569">
                  <c:v>6.69</c:v>
                </c:pt>
                <c:pt idx="570">
                  <c:v>6.7</c:v>
                </c:pt>
                <c:pt idx="571">
                  <c:v>6.71</c:v>
                </c:pt>
                <c:pt idx="572">
                  <c:v>6.72</c:v>
                </c:pt>
                <c:pt idx="573">
                  <c:v>6.73</c:v>
                </c:pt>
                <c:pt idx="574">
                  <c:v>6.74</c:v>
                </c:pt>
                <c:pt idx="575">
                  <c:v>6.75</c:v>
                </c:pt>
                <c:pt idx="576">
                  <c:v>6.76</c:v>
                </c:pt>
                <c:pt idx="577">
                  <c:v>6.77</c:v>
                </c:pt>
                <c:pt idx="578">
                  <c:v>6.78</c:v>
                </c:pt>
                <c:pt idx="579">
                  <c:v>6.79</c:v>
                </c:pt>
                <c:pt idx="580">
                  <c:v>6.8</c:v>
                </c:pt>
                <c:pt idx="581">
                  <c:v>6.81</c:v>
                </c:pt>
                <c:pt idx="582">
                  <c:v>6.82</c:v>
                </c:pt>
                <c:pt idx="583">
                  <c:v>6.83</c:v>
                </c:pt>
                <c:pt idx="584">
                  <c:v>6.84</c:v>
                </c:pt>
                <c:pt idx="585">
                  <c:v>6.85</c:v>
                </c:pt>
                <c:pt idx="586">
                  <c:v>6.86</c:v>
                </c:pt>
                <c:pt idx="587">
                  <c:v>6.87</c:v>
                </c:pt>
                <c:pt idx="588">
                  <c:v>6.88</c:v>
                </c:pt>
                <c:pt idx="589">
                  <c:v>6.89</c:v>
                </c:pt>
                <c:pt idx="590">
                  <c:v>6.9</c:v>
                </c:pt>
                <c:pt idx="591">
                  <c:v>6.91</c:v>
                </c:pt>
                <c:pt idx="592">
                  <c:v>6.92</c:v>
                </c:pt>
                <c:pt idx="593">
                  <c:v>6.93</c:v>
                </c:pt>
                <c:pt idx="594">
                  <c:v>6.94</c:v>
                </c:pt>
                <c:pt idx="595">
                  <c:v>6.95</c:v>
                </c:pt>
                <c:pt idx="596">
                  <c:v>6.96</c:v>
                </c:pt>
                <c:pt idx="597">
                  <c:v>6.97</c:v>
                </c:pt>
                <c:pt idx="598">
                  <c:v>6.98</c:v>
                </c:pt>
                <c:pt idx="599">
                  <c:v>6.99</c:v>
                </c:pt>
                <c:pt idx="600">
                  <c:v>7</c:v>
                </c:pt>
                <c:pt idx="601">
                  <c:v>7.01</c:v>
                </c:pt>
                <c:pt idx="602">
                  <c:v>7.02</c:v>
                </c:pt>
                <c:pt idx="603">
                  <c:v>7.03</c:v>
                </c:pt>
                <c:pt idx="604">
                  <c:v>7.04</c:v>
                </c:pt>
                <c:pt idx="605">
                  <c:v>7.05</c:v>
                </c:pt>
                <c:pt idx="606">
                  <c:v>7.06</c:v>
                </c:pt>
                <c:pt idx="607">
                  <c:v>7.07</c:v>
                </c:pt>
                <c:pt idx="608">
                  <c:v>7.08</c:v>
                </c:pt>
                <c:pt idx="609">
                  <c:v>7.09</c:v>
                </c:pt>
                <c:pt idx="610">
                  <c:v>7.1</c:v>
                </c:pt>
                <c:pt idx="611">
                  <c:v>7.11</c:v>
                </c:pt>
                <c:pt idx="612">
                  <c:v>7.12</c:v>
                </c:pt>
                <c:pt idx="613">
                  <c:v>7.13</c:v>
                </c:pt>
                <c:pt idx="614">
                  <c:v>7.14</c:v>
                </c:pt>
                <c:pt idx="615">
                  <c:v>7.15</c:v>
                </c:pt>
                <c:pt idx="616">
                  <c:v>7.16</c:v>
                </c:pt>
                <c:pt idx="617">
                  <c:v>7.17</c:v>
                </c:pt>
                <c:pt idx="618">
                  <c:v>7.18</c:v>
                </c:pt>
                <c:pt idx="619">
                  <c:v>7.19</c:v>
                </c:pt>
                <c:pt idx="620">
                  <c:v>7.2</c:v>
                </c:pt>
                <c:pt idx="621">
                  <c:v>7.21</c:v>
                </c:pt>
                <c:pt idx="622">
                  <c:v>7.22</c:v>
                </c:pt>
                <c:pt idx="623">
                  <c:v>7.23</c:v>
                </c:pt>
                <c:pt idx="624">
                  <c:v>7.24</c:v>
                </c:pt>
                <c:pt idx="625">
                  <c:v>7.25</c:v>
                </c:pt>
                <c:pt idx="626">
                  <c:v>7.26</c:v>
                </c:pt>
                <c:pt idx="627">
                  <c:v>7.27</c:v>
                </c:pt>
                <c:pt idx="628">
                  <c:v>7.28</c:v>
                </c:pt>
                <c:pt idx="629">
                  <c:v>7.29</c:v>
                </c:pt>
                <c:pt idx="630">
                  <c:v>7.3</c:v>
                </c:pt>
                <c:pt idx="631">
                  <c:v>7.31</c:v>
                </c:pt>
                <c:pt idx="632">
                  <c:v>7.32</c:v>
                </c:pt>
                <c:pt idx="633">
                  <c:v>7.33</c:v>
                </c:pt>
                <c:pt idx="634">
                  <c:v>7.34</c:v>
                </c:pt>
                <c:pt idx="635">
                  <c:v>7.35</c:v>
                </c:pt>
                <c:pt idx="636">
                  <c:v>7.36</c:v>
                </c:pt>
                <c:pt idx="637">
                  <c:v>7.37</c:v>
                </c:pt>
                <c:pt idx="638">
                  <c:v>7.38</c:v>
                </c:pt>
                <c:pt idx="639">
                  <c:v>7.39</c:v>
                </c:pt>
                <c:pt idx="640">
                  <c:v>7.4</c:v>
                </c:pt>
                <c:pt idx="641">
                  <c:v>7.41</c:v>
                </c:pt>
                <c:pt idx="642">
                  <c:v>7.42</c:v>
                </c:pt>
                <c:pt idx="643">
                  <c:v>7.43</c:v>
                </c:pt>
                <c:pt idx="644">
                  <c:v>7.44</c:v>
                </c:pt>
                <c:pt idx="645">
                  <c:v>7.45</c:v>
                </c:pt>
                <c:pt idx="646">
                  <c:v>7.46</c:v>
                </c:pt>
                <c:pt idx="647">
                  <c:v>7.47</c:v>
                </c:pt>
                <c:pt idx="648">
                  <c:v>7.48</c:v>
                </c:pt>
                <c:pt idx="649">
                  <c:v>7.49</c:v>
                </c:pt>
                <c:pt idx="650">
                  <c:v>7.5</c:v>
                </c:pt>
                <c:pt idx="651">
                  <c:v>7.51</c:v>
                </c:pt>
                <c:pt idx="652">
                  <c:v>7.52</c:v>
                </c:pt>
                <c:pt idx="653">
                  <c:v>7.53</c:v>
                </c:pt>
                <c:pt idx="654">
                  <c:v>7.54</c:v>
                </c:pt>
                <c:pt idx="655">
                  <c:v>7.55</c:v>
                </c:pt>
                <c:pt idx="656">
                  <c:v>7.56</c:v>
                </c:pt>
                <c:pt idx="657">
                  <c:v>7.57</c:v>
                </c:pt>
                <c:pt idx="658">
                  <c:v>7.58</c:v>
                </c:pt>
                <c:pt idx="659">
                  <c:v>7.59</c:v>
                </c:pt>
                <c:pt idx="660">
                  <c:v>7.6</c:v>
                </c:pt>
                <c:pt idx="661">
                  <c:v>7.61</c:v>
                </c:pt>
                <c:pt idx="662">
                  <c:v>7.62</c:v>
                </c:pt>
                <c:pt idx="663">
                  <c:v>7.63</c:v>
                </c:pt>
                <c:pt idx="664">
                  <c:v>7.64</c:v>
                </c:pt>
                <c:pt idx="665">
                  <c:v>7.65</c:v>
                </c:pt>
                <c:pt idx="666">
                  <c:v>7.66</c:v>
                </c:pt>
                <c:pt idx="667">
                  <c:v>7.67</c:v>
                </c:pt>
                <c:pt idx="668">
                  <c:v>7.68</c:v>
                </c:pt>
                <c:pt idx="669">
                  <c:v>7.69</c:v>
                </c:pt>
                <c:pt idx="670">
                  <c:v>7.7</c:v>
                </c:pt>
                <c:pt idx="671">
                  <c:v>7.71</c:v>
                </c:pt>
                <c:pt idx="672">
                  <c:v>7.72</c:v>
                </c:pt>
                <c:pt idx="673">
                  <c:v>7.73</c:v>
                </c:pt>
                <c:pt idx="674">
                  <c:v>7.74</c:v>
                </c:pt>
                <c:pt idx="675">
                  <c:v>7.75</c:v>
                </c:pt>
                <c:pt idx="676">
                  <c:v>7.76</c:v>
                </c:pt>
                <c:pt idx="677">
                  <c:v>7.77</c:v>
                </c:pt>
                <c:pt idx="678">
                  <c:v>7.78</c:v>
                </c:pt>
                <c:pt idx="679">
                  <c:v>7.79</c:v>
                </c:pt>
                <c:pt idx="680">
                  <c:v>7.8</c:v>
                </c:pt>
                <c:pt idx="681">
                  <c:v>7.81</c:v>
                </c:pt>
                <c:pt idx="682">
                  <c:v>7.82</c:v>
                </c:pt>
                <c:pt idx="683">
                  <c:v>7.83</c:v>
                </c:pt>
                <c:pt idx="684">
                  <c:v>7.84</c:v>
                </c:pt>
                <c:pt idx="685">
                  <c:v>7.85</c:v>
                </c:pt>
                <c:pt idx="686">
                  <c:v>7.86</c:v>
                </c:pt>
                <c:pt idx="687">
                  <c:v>7.87</c:v>
                </c:pt>
                <c:pt idx="688">
                  <c:v>7.88</c:v>
                </c:pt>
                <c:pt idx="689">
                  <c:v>7.89</c:v>
                </c:pt>
                <c:pt idx="690">
                  <c:v>7.9</c:v>
                </c:pt>
                <c:pt idx="691">
                  <c:v>7.91</c:v>
                </c:pt>
                <c:pt idx="692">
                  <c:v>7.92</c:v>
                </c:pt>
                <c:pt idx="693">
                  <c:v>7.93</c:v>
                </c:pt>
                <c:pt idx="694">
                  <c:v>7.94</c:v>
                </c:pt>
                <c:pt idx="695">
                  <c:v>7.95</c:v>
                </c:pt>
                <c:pt idx="696">
                  <c:v>7.96</c:v>
                </c:pt>
                <c:pt idx="697">
                  <c:v>7.97</c:v>
                </c:pt>
                <c:pt idx="698">
                  <c:v>7.98</c:v>
                </c:pt>
                <c:pt idx="699">
                  <c:v>7.99</c:v>
                </c:pt>
                <c:pt idx="700">
                  <c:v>8</c:v>
                </c:pt>
                <c:pt idx="701">
                  <c:v>8.01</c:v>
                </c:pt>
                <c:pt idx="702">
                  <c:v>8.02</c:v>
                </c:pt>
                <c:pt idx="703">
                  <c:v>8.0299999999999994</c:v>
                </c:pt>
                <c:pt idx="704">
                  <c:v>8.0399999999999991</c:v>
                </c:pt>
                <c:pt idx="705">
                  <c:v>8.0500000000000007</c:v>
                </c:pt>
                <c:pt idx="706">
                  <c:v>8.06</c:v>
                </c:pt>
                <c:pt idx="707">
                  <c:v>8.07</c:v>
                </c:pt>
                <c:pt idx="708">
                  <c:v>8.08</c:v>
                </c:pt>
                <c:pt idx="709">
                  <c:v>8.09</c:v>
                </c:pt>
                <c:pt idx="710">
                  <c:v>8.1</c:v>
                </c:pt>
                <c:pt idx="711">
                  <c:v>8.11</c:v>
                </c:pt>
                <c:pt idx="712">
                  <c:v>8.1199999999999992</c:v>
                </c:pt>
                <c:pt idx="713">
                  <c:v>8.1300000000000008</c:v>
                </c:pt>
                <c:pt idx="714">
                  <c:v>8.14</c:v>
                </c:pt>
                <c:pt idx="715">
                  <c:v>8.15</c:v>
                </c:pt>
                <c:pt idx="716">
                  <c:v>8.16</c:v>
                </c:pt>
                <c:pt idx="717">
                  <c:v>8.17</c:v>
                </c:pt>
                <c:pt idx="718">
                  <c:v>8.18</c:v>
                </c:pt>
                <c:pt idx="719">
                  <c:v>8.19</c:v>
                </c:pt>
                <c:pt idx="720">
                  <c:v>8.1999999999999993</c:v>
                </c:pt>
                <c:pt idx="721">
                  <c:v>8.2100000000000009</c:v>
                </c:pt>
                <c:pt idx="722">
                  <c:v>8.2200000000000006</c:v>
                </c:pt>
                <c:pt idx="723">
                  <c:v>8.23</c:v>
                </c:pt>
                <c:pt idx="724">
                  <c:v>8.24</c:v>
                </c:pt>
                <c:pt idx="725">
                  <c:v>8.25</c:v>
                </c:pt>
                <c:pt idx="726">
                  <c:v>8.26</c:v>
                </c:pt>
                <c:pt idx="727">
                  <c:v>8.27</c:v>
                </c:pt>
                <c:pt idx="728">
                  <c:v>8.2799999999999994</c:v>
                </c:pt>
                <c:pt idx="729">
                  <c:v>8.2899999999999991</c:v>
                </c:pt>
                <c:pt idx="730">
                  <c:v>8.3000000000000007</c:v>
                </c:pt>
                <c:pt idx="731">
                  <c:v>8.31</c:v>
                </c:pt>
                <c:pt idx="732">
                  <c:v>8.32</c:v>
                </c:pt>
                <c:pt idx="733">
                  <c:v>8.33</c:v>
                </c:pt>
                <c:pt idx="734">
                  <c:v>8.34</c:v>
                </c:pt>
                <c:pt idx="735">
                  <c:v>8.35</c:v>
                </c:pt>
                <c:pt idx="736">
                  <c:v>8.36</c:v>
                </c:pt>
                <c:pt idx="737">
                  <c:v>8.3699999999999992</c:v>
                </c:pt>
                <c:pt idx="738">
                  <c:v>8.3800000000000008</c:v>
                </c:pt>
                <c:pt idx="739">
                  <c:v>8.39</c:v>
                </c:pt>
                <c:pt idx="740">
                  <c:v>8.4</c:v>
                </c:pt>
                <c:pt idx="741">
                  <c:v>8.41</c:v>
                </c:pt>
                <c:pt idx="742">
                  <c:v>8.42</c:v>
                </c:pt>
                <c:pt idx="743">
                  <c:v>8.43</c:v>
                </c:pt>
                <c:pt idx="744">
                  <c:v>8.44</c:v>
                </c:pt>
                <c:pt idx="745">
                  <c:v>8.4499999999999993</c:v>
                </c:pt>
                <c:pt idx="746">
                  <c:v>8.4600000000000009</c:v>
                </c:pt>
                <c:pt idx="747">
                  <c:v>8.4700000000000006</c:v>
                </c:pt>
                <c:pt idx="748">
                  <c:v>8.48</c:v>
                </c:pt>
                <c:pt idx="749">
                  <c:v>8.49</c:v>
                </c:pt>
                <c:pt idx="750">
                  <c:v>8.5</c:v>
                </c:pt>
                <c:pt idx="751">
                  <c:v>8.51</c:v>
                </c:pt>
                <c:pt idx="752">
                  <c:v>8.52</c:v>
                </c:pt>
                <c:pt idx="753">
                  <c:v>8.5299999999999994</c:v>
                </c:pt>
                <c:pt idx="754">
                  <c:v>8.5399999999999991</c:v>
                </c:pt>
                <c:pt idx="755">
                  <c:v>8.5500000000000007</c:v>
                </c:pt>
                <c:pt idx="756">
                  <c:v>8.56</c:v>
                </c:pt>
                <c:pt idx="757">
                  <c:v>8.57</c:v>
                </c:pt>
                <c:pt idx="758">
                  <c:v>8.58</c:v>
                </c:pt>
                <c:pt idx="759">
                  <c:v>8.59</c:v>
                </c:pt>
                <c:pt idx="760">
                  <c:v>8.6</c:v>
                </c:pt>
                <c:pt idx="761">
                  <c:v>8.61</c:v>
                </c:pt>
                <c:pt idx="762">
                  <c:v>8.6199999999999992</c:v>
                </c:pt>
                <c:pt idx="763">
                  <c:v>8.6300000000000008</c:v>
                </c:pt>
                <c:pt idx="764">
                  <c:v>8.64</c:v>
                </c:pt>
                <c:pt idx="765">
                  <c:v>8.65</c:v>
                </c:pt>
                <c:pt idx="766">
                  <c:v>8.66</c:v>
                </c:pt>
                <c:pt idx="767">
                  <c:v>8.67</c:v>
                </c:pt>
                <c:pt idx="768">
                  <c:v>8.68</c:v>
                </c:pt>
                <c:pt idx="769">
                  <c:v>8.69</c:v>
                </c:pt>
                <c:pt idx="770">
                  <c:v>8.6999999999999993</c:v>
                </c:pt>
                <c:pt idx="771">
                  <c:v>8.7100000000000009</c:v>
                </c:pt>
                <c:pt idx="772">
                  <c:v>8.7200000000000006</c:v>
                </c:pt>
                <c:pt idx="773">
                  <c:v>8.73</c:v>
                </c:pt>
                <c:pt idx="774">
                  <c:v>8.74</c:v>
                </c:pt>
                <c:pt idx="775">
                  <c:v>8.75</c:v>
                </c:pt>
                <c:pt idx="776">
                  <c:v>8.76</c:v>
                </c:pt>
                <c:pt idx="777">
                  <c:v>8.77</c:v>
                </c:pt>
                <c:pt idx="778">
                  <c:v>8.7799999999999994</c:v>
                </c:pt>
                <c:pt idx="779">
                  <c:v>8.7899999999999991</c:v>
                </c:pt>
                <c:pt idx="780">
                  <c:v>8.8000000000000007</c:v>
                </c:pt>
                <c:pt idx="781">
                  <c:v>8.81</c:v>
                </c:pt>
                <c:pt idx="782">
                  <c:v>8.82</c:v>
                </c:pt>
                <c:pt idx="783">
                  <c:v>8.83</c:v>
                </c:pt>
                <c:pt idx="784">
                  <c:v>8.84</c:v>
                </c:pt>
                <c:pt idx="785">
                  <c:v>8.85</c:v>
                </c:pt>
                <c:pt idx="786">
                  <c:v>8.86</c:v>
                </c:pt>
                <c:pt idx="787">
                  <c:v>8.8699999999999992</c:v>
                </c:pt>
                <c:pt idx="788">
                  <c:v>8.8800000000000008</c:v>
                </c:pt>
                <c:pt idx="789">
                  <c:v>8.89</c:v>
                </c:pt>
                <c:pt idx="790">
                  <c:v>8.9</c:v>
                </c:pt>
                <c:pt idx="791">
                  <c:v>8.91</c:v>
                </c:pt>
                <c:pt idx="792">
                  <c:v>8.92</c:v>
                </c:pt>
                <c:pt idx="793">
                  <c:v>8.93</c:v>
                </c:pt>
                <c:pt idx="794">
                  <c:v>8.94</c:v>
                </c:pt>
                <c:pt idx="795">
                  <c:v>8.9499999999999993</c:v>
                </c:pt>
                <c:pt idx="796">
                  <c:v>8.9600000000000009</c:v>
                </c:pt>
                <c:pt idx="797">
                  <c:v>8.9700000000000006</c:v>
                </c:pt>
                <c:pt idx="798">
                  <c:v>8.98</c:v>
                </c:pt>
                <c:pt idx="799">
                  <c:v>8.99</c:v>
                </c:pt>
                <c:pt idx="800">
                  <c:v>9</c:v>
                </c:pt>
                <c:pt idx="801">
                  <c:v>9.01</c:v>
                </c:pt>
                <c:pt idx="802">
                  <c:v>9.02</c:v>
                </c:pt>
                <c:pt idx="803">
                  <c:v>9.0299999999999994</c:v>
                </c:pt>
                <c:pt idx="804">
                  <c:v>9.0399999999999991</c:v>
                </c:pt>
                <c:pt idx="805">
                  <c:v>9.0500000000000007</c:v>
                </c:pt>
                <c:pt idx="806">
                  <c:v>9.06</c:v>
                </c:pt>
                <c:pt idx="807">
                  <c:v>9.07</c:v>
                </c:pt>
                <c:pt idx="808">
                  <c:v>9.08</c:v>
                </c:pt>
                <c:pt idx="809">
                  <c:v>9.09</c:v>
                </c:pt>
                <c:pt idx="810">
                  <c:v>9.1</c:v>
                </c:pt>
                <c:pt idx="811">
                  <c:v>9.11</c:v>
                </c:pt>
                <c:pt idx="812">
                  <c:v>9.1199999999999992</c:v>
                </c:pt>
                <c:pt idx="813">
                  <c:v>9.1300000000000008</c:v>
                </c:pt>
                <c:pt idx="814">
                  <c:v>9.14</c:v>
                </c:pt>
                <c:pt idx="815">
                  <c:v>9.15</c:v>
                </c:pt>
                <c:pt idx="816">
                  <c:v>9.16</c:v>
                </c:pt>
                <c:pt idx="817">
                  <c:v>9.17</c:v>
                </c:pt>
                <c:pt idx="818">
                  <c:v>9.18</c:v>
                </c:pt>
                <c:pt idx="819">
                  <c:v>9.19</c:v>
                </c:pt>
                <c:pt idx="820">
                  <c:v>9.1999999999999993</c:v>
                </c:pt>
                <c:pt idx="821">
                  <c:v>9.2100000000000009</c:v>
                </c:pt>
                <c:pt idx="822">
                  <c:v>9.2200000000000006</c:v>
                </c:pt>
                <c:pt idx="823">
                  <c:v>9.23</c:v>
                </c:pt>
                <c:pt idx="824">
                  <c:v>9.24</c:v>
                </c:pt>
                <c:pt idx="825">
                  <c:v>9.25</c:v>
                </c:pt>
                <c:pt idx="826">
                  <c:v>9.26</c:v>
                </c:pt>
                <c:pt idx="827">
                  <c:v>9.27</c:v>
                </c:pt>
                <c:pt idx="828">
                  <c:v>9.2799999999999994</c:v>
                </c:pt>
                <c:pt idx="829">
                  <c:v>9.2899999999999991</c:v>
                </c:pt>
                <c:pt idx="830">
                  <c:v>9.3000000000000007</c:v>
                </c:pt>
                <c:pt idx="831">
                  <c:v>9.31</c:v>
                </c:pt>
                <c:pt idx="832">
                  <c:v>9.32</c:v>
                </c:pt>
                <c:pt idx="833">
                  <c:v>9.33</c:v>
                </c:pt>
                <c:pt idx="834">
                  <c:v>9.34</c:v>
                </c:pt>
                <c:pt idx="835">
                  <c:v>9.35</c:v>
                </c:pt>
                <c:pt idx="836">
                  <c:v>9.36</c:v>
                </c:pt>
                <c:pt idx="837">
                  <c:v>9.3699999999999992</c:v>
                </c:pt>
                <c:pt idx="838">
                  <c:v>9.3800000000000008</c:v>
                </c:pt>
                <c:pt idx="839">
                  <c:v>9.39</c:v>
                </c:pt>
                <c:pt idx="840">
                  <c:v>9.4</c:v>
                </c:pt>
                <c:pt idx="841">
                  <c:v>9.41</c:v>
                </c:pt>
                <c:pt idx="842">
                  <c:v>9.42</c:v>
                </c:pt>
                <c:pt idx="843">
                  <c:v>9.43</c:v>
                </c:pt>
                <c:pt idx="844">
                  <c:v>9.44</c:v>
                </c:pt>
                <c:pt idx="845">
                  <c:v>9.4499999999999993</c:v>
                </c:pt>
                <c:pt idx="846">
                  <c:v>9.4600000000000009</c:v>
                </c:pt>
                <c:pt idx="847">
                  <c:v>9.4700000000000006</c:v>
                </c:pt>
                <c:pt idx="848">
                  <c:v>9.48</c:v>
                </c:pt>
                <c:pt idx="849">
                  <c:v>9.49</c:v>
                </c:pt>
                <c:pt idx="850">
                  <c:v>9.5</c:v>
                </c:pt>
                <c:pt idx="851">
                  <c:v>9.51</c:v>
                </c:pt>
                <c:pt idx="852">
                  <c:v>9.52</c:v>
                </c:pt>
                <c:pt idx="853">
                  <c:v>9.5299999999999994</c:v>
                </c:pt>
                <c:pt idx="854">
                  <c:v>9.5399999999999991</c:v>
                </c:pt>
                <c:pt idx="855">
                  <c:v>9.5500000000000007</c:v>
                </c:pt>
                <c:pt idx="856">
                  <c:v>9.56</c:v>
                </c:pt>
                <c:pt idx="857">
                  <c:v>9.57</c:v>
                </c:pt>
                <c:pt idx="858">
                  <c:v>9.58</c:v>
                </c:pt>
                <c:pt idx="859">
                  <c:v>9.59</c:v>
                </c:pt>
                <c:pt idx="860">
                  <c:v>9.6</c:v>
                </c:pt>
                <c:pt idx="861">
                  <c:v>9.61</c:v>
                </c:pt>
                <c:pt idx="862">
                  <c:v>9.6199999999999992</c:v>
                </c:pt>
                <c:pt idx="863">
                  <c:v>9.6300000000000008</c:v>
                </c:pt>
                <c:pt idx="864">
                  <c:v>9.64</c:v>
                </c:pt>
                <c:pt idx="865">
                  <c:v>9.65</c:v>
                </c:pt>
                <c:pt idx="866">
                  <c:v>9.66</c:v>
                </c:pt>
                <c:pt idx="867">
                  <c:v>9.67</c:v>
                </c:pt>
                <c:pt idx="868">
                  <c:v>9.68</c:v>
                </c:pt>
                <c:pt idx="869">
                  <c:v>9.69</c:v>
                </c:pt>
                <c:pt idx="870">
                  <c:v>9.6999999999999993</c:v>
                </c:pt>
                <c:pt idx="871">
                  <c:v>9.7100000000000009</c:v>
                </c:pt>
                <c:pt idx="872">
                  <c:v>9.7200000000000006</c:v>
                </c:pt>
                <c:pt idx="873">
                  <c:v>9.73</c:v>
                </c:pt>
                <c:pt idx="874">
                  <c:v>9.74</c:v>
                </c:pt>
                <c:pt idx="875">
                  <c:v>9.75</c:v>
                </c:pt>
                <c:pt idx="876">
                  <c:v>9.76</c:v>
                </c:pt>
                <c:pt idx="877">
                  <c:v>9.77</c:v>
                </c:pt>
                <c:pt idx="878">
                  <c:v>9.7799999999999994</c:v>
                </c:pt>
                <c:pt idx="879">
                  <c:v>9.7899999999999991</c:v>
                </c:pt>
                <c:pt idx="880">
                  <c:v>9.8000000000000007</c:v>
                </c:pt>
                <c:pt idx="881">
                  <c:v>9.81</c:v>
                </c:pt>
                <c:pt idx="882">
                  <c:v>9.82</c:v>
                </c:pt>
                <c:pt idx="883">
                  <c:v>9.83</c:v>
                </c:pt>
                <c:pt idx="884">
                  <c:v>9.84</c:v>
                </c:pt>
                <c:pt idx="885">
                  <c:v>9.85</c:v>
                </c:pt>
                <c:pt idx="886">
                  <c:v>9.86</c:v>
                </c:pt>
                <c:pt idx="887">
                  <c:v>9.8699999999999992</c:v>
                </c:pt>
                <c:pt idx="888">
                  <c:v>9.8800000000000008</c:v>
                </c:pt>
                <c:pt idx="889">
                  <c:v>9.89</c:v>
                </c:pt>
                <c:pt idx="890">
                  <c:v>9.9</c:v>
                </c:pt>
                <c:pt idx="891">
                  <c:v>9.91</c:v>
                </c:pt>
                <c:pt idx="892">
                  <c:v>9.92</c:v>
                </c:pt>
                <c:pt idx="893">
                  <c:v>9.93</c:v>
                </c:pt>
                <c:pt idx="894">
                  <c:v>9.94</c:v>
                </c:pt>
                <c:pt idx="895">
                  <c:v>9.9499999999999993</c:v>
                </c:pt>
                <c:pt idx="896">
                  <c:v>9.9600000000000009</c:v>
                </c:pt>
                <c:pt idx="897">
                  <c:v>9.9700000000000006</c:v>
                </c:pt>
                <c:pt idx="898">
                  <c:v>9.98</c:v>
                </c:pt>
                <c:pt idx="899">
                  <c:v>9.99</c:v>
                </c:pt>
                <c:pt idx="900">
                  <c:v>10</c:v>
                </c:pt>
                <c:pt idx="901">
                  <c:v>10.01</c:v>
                </c:pt>
                <c:pt idx="902">
                  <c:v>10.02</c:v>
                </c:pt>
                <c:pt idx="903">
                  <c:v>10.029999999999999</c:v>
                </c:pt>
                <c:pt idx="904">
                  <c:v>10.039999999999999</c:v>
                </c:pt>
                <c:pt idx="905">
                  <c:v>10.050000000000001</c:v>
                </c:pt>
                <c:pt idx="906">
                  <c:v>10.06</c:v>
                </c:pt>
                <c:pt idx="907">
                  <c:v>10.07</c:v>
                </c:pt>
                <c:pt idx="908">
                  <c:v>10.08</c:v>
                </c:pt>
                <c:pt idx="909">
                  <c:v>10.09</c:v>
                </c:pt>
                <c:pt idx="910">
                  <c:v>10.1</c:v>
                </c:pt>
                <c:pt idx="911">
                  <c:v>10.11</c:v>
                </c:pt>
                <c:pt idx="912">
                  <c:v>10.119999999999999</c:v>
                </c:pt>
                <c:pt idx="913">
                  <c:v>10.130000000000001</c:v>
                </c:pt>
                <c:pt idx="914">
                  <c:v>10.14</c:v>
                </c:pt>
                <c:pt idx="915">
                  <c:v>10.15</c:v>
                </c:pt>
                <c:pt idx="916">
                  <c:v>10.16</c:v>
                </c:pt>
                <c:pt idx="917">
                  <c:v>10.17</c:v>
                </c:pt>
                <c:pt idx="918">
                  <c:v>10.18</c:v>
                </c:pt>
                <c:pt idx="919">
                  <c:v>10.19</c:v>
                </c:pt>
                <c:pt idx="920">
                  <c:v>10.199999999999999</c:v>
                </c:pt>
                <c:pt idx="921">
                  <c:v>10.210000000000001</c:v>
                </c:pt>
                <c:pt idx="922">
                  <c:v>10.220000000000001</c:v>
                </c:pt>
                <c:pt idx="923">
                  <c:v>10.23</c:v>
                </c:pt>
                <c:pt idx="924">
                  <c:v>10.24</c:v>
                </c:pt>
                <c:pt idx="925">
                  <c:v>10.25</c:v>
                </c:pt>
                <c:pt idx="926">
                  <c:v>10.26</c:v>
                </c:pt>
                <c:pt idx="927">
                  <c:v>10.27</c:v>
                </c:pt>
                <c:pt idx="928">
                  <c:v>10.28</c:v>
                </c:pt>
                <c:pt idx="929">
                  <c:v>10.29</c:v>
                </c:pt>
                <c:pt idx="930">
                  <c:v>10.3</c:v>
                </c:pt>
                <c:pt idx="931">
                  <c:v>10.31</c:v>
                </c:pt>
                <c:pt idx="932">
                  <c:v>10.32</c:v>
                </c:pt>
                <c:pt idx="933">
                  <c:v>10.33</c:v>
                </c:pt>
                <c:pt idx="934">
                  <c:v>10.34</c:v>
                </c:pt>
                <c:pt idx="935">
                  <c:v>10.35</c:v>
                </c:pt>
                <c:pt idx="936">
                  <c:v>10.36</c:v>
                </c:pt>
                <c:pt idx="937">
                  <c:v>10.37</c:v>
                </c:pt>
                <c:pt idx="938">
                  <c:v>10.38</c:v>
                </c:pt>
                <c:pt idx="939">
                  <c:v>10.39</c:v>
                </c:pt>
                <c:pt idx="940">
                  <c:v>10.4</c:v>
                </c:pt>
                <c:pt idx="941">
                  <c:v>10.41</c:v>
                </c:pt>
                <c:pt idx="942">
                  <c:v>10.42</c:v>
                </c:pt>
                <c:pt idx="943">
                  <c:v>10.43</c:v>
                </c:pt>
                <c:pt idx="944">
                  <c:v>10.44</c:v>
                </c:pt>
                <c:pt idx="945">
                  <c:v>10.45</c:v>
                </c:pt>
                <c:pt idx="946">
                  <c:v>10.46</c:v>
                </c:pt>
                <c:pt idx="947">
                  <c:v>10.47</c:v>
                </c:pt>
                <c:pt idx="948">
                  <c:v>10.48</c:v>
                </c:pt>
                <c:pt idx="949">
                  <c:v>10.49</c:v>
                </c:pt>
                <c:pt idx="950">
                  <c:v>10.5</c:v>
                </c:pt>
                <c:pt idx="951">
                  <c:v>10.51</c:v>
                </c:pt>
                <c:pt idx="952">
                  <c:v>10.52</c:v>
                </c:pt>
                <c:pt idx="953">
                  <c:v>10.53</c:v>
                </c:pt>
                <c:pt idx="954">
                  <c:v>10.54</c:v>
                </c:pt>
                <c:pt idx="955">
                  <c:v>10.55</c:v>
                </c:pt>
                <c:pt idx="956">
                  <c:v>10.56</c:v>
                </c:pt>
                <c:pt idx="957">
                  <c:v>10.57</c:v>
                </c:pt>
                <c:pt idx="958">
                  <c:v>10.58</c:v>
                </c:pt>
                <c:pt idx="959">
                  <c:v>10.59</c:v>
                </c:pt>
                <c:pt idx="960">
                  <c:v>10.6</c:v>
                </c:pt>
                <c:pt idx="961">
                  <c:v>10.61</c:v>
                </c:pt>
                <c:pt idx="962">
                  <c:v>10.62</c:v>
                </c:pt>
                <c:pt idx="963">
                  <c:v>10.63</c:v>
                </c:pt>
                <c:pt idx="964">
                  <c:v>10.64</c:v>
                </c:pt>
                <c:pt idx="965">
                  <c:v>10.65</c:v>
                </c:pt>
                <c:pt idx="966">
                  <c:v>10.66</c:v>
                </c:pt>
                <c:pt idx="967">
                  <c:v>10.67</c:v>
                </c:pt>
                <c:pt idx="968">
                  <c:v>10.68</c:v>
                </c:pt>
                <c:pt idx="969">
                  <c:v>10.69</c:v>
                </c:pt>
                <c:pt idx="970">
                  <c:v>10.7</c:v>
                </c:pt>
                <c:pt idx="971">
                  <c:v>10.71</c:v>
                </c:pt>
                <c:pt idx="972">
                  <c:v>10.72</c:v>
                </c:pt>
                <c:pt idx="973">
                  <c:v>10.73</c:v>
                </c:pt>
                <c:pt idx="974">
                  <c:v>10.74</c:v>
                </c:pt>
                <c:pt idx="975">
                  <c:v>10.75</c:v>
                </c:pt>
                <c:pt idx="976">
                  <c:v>10.76</c:v>
                </c:pt>
                <c:pt idx="977">
                  <c:v>10.77</c:v>
                </c:pt>
                <c:pt idx="978">
                  <c:v>10.78</c:v>
                </c:pt>
                <c:pt idx="979">
                  <c:v>10.79</c:v>
                </c:pt>
                <c:pt idx="980">
                  <c:v>10.8</c:v>
                </c:pt>
                <c:pt idx="981">
                  <c:v>10.81</c:v>
                </c:pt>
                <c:pt idx="982">
                  <c:v>10.82</c:v>
                </c:pt>
                <c:pt idx="983">
                  <c:v>10.83</c:v>
                </c:pt>
                <c:pt idx="984">
                  <c:v>10.84</c:v>
                </c:pt>
                <c:pt idx="985">
                  <c:v>10.85</c:v>
                </c:pt>
                <c:pt idx="986">
                  <c:v>10.86</c:v>
                </c:pt>
                <c:pt idx="987">
                  <c:v>10.87</c:v>
                </c:pt>
                <c:pt idx="988">
                  <c:v>10.88</c:v>
                </c:pt>
                <c:pt idx="989">
                  <c:v>10.89</c:v>
                </c:pt>
                <c:pt idx="990">
                  <c:v>10.9</c:v>
                </c:pt>
                <c:pt idx="991">
                  <c:v>10.91</c:v>
                </c:pt>
                <c:pt idx="992">
                  <c:v>10.92</c:v>
                </c:pt>
                <c:pt idx="993">
                  <c:v>10.93</c:v>
                </c:pt>
                <c:pt idx="994">
                  <c:v>10.94</c:v>
                </c:pt>
                <c:pt idx="995">
                  <c:v>10.95</c:v>
                </c:pt>
                <c:pt idx="996">
                  <c:v>10.96</c:v>
                </c:pt>
                <c:pt idx="997">
                  <c:v>10.97</c:v>
                </c:pt>
                <c:pt idx="998">
                  <c:v>10.98</c:v>
                </c:pt>
                <c:pt idx="999">
                  <c:v>10.99</c:v>
                </c:pt>
                <c:pt idx="1000">
                  <c:v>11</c:v>
                </c:pt>
                <c:pt idx="1001">
                  <c:v>11.01</c:v>
                </c:pt>
                <c:pt idx="1002">
                  <c:v>11.02</c:v>
                </c:pt>
                <c:pt idx="1003">
                  <c:v>11.03</c:v>
                </c:pt>
                <c:pt idx="1004">
                  <c:v>11.04</c:v>
                </c:pt>
                <c:pt idx="1005">
                  <c:v>11.05</c:v>
                </c:pt>
                <c:pt idx="1006">
                  <c:v>11.06</c:v>
                </c:pt>
                <c:pt idx="1007">
                  <c:v>11.07</c:v>
                </c:pt>
                <c:pt idx="1008">
                  <c:v>11.08</c:v>
                </c:pt>
                <c:pt idx="1009">
                  <c:v>11.09</c:v>
                </c:pt>
                <c:pt idx="1010">
                  <c:v>11.1</c:v>
                </c:pt>
                <c:pt idx="1011">
                  <c:v>11.11</c:v>
                </c:pt>
                <c:pt idx="1012">
                  <c:v>11.12</c:v>
                </c:pt>
                <c:pt idx="1013">
                  <c:v>11.13</c:v>
                </c:pt>
                <c:pt idx="1014">
                  <c:v>11.14</c:v>
                </c:pt>
                <c:pt idx="1015">
                  <c:v>11.15</c:v>
                </c:pt>
                <c:pt idx="1016">
                  <c:v>11.16</c:v>
                </c:pt>
                <c:pt idx="1017">
                  <c:v>11.17</c:v>
                </c:pt>
                <c:pt idx="1018">
                  <c:v>11.18</c:v>
                </c:pt>
                <c:pt idx="1019">
                  <c:v>11.19</c:v>
                </c:pt>
                <c:pt idx="1020">
                  <c:v>11.2</c:v>
                </c:pt>
                <c:pt idx="1021">
                  <c:v>11.21</c:v>
                </c:pt>
                <c:pt idx="1022">
                  <c:v>11.22</c:v>
                </c:pt>
                <c:pt idx="1023">
                  <c:v>11.23</c:v>
                </c:pt>
                <c:pt idx="1024">
                  <c:v>11.24</c:v>
                </c:pt>
                <c:pt idx="1025">
                  <c:v>11.25</c:v>
                </c:pt>
                <c:pt idx="1026">
                  <c:v>11.26</c:v>
                </c:pt>
                <c:pt idx="1027">
                  <c:v>11.27</c:v>
                </c:pt>
                <c:pt idx="1028">
                  <c:v>11.28</c:v>
                </c:pt>
                <c:pt idx="1029">
                  <c:v>11.29</c:v>
                </c:pt>
                <c:pt idx="1030">
                  <c:v>11.3</c:v>
                </c:pt>
                <c:pt idx="1031">
                  <c:v>11.31</c:v>
                </c:pt>
                <c:pt idx="1032">
                  <c:v>11.32</c:v>
                </c:pt>
                <c:pt idx="1033">
                  <c:v>11.33</c:v>
                </c:pt>
                <c:pt idx="1034">
                  <c:v>11.34</c:v>
                </c:pt>
                <c:pt idx="1035">
                  <c:v>11.35</c:v>
                </c:pt>
                <c:pt idx="1036">
                  <c:v>11.36</c:v>
                </c:pt>
                <c:pt idx="1037">
                  <c:v>11.37</c:v>
                </c:pt>
                <c:pt idx="1038">
                  <c:v>11.38</c:v>
                </c:pt>
                <c:pt idx="1039">
                  <c:v>11.39</c:v>
                </c:pt>
                <c:pt idx="1040">
                  <c:v>11.4</c:v>
                </c:pt>
                <c:pt idx="1041">
                  <c:v>11.41</c:v>
                </c:pt>
                <c:pt idx="1042">
                  <c:v>11.42</c:v>
                </c:pt>
                <c:pt idx="1043">
                  <c:v>11.43</c:v>
                </c:pt>
                <c:pt idx="1044">
                  <c:v>11.44</c:v>
                </c:pt>
                <c:pt idx="1045">
                  <c:v>11.45</c:v>
                </c:pt>
                <c:pt idx="1046">
                  <c:v>11.46</c:v>
                </c:pt>
                <c:pt idx="1047">
                  <c:v>11.47</c:v>
                </c:pt>
                <c:pt idx="1048">
                  <c:v>11.48</c:v>
                </c:pt>
                <c:pt idx="1049">
                  <c:v>11.49</c:v>
                </c:pt>
                <c:pt idx="1050">
                  <c:v>11.5</c:v>
                </c:pt>
                <c:pt idx="1051">
                  <c:v>11.51</c:v>
                </c:pt>
                <c:pt idx="1052">
                  <c:v>11.52</c:v>
                </c:pt>
                <c:pt idx="1053">
                  <c:v>11.53</c:v>
                </c:pt>
                <c:pt idx="1054">
                  <c:v>11.54</c:v>
                </c:pt>
                <c:pt idx="1055">
                  <c:v>11.55</c:v>
                </c:pt>
                <c:pt idx="1056">
                  <c:v>11.56</c:v>
                </c:pt>
                <c:pt idx="1057">
                  <c:v>11.57</c:v>
                </c:pt>
                <c:pt idx="1058">
                  <c:v>11.58</c:v>
                </c:pt>
                <c:pt idx="1059">
                  <c:v>11.59</c:v>
                </c:pt>
                <c:pt idx="1060">
                  <c:v>11.6</c:v>
                </c:pt>
                <c:pt idx="1061">
                  <c:v>11.61</c:v>
                </c:pt>
                <c:pt idx="1062">
                  <c:v>11.62</c:v>
                </c:pt>
                <c:pt idx="1063">
                  <c:v>11.63</c:v>
                </c:pt>
                <c:pt idx="1064">
                  <c:v>11.64</c:v>
                </c:pt>
                <c:pt idx="1065">
                  <c:v>11.65</c:v>
                </c:pt>
                <c:pt idx="1066">
                  <c:v>11.66</c:v>
                </c:pt>
                <c:pt idx="1067">
                  <c:v>11.67</c:v>
                </c:pt>
                <c:pt idx="1068">
                  <c:v>11.68</c:v>
                </c:pt>
                <c:pt idx="1069">
                  <c:v>11.69</c:v>
                </c:pt>
                <c:pt idx="1070">
                  <c:v>11.7</c:v>
                </c:pt>
                <c:pt idx="1071">
                  <c:v>11.71</c:v>
                </c:pt>
                <c:pt idx="1072">
                  <c:v>11.72</c:v>
                </c:pt>
                <c:pt idx="1073">
                  <c:v>11.73</c:v>
                </c:pt>
                <c:pt idx="1074">
                  <c:v>11.74</c:v>
                </c:pt>
                <c:pt idx="1075">
                  <c:v>11.75</c:v>
                </c:pt>
                <c:pt idx="1076">
                  <c:v>11.76</c:v>
                </c:pt>
                <c:pt idx="1077">
                  <c:v>11.77</c:v>
                </c:pt>
                <c:pt idx="1078">
                  <c:v>11.78</c:v>
                </c:pt>
                <c:pt idx="1079">
                  <c:v>11.79</c:v>
                </c:pt>
                <c:pt idx="1080">
                  <c:v>11.8</c:v>
                </c:pt>
                <c:pt idx="1081">
                  <c:v>11.81</c:v>
                </c:pt>
                <c:pt idx="1082">
                  <c:v>11.82</c:v>
                </c:pt>
                <c:pt idx="1083">
                  <c:v>11.83</c:v>
                </c:pt>
                <c:pt idx="1084">
                  <c:v>11.84</c:v>
                </c:pt>
                <c:pt idx="1085">
                  <c:v>11.85</c:v>
                </c:pt>
                <c:pt idx="1086">
                  <c:v>11.86</c:v>
                </c:pt>
                <c:pt idx="1087">
                  <c:v>11.87</c:v>
                </c:pt>
                <c:pt idx="1088">
                  <c:v>11.88</c:v>
                </c:pt>
                <c:pt idx="1089">
                  <c:v>11.89</c:v>
                </c:pt>
                <c:pt idx="1090">
                  <c:v>11.9</c:v>
                </c:pt>
                <c:pt idx="1091">
                  <c:v>11.91</c:v>
                </c:pt>
                <c:pt idx="1092">
                  <c:v>11.92</c:v>
                </c:pt>
                <c:pt idx="1093">
                  <c:v>11.93</c:v>
                </c:pt>
                <c:pt idx="1094">
                  <c:v>11.94</c:v>
                </c:pt>
                <c:pt idx="1095">
                  <c:v>11.95</c:v>
                </c:pt>
                <c:pt idx="1096">
                  <c:v>11.96</c:v>
                </c:pt>
                <c:pt idx="1097">
                  <c:v>11.97</c:v>
                </c:pt>
                <c:pt idx="1098">
                  <c:v>11.98</c:v>
                </c:pt>
                <c:pt idx="1099">
                  <c:v>11.99</c:v>
                </c:pt>
                <c:pt idx="1100">
                  <c:v>12</c:v>
                </c:pt>
                <c:pt idx="1101">
                  <c:v>12.01</c:v>
                </c:pt>
                <c:pt idx="1102">
                  <c:v>12.02</c:v>
                </c:pt>
                <c:pt idx="1103">
                  <c:v>12.03</c:v>
                </c:pt>
                <c:pt idx="1104">
                  <c:v>12.04</c:v>
                </c:pt>
                <c:pt idx="1105">
                  <c:v>12.05</c:v>
                </c:pt>
                <c:pt idx="1106">
                  <c:v>12.06</c:v>
                </c:pt>
                <c:pt idx="1107">
                  <c:v>12.07</c:v>
                </c:pt>
                <c:pt idx="1108">
                  <c:v>12.08</c:v>
                </c:pt>
                <c:pt idx="1109">
                  <c:v>12.09</c:v>
                </c:pt>
                <c:pt idx="1110">
                  <c:v>12.1</c:v>
                </c:pt>
                <c:pt idx="1111">
                  <c:v>12.11</c:v>
                </c:pt>
                <c:pt idx="1112">
                  <c:v>12.12</c:v>
                </c:pt>
                <c:pt idx="1113">
                  <c:v>12.13</c:v>
                </c:pt>
                <c:pt idx="1114">
                  <c:v>12.14</c:v>
                </c:pt>
                <c:pt idx="1115">
                  <c:v>12.15</c:v>
                </c:pt>
                <c:pt idx="1116">
                  <c:v>12.16</c:v>
                </c:pt>
                <c:pt idx="1117">
                  <c:v>12.17</c:v>
                </c:pt>
                <c:pt idx="1118">
                  <c:v>12.18</c:v>
                </c:pt>
                <c:pt idx="1119">
                  <c:v>12.19</c:v>
                </c:pt>
                <c:pt idx="1120">
                  <c:v>12.2</c:v>
                </c:pt>
                <c:pt idx="1121">
                  <c:v>12.21</c:v>
                </c:pt>
                <c:pt idx="1122">
                  <c:v>12.22</c:v>
                </c:pt>
                <c:pt idx="1123">
                  <c:v>12.23</c:v>
                </c:pt>
                <c:pt idx="1124">
                  <c:v>12.24</c:v>
                </c:pt>
                <c:pt idx="1125">
                  <c:v>12.25</c:v>
                </c:pt>
                <c:pt idx="1126">
                  <c:v>12.26</c:v>
                </c:pt>
                <c:pt idx="1127">
                  <c:v>12.27</c:v>
                </c:pt>
                <c:pt idx="1128">
                  <c:v>12.28</c:v>
                </c:pt>
                <c:pt idx="1129">
                  <c:v>12.29</c:v>
                </c:pt>
                <c:pt idx="1130">
                  <c:v>12.3</c:v>
                </c:pt>
                <c:pt idx="1131">
                  <c:v>12.31</c:v>
                </c:pt>
                <c:pt idx="1132">
                  <c:v>12.32</c:v>
                </c:pt>
                <c:pt idx="1133">
                  <c:v>12.33</c:v>
                </c:pt>
                <c:pt idx="1134">
                  <c:v>12.34</c:v>
                </c:pt>
                <c:pt idx="1135">
                  <c:v>12.35</c:v>
                </c:pt>
                <c:pt idx="1136">
                  <c:v>12.36</c:v>
                </c:pt>
                <c:pt idx="1137">
                  <c:v>12.37</c:v>
                </c:pt>
                <c:pt idx="1138">
                  <c:v>12.38</c:v>
                </c:pt>
                <c:pt idx="1139">
                  <c:v>12.39</c:v>
                </c:pt>
                <c:pt idx="1140">
                  <c:v>12.4</c:v>
                </c:pt>
                <c:pt idx="1141">
                  <c:v>12.41</c:v>
                </c:pt>
                <c:pt idx="1142">
                  <c:v>12.42</c:v>
                </c:pt>
                <c:pt idx="1143">
                  <c:v>12.43</c:v>
                </c:pt>
                <c:pt idx="1144">
                  <c:v>12.44</c:v>
                </c:pt>
                <c:pt idx="1145">
                  <c:v>12.45</c:v>
                </c:pt>
                <c:pt idx="1146">
                  <c:v>12.46</c:v>
                </c:pt>
                <c:pt idx="1147">
                  <c:v>12.47</c:v>
                </c:pt>
                <c:pt idx="1148">
                  <c:v>12.48</c:v>
                </c:pt>
                <c:pt idx="1149">
                  <c:v>12.49</c:v>
                </c:pt>
                <c:pt idx="1150">
                  <c:v>12.5</c:v>
                </c:pt>
                <c:pt idx="1151">
                  <c:v>12.51</c:v>
                </c:pt>
                <c:pt idx="1152">
                  <c:v>12.52</c:v>
                </c:pt>
                <c:pt idx="1153">
                  <c:v>12.53</c:v>
                </c:pt>
                <c:pt idx="1154">
                  <c:v>12.54</c:v>
                </c:pt>
                <c:pt idx="1155">
                  <c:v>12.55</c:v>
                </c:pt>
                <c:pt idx="1156">
                  <c:v>12.56</c:v>
                </c:pt>
                <c:pt idx="1157">
                  <c:v>12.57</c:v>
                </c:pt>
                <c:pt idx="1158">
                  <c:v>12.58</c:v>
                </c:pt>
                <c:pt idx="1159">
                  <c:v>12.59</c:v>
                </c:pt>
                <c:pt idx="1160">
                  <c:v>12.6</c:v>
                </c:pt>
                <c:pt idx="1161">
                  <c:v>12.61</c:v>
                </c:pt>
                <c:pt idx="1162">
                  <c:v>12.62</c:v>
                </c:pt>
                <c:pt idx="1163">
                  <c:v>12.63</c:v>
                </c:pt>
                <c:pt idx="1164">
                  <c:v>12.64</c:v>
                </c:pt>
                <c:pt idx="1165">
                  <c:v>12.65</c:v>
                </c:pt>
                <c:pt idx="1166">
                  <c:v>12.66</c:v>
                </c:pt>
                <c:pt idx="1167">
                  <c:v>12.67</c:v>
                </c:pt>
                <c:pt idx="1168">
                  <c:v>12.68</c:v>
                </c:pt>
                <c:pt idx="1169">
                  <c:v>12.69</c:v>
                </c:pt>
                <c:pt idx="1170">
                  <c:v>12.7</c:v>
                </c:pt>
                <c:pt idx="1171">
                  <c:v>12.71</c:v>
                </c:pt>
                <c:pt idx="1172">
                  <c:v>12.72</c:v>
                </c:pt>
                <c:pt idx="1173">
                  <c:v>12.73</c:v>
                </c:pt>
                <c:pt idx="1174">
                  <c:v>12.74</c:v>
                </c:pt>
                <c:pt idx="1175">
                  <c:v>12.75</c:v>
                </c:pt>
                <c:pt idx="1176">
                  <c:v>12.76</c:v>
                </c:pt>
                <c:pt idx="1177">
                  <c:v>12.77</c:v>
                </c:pt>
                <c:pt idx="1178">
                  <c:v>12.78</c:v>
                </c:pt>
                <c:pt idx="1179">
                  <c:v>12.79</c:v>
                </c:pt>
                <c:pt idx="1180">
                  <c:v>12.8</c:v>
                </c:pt>
                <c:pt idx="1181">
                  <c:v>12.81</c:v>
                </c:pt>
                <c:pt idx="1182">
                  <c:v>12.82</c:v>
                </c:pt>
                <c:pt idx="1183">
                  <c:v>12.83</c:v>
                </c:pt>
                <c:pt idx="1184">
                  <c:v>12.84</c:v>
                </c:pt>
                <c:pt idx="1185">
                  <c:v>12.85</c:v>
                </c:pt>
                <c:pt idx="1186">
                  <c:v>12.86</c:v>
                </c:pt>
                <c:pt idx="1187">
                  <c:v>12.87</c:v>
                </c:pt>
                <c:pt idx="1188">
                  <c:v>12.88</c:v>
                </c:pt>
                <c:pt idx="1189">
                  <c:v>12.89</c:v>
                </c:pt>
                <c:pt idx="1190">
                  <c:v>12.9</c:v>
                </c:pt>
                <c:pt idx="1191">
                  <c:v>12.91</c:v>
                </c:pt>
                <c:pt idx="1192">
                  <c:v>12.92</c:v>
                </c:pt>
                <c:pt idx="1193">
                  <c:v>12.93</c:v>
                </c:pt>
                <c:pt idx="1194">
                  <c:v>12.94</c:v>
                </c:pt>
                <c:pt idx="1195">
                  <c:v>12.95</c:v>
                </c:pt>
                <c:pt idx="1196">
                  <c:v>12.96</c:v>
                </c:pt>
                <c:pt idx="1197">
                  <c:v>12.97</c:v>
                </c:pt>
                <c:pt idx="1198">
                  <c:v>12.98</c:v>
                </c:pt>
                <c:pt idx="1199">
                  <c:v>12.99</c:v>
                </c:pt>
                <c:pt idx="1200">
                  <c:v>13</c:v>
                </c:pt>
              </c:numCache>
            </c:numRef>
          </c:xVal>
          <c:yVal>
            <c:numRef>
              <c:f>Sheet1!$C$2:$C$1202</c:f>
              <c:numCache>
                <c:formatCode>General</c:formatCode>
                <c:ptCount val="1201"/>
                <c:pt idx="0">
                  <c:v>0.13200000000000001</c:v>
                </c:pt>
                <c:pt idx="1">
                  <c:v>0.13170000000000001</c:v>
                </c:pt>
                <c:pt idx="2">
                  <c:v>0.128</c:v>
                </c:pt>
                <c:pt idx="3">
                  <c:v>0.12130000000000001</c:v>
                </c:pt>
                <c:pt idx="4">
                  <c:v>0.11210000000000001</c:v>
                </c:pt>
                <c:pt idx="5">
                  <c:v>0.1019</c:v>
                </c:pt>
                <c:pt idx="6">
                  <c:v>9.1999999999999998E-2</c:v>
                </c:pt>
                <c:pt idx="7">
                  <c:v>8.3799999999999999E-2</c:v>
                </c:pt>
                <c:pt idx="8">
                  <c:v>7.8299999999999995E-2</c:v>
                </c:pt>
                <c:pt idx="9">
                  <c:v>7.5999999999999998E-2</c:v>
                </c:pt>
                <c:pt idx="10">
                  <c:v>7.6700000000000004E-2</c:v>
                </c:pt>
                <c:pt idx="11">
                  <c:v>7.9600000000000004E-2</c:v>
                </c:pt>
                <c:pt idx="12">
                  <c:v>8.3500000000000005E-2</c:v>
                </c:pt>
                <c:pt idx="13">
                  <c:v>8.72E-2</c:v>
                </c:pt>
                <c:pt idx="14">
                  <c:v>8.9499999999999996E-2</c:v>
                </c:pt>
                <c:pt idx="15">
                  <c:v>8.9499999999999996E-2</c:v>
                </c:pt>
                <c:pt idx="16">
                  <c:v>8.6699999999999999E-2</c:v>
                </c:pt>
                <c:pt idx="17">
                  <c:v>8.0600000000000005E-2</c:v>
                </c:pt>
                <c:pt idx="18">
                  <c:v>7.1300000000000002E-2</c:v>
                </c:pt>
                <c:pt idx="19">
                  <c:v>5.91E-2</c:v>
                </c:pt>
                <c:pt idx="20">
                  <c:v>4.4499999999999998E-2</c:v>
                </c:pt>
                <c:pt idx="21">
                  <c:v>2.8000000000000001E-2</c:v>
                </c:pt>
                <c:pt idx="22">
                  <c:v>1.03E-2</c:v>
                </c:pt>
                <c:pt idx="23">
                  <c:v>-8.0000000000000002E-3</c:v>
                </c:pt>
                <c:pt idx="24">
                  <c:v>-2.64E-2</c:v>
                </c:pt>
                <c:pt idx="25">
                  <c:v>-4.48E-2</c:v>
                </c:pt>
                <c:pt idx="26">
                  <c:v>-6.3500000000000001E-2</c:v>
                </c:pt>
                <c:pt idx="27">
                  <c:v>-8.3099999999999993E-2</c:v>
                </c:pt>
                <c:pt idx="28">
                  <c:v>-0.1043</c:v>
                </c:pt>
                <c:pt idx="29">
                  <c:v>-0.12709999999999999</c:v>
                </c:pt>
                <c:pt idx="30">
                  <c:v>-0.15029999999999999</c:v>
                </c:pt>
                <c:pt idx="31">
                  <c:v>-0.1719</c:v>
                </c:pt>
                <c:pt idx="32">
                  <c:v>-0.1888</c:v>
                </c:pt>
                <c:pt idx="33">
                  <c:v>-0.19819999999999999</c:v>
                </c:pt>
                <c:pt idx="34">
                  <c:v>-0.19800000000000001</c:v>
                </c:pt>
                <c:pt idx="35">
                  <c:v>-0.18809999999999999</c:v>
                </c:pt>
                <c:pt idx="36">
                  <c:v>-0.1704</c:v>
                </c:pt>
                <c:pt idx="37">
                  <c:v>-0.1479</c:v>
                </c:pt>
                <c:pt idx="38">
                  <c:v>-0.1237</c:v>
                </c:pt>
                <c:pt idx="39">
                  <c:v>-0.1003</c:v>
                </c:pt>
                <c:pt idx="40">
                  <c:v>-7.85E-2</c:v>
                </c:pt>
                <c:pt idx="41">
                  <c:v>-5.74E-2</c:v>
                </c:pt>
                <c:pt idx="42">
                  <c:v>-3.56E-2</c:v>
                </c:pt>
                <c:pt idx="43">
                  <c:v>-1.12E-2</c:v>
                </c:pt>
                <c:pt idx="44">
                  <c:v>1.6500000000000001E-2</c:v>
                </c:pt>
                <c:pt idx="45">
                  <c:v>4.7699999999999999E-2</c:v>
                </c:pt>
                <c:pt idx="46">
                  <c:v>8.1500000000000003E-2</c:v>
                </c:pt>
                <c:pt idx="47">
                  <c:v>0.1172</c:v>
                </c:pt>
                <c:pt idx="48">
                  <c:v>0.15390000000000001</c:v>
                </c:pt>
                <c:pt idx="49">
                  <c:v>0.1913</c:v>
                </c:pt>
                <c:pt idx="50">
                  <c:v>0.2293</c:v>
                </c:pt>
                <c:pt idx="51">
                  <c:v>0.26750000000000002</c:v>
                </c:pt>
                <c:pt idx="52">
                  <c:v>0.30480000000000002</c:v>
                </c:pt>
                <c:pt idx="53">
                  <c:v>0.33950000000000002</c:v>
                </c:pt>
                <c:pt idx="54">
                  <c:v>0.36919999999999997</c:v>
                </c:pt>
                <c:pt idx="55">
                  <c:v>0.39129999999999998</c:v>
                </c:pt>
                <c:pt idx="56">
                  <c:v>0.40389999999999998</c:v>
                </c:pt>
                <c:pt idx="57">
                  <c:v>0.40610000000000002</c:v>
                </c:pt>
                <c:pt idx="58">
                  <c:v>0.39810000000000001</c:v>
                </c:pt>
                <c:pt idx="59">
                  <c:v>0.38169999999999998</c:v>
                </c:pt>
                <c:pt idx="60">
                  <c:v>0.35949999999999999</c:v>
                </c:pt>
                <c:pt idx="61">
                  <c:v>0.33410000000000001</c:v>
                </c:pt>
                <c:pt idx="62">
                  <c:v>0.30780000000000002</c:v>
                </c:pt>
                <c:pt idx="63">
                  <c:v>0.28189999999999998</c:v>
                </c:pt>
                <c:pt idx="64">
                  <c:v>0.25690000000000002</c:v>
                </c:pt>
                <c:pt idx="65">
                  <c:v>0.23280000000000001</c:v>
                </c:pt>
                <c:pt idx="66">
                  <c:v>0.20910000000000001</c:v>
                </c:pt>
                <c:pt idx="67">
                  <c:v>0.1852</c:v>
                </c:pt>
                <c:pt idx="68">
                  <c:v>0.1603</c:v>
                </c:pt>
                <c:pt idx="69">
                  <c:v>0.1333</c:v>
                </c:pt>
                <c:pt idx="70">
                  <c:v>0.1018</c:v>
                </c:pt>
                <c:pt idx="71">
                  <c:v>6.2399999999999997E-2</c:v>
                </c:pt>
                <c:pt idx="72">
                  <c:v>1.06E-2</c:v>
                </c:pt>
                <c:pt idx="73">
                  <c:v>-5.8500000000000003E-2</c:v>
                </c:pt>
                <c:pt idx="74">
                  <c:v>-0.14749999999999999</c:v>
                </c:pt>
                <c:pt idx="75">
                  <c:v>-0.25519999999999998</c:v>
                </c:pt>
                <c:pt idx="76">
                  <c:v>-0.37519999999999998</c:v>
                </c:pt>
                <c:pt idx="77">
                  <c:v>-0.49630000000000002</c:v>
                </c:pt>
                <c:pt idx="78">
                  <c:v>-0.60519999999999996</c:v>
                </c:pt>
                <c:pt idx="79">
                  <c:v>-0.68969999999999998</c:v>
                </c:pt>
                <c:pt idx="80">
                  <c:v>-0.74229999999999996</c:v>
                </c:pt>
                <c:pt idx="81">
                  <c:v>-0.76239999999999997</c:v>
                </c:pt>
                <c:pt idx="82">
                  <c:v>-0.75549999999999995</c:v>
                </c:pt>
                <c:pt idx="83">
                  <c:v>-0.73109999999999997</c:v>
                </c:pt>
                <c:pt idx="84">
                  <c:v>-0.69940000000000002</c:v>
                </c:pt>
                <c:pt idx="85">
                  <c:v>-0.66779999999999995</c:v>
                </c:pt>
                <c:pt idx="86">
                  <c:v>-0.63990000000000002</c:v>
                </c:pt>
                <c:pt idx="87">
                  <c:v>-0.61529999999999996</c:v>
                </c:pt>
                <c:pt idx="88">
                  <c:v>-0.5917</c:v>
                </c:pt>
                <c:pt idx="89">
                  <c:v>-0.56659999999999999</c:v>
                </c:pt>
                <c:pt idx="90">
                  <c:v>-0.53859999999999997</c:v>
                </c:pt>
                <c:pt idx="91">
                  <c:v>-0.50739999999999996</c:v>
                </c:pt>
                <c:pt idx="92">
                  <c:v>-0.47299999999999998</c:v>
                </c:pt>
                <c:pt idx="93">
                  <c:v>-0.43459999999999999</c:v>
                </c:pt>
                <c:pt idx="94">
                  <c:v>-0.39040000000000002</c:v>
                </c:pt>
                <c:pt idx="95">
                  <c:v>-0.33779999999999999</c:v>
                </c:pt>
                <c:pt idx="96">
                  <c:v>-0.27400000000000002</c:v>
                </c:pt>
                <c:pt idx="97">
                  <c:v>-0.1978</c:v>
                </c:pt>
                <c:pt idx="98">
                  <c:v>-0.1094</c:v>
                </c:pt>
                <c:pt idx="99">
                  <c:v>-1.0500000000000001E-2</c:v>
                </c:pt>
                <c:pt idx="100">
                  <c:v>9.6299999999999997E-2</c:v>
                </c:pt>
                <c:pt idx="101">
                  <c:v>0.20780000000000001</c:v>
                </c:pt>
                <c:pt idx="102">
                  <c:v>0.32069999999999999</c:v>
                </c:pt>
                <c:pt idx="103">
                  <c:v>0.43140000000000001</c:v>
                </c:pt>
                <c:pt idx="104">
                  <c:v>0.53590000000000004</c:v>
                </c:pt>
                <c:pt idx="105">
                  <c:v>0.62980000000000003</c:v>
                </c:pt>
                <c:pt idx="106">
                  <c:v>0.70879999999999999</c:v>
                </c:pt>
                <c:pt idx="107">
                  <c:v>0.77</c:v>
                </c:pt>
                <c:pt idx="108">
                  <c:v>0.81259999999999999</c:v>
                </c:pt>
                <c:pt idx="109">
                  <c:v>0.83830000000000005</c:v>
                </c:pt>
                <c:pt idx="110">
                  <c:v>0.85140000000000005</c:v>
                </c:pt>
                <c:pt idx="111">
                  <c:v>0.85740000000000005</c:v>
                </c:pt>
                <c:pt idx="112">
                  <c:v>0.86140000000000005</c:v>
                </c:pt>
                <c:pt idx="113">
                  <c:v>0.8669</c:v>
                </c:pt>
                <c:pt idx="114">
                  <c:v>0.87490000000000001</c:v>
                </c:pt>
                <c:pt idx="115">
                  <c:v>0.88429999999999997</c:v>
                </c:pt>
                <c:pt idx="116">
                  <c:v>0.89200000000000002</c:v>
                </c:pt>
                <c:pt idx="117">
                  <c:v>0.89390000000000003</c:v>
                </c:pt>
                <c:pt idx="118">
                  <c:v>0.88600000000000001</c:v>
                </c:pt>
                <c:pt idx="119">
                  <c:v>0.86599999999999999</c:v>
                </c:pt>
                <c:pt idx="120">
                  <c:v>0.83330000000000004</c:v>
                </c:pt>
                <c:pt idx="121">
                  <c:v>0.7873</c:v>
                </c:pt>
                <c:pt idx="122">
                  <c:v>0.72740000000000005</c:v>
                </c:pt>
                <c:pt idx="123">
                  <c:v>0.65180000000000005</c:v>
                </c:pt>
                <c:pt idx="124">
                  <c:v>0.55779999999999996</c:v>
                </c:pt>
                <c:pt idx="125">
                  <c:v>0.44219999999999998</c:v>
                </c:pt>
                <c:pt idx="126">
                  <c:v>0.30130000000000001</c:v>
                </c:pt>
                <c:pt idx="127">
                  <c:v>0.13270000000000001</c:v>
                </c:pt>
                <c:pt idx="128">
                  <c:v>-6.3200000000000006E-2</c:v>
                </c:pt>
                <c:pt idx="129">
                  <c:v>-0.28029999999999999</c:v>
                </c:pt>
                <c:pt idx="130">
                  <c:v>-0.50619999999999998</c:v>
                </c:pt>
                <c:pt idx="131">
                  <c:v>-0.72319999999999995</c:v>
                </c:pt>
                <c:pt idx="132">
                  <c:v>-0.91110000000000002</c:v>
                </c:pt>
                <c:pt idx="133">
                  <c:v>-1.0519000000000001</c:v>
                </c:pt>
                <c:pt idx="134">
                  <c:v>-1.135</c:v>
                </c:pt>
                <c:pt idx="135">
                  <c:v>-1.1604000000000001</c:v>
                </c:pt>
                <c:pt idx="136">
                  <c:v>-1.1382000000000001</c:v>
                </c:pt>
                <c:pt idx="137">
                  <c:v>-1.0854999999999999</c:v>
                </c:pt>
                <c:pt idx="138">
                  <c:v>-1.0208999999999999</c:v>
                </c:pt>
                <c:pt idx="139">
                  <c:v>-0.95850000000000002</c:v>
                </c:pt>
                <c:pt idx="140">
                  <c:v>-0.90490000000000004</c:v>
                </c:pt>
                <c:pt idx="141">
                  <c:v>-0.85929999999999995</c:v>
                </c:pt>
                <c:pt idx="142">
                  <c:v>-0.81599999999999995</c:v>
                </c:pt>
                <c:pt idx="143">
                  <c:v>-0.76839999999999997</c:v>
                </c:pt>
                <c:pt idx="144">
                  <c:v>-0.71130000000000004</c:v>
                </c:pt>
                <c:pt idx="145">
                  <c:v>-0.64170000000000005</c:v>
                </c:pt>
                <c:pt idx="146">
                  <c:v>-0.5595</c:v>
                </c:pt>
                <c:pt idx="147">
                  <c:v>-0.46629999999999999</c:v>
                </c:pt>
                <c:pt idx="148">
                  <c:v>-0.36399999999999999</c:v>
                </c:pt>
                <c:pt idx="149">
                  <c:v>-0.25309999999999999</c:v>
                </c:pt>
                <c:pt idx="150">
                  <c:v>-0.13500000000000001</c:v>
                </c:pt>
                <c:pt idx="151">
                  <c:v>-1.38E-2</c:v>
                </c:pt>
                <c:pt idx="152">
                  <c:v>0.10340000000000001</c:v>
                </c:pt>
                <c:pt idx="153">
                  <c:v>0.20830000000000001</c:v>
                </c:pt>
                <c:pt idx="154">
                  <c:v>0.29380000000000001</c:v>
                </c:pt>
                <c:pt idx="155">
                  <c:v>0.35730000000000001</c:v>
                </c:pt>
                <c:pt idx="156">
                  <c:v>0.40279999999999999</c:v>
                </c:pt>
                <c:pt idx="157">
                  <c:v>0.43990000000000001</c:v>
                </c:pt>
                <c:pt idx="158">
                  <c:v>0.47970000000000002</c:v>
                </c:pt>
                <c:pt idx="159">
                  <c:v>0.53059999999999996</c:v>
                </c:pt>
                <c:pt idx="160">
                  <c:v>0.59319999999999995</c:v>
                </c:pt>
                <c:pt idx="161">
                  <c:v>0.65980000000000005</c:v>
                </c:pt>
                <c:pt idx="162">
                  <c:v>0.71760000000000002</c:v>
                </c:pt>
                <c:pt idx="163">
                  <c:v>0.75339999999999996</c:v>
                </c:pt>
                <c:pt idx="164">
                  <c:v>0.75870000000000004</c:v>
                </c:pt>
                <c:pt idx="165">
                  <c:v>0.73170000000000002</c:v>
                </c:pt>
                <c:pt idx="166">
                  <c:v>0.67649999999999999</c:v>
                </c:pt>
                <c:pt idx="167">
                  <c:v>0.60019999999999996</c:v>
                </c:pt>
                <c:pt idx="168">
                  <c:v>0.5101</c:v>
                </c:pt>
                <c:pt idx="169">
                  <c:v>0.41099999999999998</c:v>
                </c:pt>
                <c:pt idx="170">
                  <c:v>0.30590000000000001</c:v>
                </c:pt>
                <c:pt idx="171">
                  <c:v>0.19739999999999999</c:v>
                </c:pt>
                <c:pt idx="172">
                  <c:v>8.8800000000000004E-2</c:v>
                </c:pt>
                <c:pt idx="173">
                  <c:v>-1.52E-2</c:v>
                </c:pt>
                <c:pt idx="174">
                  <c:v>-0.1103</c:v>
                </c:pt>
                <c:pt idx="175">
                  <c:v>-0.19350000000000001</c:v>
                </c:pt>
                <c:pt idx="176">
                  <c:v>-0.26479999999999998</c:v>
                </c:pt>
                <c:pt idx="177">
                  <c:v>-0.3266</c:v>
                </c:pt>
                <c:pt idx="178">
                  <c:v>-0.38229999999999997</c:v>
                </c:pt>
                <c:pt idx="179">
                  <c:v>-0.43419999999999997</c:v>
                </c:pt>
                <c:pt idx="180">
                  <c:v>-0.48230000000000001</c:v>
                </c:pt>
                <c:pt idx="181">
                  <c:v>-0.52439999999999998</c:v>
                </c:pt>
                <c:pt idx="182">
                  <c:v>-0.55779999999999996</c:v>
                </c:pt>
                <c:pt idx="183">
                  <c:v>-0.58099999999999996</c:v>
                </c:pt>
                <c:pt idx="184">
                  <c:v>-0.59489999999999998</c:v>
                </c:pt>
                <c:pt idx="185">
                  <c:v>-0.60209999999999997</c:v>
                </c:pt>
                <c:pt idx="186">
                  <c:v>-0.60570000000000002</c:v>
                </c:pt>
                <c:pt idx="187">
                  <c:v>-0.60780000000000001</c:v>
                </c:pt>
                <c:pt idx="188">
                  <c:v>-0.6079</c:v>
                </c:pt>
                <c:pt idx="189">
                  <c:v>-0.60370000000000001</c:v>
                </c:pt>
                <c:pt idx="190">
                  <c:v>-0.5917</c:v>
                </c:pt>
                <c:pt idx="191">
                  <c:v>-0.56889999999999996</c:v>
                </c:pt>
                <c:pt idx="192">
                  <c:v>-0.53420000000000001</c:v>
                </c:pt>
                <c:pt idx="193">
                  <c:v>-0.48820000000000002</c:v>
                </c:pt>
                <c:pt idx="194">
                  <c:v>-0.43309999999999998</c:v>
                </c:pt>
                <c:pt idx="195">
                  <c:v>-0.37109999999999999</c:v>
                </c:pt>
                <c:pt idx="196">
                  <c:v>-0.30399999999999999</c:v>
                </c:pt>
                <c:pt idx="197">
                  <c:v>-0.23269999999999999</c:v>
                </c:pt>
                <c:pt idx="198">
                  <c:v>-0.1573</c:v>
                </c:pt>
                <c:pt idx="199">
                  <c:v>-7.8200000000000006E-2</c:v>
                </c:pt>
                <c:pt idx="200">
                  <c:v>3.5000000000000001E-3</c:v>
                </c:pt>
                <c:pt idx="201">
                  <c:v>8.5900000000000004E-2</c:v>
                </c:pt>
                <c:pt idx="202">
                  <c:v>0.1663</c:v>
                </c:pt>
                <c:pt idx="203">
                  <c:v>0.24229999999999999</c:v>
                </c:pt>
                <c:pt idx="204">
                  <c:v>0.31230000000000002</c:v>
                </c:pt>
                <c:pt idx="205">
                  <c:v>0.37540000000000001</c:v>
                </c:pt>
                <c:pt idx="206">
                  <c:v>0.43159999999999998</c:v>
                </c:pt>
                <c:pt idx="207">
                  <c:v>0.48099999999999998</c:v>
                </c:pt>
                <c:pt idx="208">
                  <c:v>0.52370000000000005</c:v>
                </c:pt>
                <c:pt idx="209">
                  <c:v>0.55900000000000005</c:v>
                </c:pt>
                <c:pt idx="210">
                  <c:v>0.58540000000000003</c:v>
                </c:pt>
                <c:pt idx="211">
                  <c:v>0.60050000000000003</c:v>
                </c:pt>
                <c:pt idx="212">
                  <c:v>0.60189999999999999</c:v>
                </c:pt>
                <c:pt idx="213">
                  <c:v>0.58819999999999995</c:v>
                </c:pt>
                <c:pt idx="214">
                  <c:v>0.56010000000000004</c:v>
                </c:pt>
                <c:pt idx="215">
                  <c:v>0.52080000000000004</c:v>
                </c:pt>
                <c:pt idx="216">
                  <c:v>0.4753</c:v>
                </c:pt>
                <c:pt idx="217">
                  <c:v>0.42949999999999999</c:v>
                </c:pt>
                <c:pt idx="218">
                  <c:v>0.38779999999999998</c:v>
                </c:pt>
                <c:pt idx="219">
                  <c:v>0.35199999999999998</c:v>
                </c:pt>
                <c:pt idx="220">
                  <c:v>0.32069999999999999</c:v>
                </c:pt>
                <c:pt idx="221">
                  <c:v>0.2908</c:v>
                </c:pt>
                <c:pt idx="222">
                  <c:v>0.25850000000000001</c:v>
                </c:pt>
                <c:pt idx="223">
                  <c:v>0.22109999999999999</c:v>
                </c:pt>
                <c:pt idx="224">
                  <c:v>0.1782</c:v>
                </c:pt>
                <c:pt idx="225">
                  <c:v>0.1308</c:v>
                </c:pt>
                <c:pt idx="226">
                  <c:v>8.14E-2</c:v>
                </c:pt>
                <c:pt idx="227">
                  <c:v>3.1699999999999999E-2</c:v>
                </c:pt>
                <c:pt idx="228">
                  <c:v>-1.83E-2</c:v>
                </c:pt>
                <c:pt idx="229">
                  <c:v>-7.0499999999999993E-2</c:v>
                </c:pt>
                <c:pt idx="230">
                  <c:v>-0.1273</c:v>
                </c:pt>
                <c:pt idx="231">
                  <c:v>-0.18920000000000001</c:v>
                </c:pt>
                <c:pt idx="232">
                  <c:v>-0.25369999999999998</c:v>
                </c:pt>
                <c:pt idx="233">
                  <c:v>-0.31590000000000001</c:v>
                </c:pt>
                <c:pt idx="234">
                  <c:v>-0.36830000000000002</c:v>
                </c:pt>
                <c:pt idx="235">
                  <c:v>-0.40279999999999999</c:v>
                </c:pt>
                <c:pt idx="236">
                  <c:v>-0.41349999999999998</c:v>
                </c:pt>
                <c:pt idx="237">
                  <c:v>-0.39929999999999999</c:v>
                </c:pt>
                <c:pt idx="238">
                  <c:v>-0.36399999999999999</c:v>
                </c:pt>
                <c:pt idx="239">
                  <c:v>-0.31480000000000002</c:v>
                </c:pt>
                <c:pt idx="240">
                  <c:v>-0.26040000000000002</c:v>
                </c:pt>
                <c:pt idx="241">
                  <c:v>-0.20899999999999999</c:v>
                </c:pt>
                <c:pt idx="242">
                  <c:v>-0.16789999999999999</c:v>
                </c:pt>
                <c:pt idx="243">
                  <c:v>-0.14299999999999999</c:v>
                </c:pt>
                <c:pt idx="244">
                  <c:v>-0.13869999999999999</c:v>
                </c:pt>
                <c:pt idx="245">
                  <c:v>-0.15659999999999999</c:v>
                </c:pt>
                <c:pt idx="246">
                  <c:v>-0.1938</c:v>
                </c:pt>
                <c:pt idx="247">
                  <c:v>-0.24110000000000001</c:v>
                </c:pt>
                <c:pt idx="248">
                  <c:v>-0.28439999999999999</c:v>
                </c:pt>
                <c:pt idx="249">
                  <c:v>-0.308</c:v>
                </c:pt>
                <c:pt idx="250">
                  <c:v>-0.29949999999999999</c:v>
                </c:pt>
                <c:pt idx="251">
                  <c:v>-0.25369999999999998</c:v>
                </c:pt>
                <c:pt idx="252">
                  <c:v>-0.17530000000000001</c:v>
                </c:pt>
                <c:pt idx="253">
                  <c:v>-7.7700000000000005E-2</c:v>
                </c:pt>
                <c:pt idx="254">
                  <c:v>2.1000000000000001E-2</c:v>
                </c:pt>
                <c:pt idx="255">
                  <c:v>0.10290000000000001</c:v>
                </c:pt>
                <c:pt idx="256">
                  <c:v>0.15570000000000001</c:v>
                </c:pt>
                <c:pt idx="257">
                  <c:v>0.17610000000000001</c:v>
                </c:pt>
                <c:pt idx="258">
                  <c:v>0.16889999999999999</c:v>
                </c:pt>
                <c:pt idx="259">
                  <c:v>0.14460000000000001</c:v>
                </c:pt>
                <c:pt idx="260">
                  <c:v>0.11509999999999999</c:v>
                </c:pt>
                <c:pt idx="261">
                  <c:v>9.01E-2</c:v>
                </c:pt>
                <c:pt idx="262">
                  <c:v>7.4399999999999994E-2</c:v>
                </c:pt>
                <c:pt idx="263">
                  <c:v>6.8400000000000002E-2</c:v>
                </c:pt>
                <c:pt idx="264">
                  <c:v>6.9000000000000006E-2</c:v>
                </c:pt>
                <c:pt idx="265">
                  <c:v>7.17E-2</c:v>
                </c:pt>
                <c:pt idx="266">
                  <c:v>7.3200000000000001E-2</c:v>
                </c:pt>
                <c:pt idx="267">
                  <c:v>7.2700000000000001E-2</c:v>
                </c:pt>
                <c:pt idx="268">
                  <c:v>7.22E-2</c:v>
                </c:pt>
                <c:pt idx="269">
                  <c:v>7.4499999999999997E-2</c:v>
                </c:pt>
                <c:pt idx="270">
                  <c:v>8.2000000000000003E-2</c:v>
                </c:pt>
                <c:pt idx="271">
                  <c:v>9.5100000000000004E-2</c:v>
                </c:pt>
                <c:pt idx="272">
                  <c:v>0.1111</c:v>
                </c:pt>
                <c:pt idx="273">
                  <c:v>0.12529999999999999</c:v>
                </c:pt>
                <c:pt idx="274">
                  <c:v>0.13239999999999999</c:v>
                </c:pt>
                <c:pt idx="275">
                  <c:v>0.12809999999999999</c:v>
                </c:pt>
                <c:pt idx="276">
                  <c:v>0.11070000000000001</c:v>
                </c:pt>
                <c:pt idx="277">
                  <c:v>8.1199999999999994E-2</c:v>
                </c:pt>
                <c:pt idx="278">
                  <c:v>4.3299999999999998E-2</c:v>
                </c:pt>
                <c:pt idx="279">
                  <c:v>1.9E-3</c:v>
                </c:pt>
                <c:pt idx="280">
                  <c:v>-3.7400000000000003E-2</c:v>
                </c:pt>
                <c:pt idx="281">
                  <c:v>-6.9900000000000004E-2</c:v>
                </c:pt>
                <c:pt idx="282">
                  <c:v>-9.1600000000000001E-2</c:v>
                </c:pt>
                <c:pt idx="283">
                  <c:v>-9.9599999999999994E-2</c:v>
                </c:pt>
                <c:pt idx="284">
                  <c:v>-9.3299999999999994E-2</c:v>
                </c:pt>
                <c:pt idx="285">
                  <c:v>-7.4300000000000005E-2</c:v>
                </c:pt>
                <c:pt idx="286">
                  <c:v>-4.6899999999999997E-2</c:v>
                </c:pt>
                <c:pt idx="287">
                  <c:v>-1.78E-2</c:v>
                </c:pt>
                <c:pt idx="288">
                  <c:v>5.7000000000000002E-3</c:v>
                </c:pt>
                <c:pt idx="289">
                  <c:v>1.7000000000000001E-2</c:v>
                </c:pt>
                <c:pt idx="290">
                  <c:v>1.29E-2</c:v>
                </c:pt>
                <c:pt idx="291">
                  <c:v>-5.4999999999999997E-3</c:v>
                </c:pt>
                <c:pt idx="292">
                  <c:v>-3.27E-2</c:v>
                </c:pt>
                <c:pt idx="293">
                  <c:v>-6.08E-2</c:v>
                </c:pt>
                <c:pt idx="294">
                  <c:v>-8.1799999999999998E-2</c:v>
                </c:pt>
                <c:pt idx="295">
                  <c:v>-9.0200000000000002E-2</c:v>
                </c:pt>
                <c:pt idx="296">
                  <c:v>-8.4099999999999994E-2</c:v>
                </c:pt>
                <c:pt idx="297">
                  <c:v>-6.5799999999999997E-2</c:v>
                </c:pt>
                <c:pt idx="298">
                  <c:v>-3.9199999999999999E-2</c:v>
                </c:pt>
                <c:pt idx="299">
                  <c:v>-8.3999999999999995E-3</c:v>
                </c:pt>
                <c:pt idx="300">
                  <c:v>2.47E-2</c:v>
                </c:pt>
                <c:pt idx="301">
                  <c:v>5.9900000000000002E-2</c:v>
                </c:pt>
                <c:pt idx="302">
                  <c:v>9.8400000000000001E-2</c:v>
                </c:pt>
                <c:pt idx="303">
                  <c:v>0.1409</c:v>
                </c:pt>
                <c:pt idx="304">
                  <c:v>0.18679999999999999</c:v>
                </c:pt>
                <c:pt idx="305">
                  <c:v>0.23230000000000001</c:v>
                </c:pt>
                <c:pt idx="306">
                  <c:v>0.27129999999999999</c:v>
                </c:pt>
                <c:pt idx="307">
                  <c:v>0.2964</c:v>
                </c:pt>
                <c:pt idx="308">
                  <c:v>0.30130000000000001</c:v>
                </c:pt>
                <c:pt idx="309">
                  <c:v>0.2828</c:v>
                </c:pt>
                <c:pt idx="310">
                  <c:v>0.24260000000000001</c:v>
                </c:pt>
                <c:pt idx="311">
                  <c:v>0.18729999999999999</c:v>
                </c:pt>
                <c:pt idx="312">
                  <c:v>0.1273</c:v>
                </c:pt>
                <c:pt idx="313">
                  <c:v>7.3899999999999993E-2</c:v>
                </c:pt>
                <c:pt idx="314">
                  <c:v>3.5999999999999997E-2</c:v>
                </c:pt>
                <c:pt idx="315">
                  <c:v>1.7500000000000002E-2</c:v>
                </c:pt>
                <c:pt idx="316">
                  <c:v>1.6799999999999999E-2</c:v>
                </c:pt>
                <c:pt idx="317">
                  <c:v>2.7699999999999999E-2</c:v>
                </c:pt>
                <c:pt idx="318">
                  <c:v>4.2500000000000003E-2</c:v>
                </c:pt>
                <c:pt idx="319">
                  <c:v>5.4300000000000001E-2</c:v>
                </c:pt>
                <c:pt idx="320">
                  <c:v>5.9900000000000002E-2</c:v>
                </c:pt>
                <c:pt idx="321">
                  <c:v>5.9400000000000001E-2</c:v>
                </c:pt>
                <c:pt idx="322">
                  <c:v>5.5199999999999999E-2</c:v>
                </c:pt>
                <c:pt idx="323">
                  <c:v>5.0200000000000002E-2</c:v>
                </c:pt>
                <c:pt idx="324">
                  <c:v>4.58E-2</c:v>
                </c:pt>
                <c:pt idx="325">
                  <c:v>4.1700000000000001E-2</c:v>
                </c:pt>
                <c:pt idx="326">
                  <c:v>3.6299999999999999E-2</c:v>
                </c:pt>
                <c:pt idx="327">
                  <c:v>2.8500000000000001E-2</c:v>
                </c:pt>
                <c:pt idx="328">
                  <c:v>1.8599999999999998E-2</c:v>
                </c:pt>
                <c:pt idx="329">
                  <c:v>8.8000000000000005E-3</c:v>
                </c:pt>
                <c:pt idx="330">
                  <c:v>2.5000000000000001E-3</c:v>
                </c:pt>
                <c:pt idx="331">
                  <c:v>3.0000000000000001E-3</c:v>
                </c:pt>
                <c:pt idx="332">
                  <c:v>1.2500000000000001E-2</c:v>
                </c:pt>
                <c:pt idx="333">
                  <c:v>3.1899999999999998E-2</c:v>
                </c:pt>
                <c:pt idx="334">
                  <c:v>6.0499999999999998E-2</c:v>
                </c:pt>
                <c:pt idx="335">
                  <c:v>9.64E-2</c:v>
                </c:pt>
                <c:pt idx="336">
                  <c:v>0.13730000000000001</c:v>
                </c:pt>
                <c:pt idx="337">
                  <c:v>0.18140000000000001</c:v>
                </c:pt>
                <c:pt idx="338">
                  <c:v>0.22620000000000001</c:v>
                </c:pt>
                <c:pt idx="339">
                  <c:v>0.26750000000000002</c:v>
                </c:pt>
                <c:pt idx="340">
                  <c:v>0.30009999999999998</c:v>
                </c:pt>
                <c:pt idx="341">
                  <c:v>0.31900000000000001</c:v>
                </c:pt>
                <c:pt idx="342">
                  <c:v>0.32</c:v>
                </c:pt>
                <c:pt idx="343">
                  <c:v>0.30049999999999999</c:v>
                </c:pt>
                <c:pt idx="344">
                  <c:v>0.25990000000000002</c:v>
                </c:pt>
                <c:pt idx="345">
                  <c:v>0.2001</c:v>
                </c:pt>
                <c:pt idx="346">
                  <c:v>0.12559999999999999</c:v>
                </c:pt>
                <c:pt idx="347">
                  <c:v>4.3099999999999999E-2</c:v>
                </c:pt>
                <c:pt idx="348">
                  <c:v>-3.8399999999999997E-2</c:v>
                </c:pt>
                <c:pt idx="349">
                  <c:v>-0.109</c:v>
                </c:pt>
                <c:pt idx="350">
                  <c:v>-0.16020000000000001</c:v>
                </c:pt>
                <c:pt idx="351">
                  <c:v>-0.18779999999999999</c:v>
                </c:pt>
                <c:pt idx="352">
                  <c:v>-0.19359999999999999</c:v>
                </c:pt>
                <c:pt idx="353">
                  <c:v>-0.18609999999999999</c:v>
                </c:pt>
                <c:pt idx="354">
                  <c:v>-0.17780000000000001</c:v>
                </c:pt>
                <c:pt idx="355">
                  <c:v>-0.18210000000000001</c:v>
                </c:pt>
                <c:pt idx="356">
                  <c:v>-0.20849999999999999</c:v>
                </c:pt>
                <c:pt idx="357">
                  <c:v>-0.25900000000000001</c:v>
                </c:pt>
                <c:pt idx="358">
                  <c:v>-0.32790000000000002</c:v>
                </c:pt>
                <c:pt idx="359">
                  <c:v>-0.4037</c:v>
                </c:pt>
                <c:pt idx="360">
                  <c:v>-0.4733</c:v>
                </c:pt>
                <c:pt idx="361">
                  <c:v>-0.52600000000000002</c:v>
                </c:pt>
                <c:pt idx="362">
                  <c:v>-0.55610000000000004</c:v>
                </c:pt>
                <c:pt idx="363">
                  <c:v>-0.56379999999999997</c:v>
                </c:pt>
                <c:pt idx="364">
                  <c:v>-0.55269999999999997</c:v>
                </c:pt>
                <c:pt idx="365">
                  <c:v>-0.5272</c:v>
                </c:pt>
                <c:pt idx="366">
                  <c:v>-0.49049999999999999</c:v>
                </c:pt>
                <c:pt idx="367">
                  <c:v>-0.44390000000000002</c:v>
                </c:pt>
                <c:pt idx="368">
                  <c:v>-0.38650000000000001</c:v>
                </c:pt>
                <c:pt idx="369">
                  <c:v>-0.31640000000000001</c:v>
                </c:pt>
                <c:pt idx="370">
                  <c:v>-0.2326</c:v>
                </c:pt>
                <c:pt idx="371">
                  <c:v>-0.13669999999999999</c:v>
                </c:pt>
                <c:pt idx="372">
                  <c:v>-3.2399999999999998E-2</c:v>
                </c:pt>
                <c:pt idx="373">
                  <c:v>7.4399999999999994E-2</c:v>
                </c:pt>
                <c:pt idx="374">
                  <c:v>0.17710000000000001</c:v>
                </c:pt>
                <c:pt idx="375">
                  <c:v>0.26840000000000003</c:v>
                </c:pt>
                <c:pt idx="376">
                  <c:v>0.34150000000000003</c:v>
                </c:pt>
                <c:pt idx="377">
                  <c:v>0.39069999999999999</c:v>
                </c:pt>
                <c:pt idx="378">
                  <c:v>0.41260000000000002</c:v>
                </c:pt>
                <c:pt idx="379">
                  <c:v>0.4083</c:v>
                </c:pt>
                <c:pt idx="380">
                  <c:v>0.38440000000000002</c:v>
                </c:pt>
                <c:pt idx="381">
                  <c:v>0.3528</c:v>
                </c:pt>
                <c:pt idx="382">
                  <c:v>0.32819999999999999</c:v>
                </c:pt>
                <c:pt idx="383">
                  <c:v>0.32450000000000001</c:v>
                </c:pt>
                <c:pt idx="384">
                  <c:v>0.34970000000000001</c:v>
                </c:pt>
                <c:pt idx="385">
                  <c:v>0.4037</c:v>
                </c:pt>
                <c:pt idx="386">
                  <c:v>0.47789999999999999</c:v>
                </c:pt>
                <c:pt idx="387">
                  <c:v>0.55879999999999996</c:v>
                </c:pt>
                <c:pt idx="388">
                  <c:v>0.63170000000000004</c:v>
                </c:pt>
                <c:pt idx="389">
                  <c:v>0.68420000000000003</c:v>
                </c:pt>
                <c:pt idx="390">
                  <c:v>0.71</c:v>
                </c:pt>
                <c:pt idx="391">
                  <c:v>0.70850000000000002</c:v>
                </c:pt>
                <c:pt idx="392">
                  <c:v>0.68279999999999996</c:v>
                </c:pt>
                <c:pt idx="393">
                  <c:v>0.63519999999999999</c:v>
                </c:pt>
                <c:pt idx="394">
                  <c:v>0.56489999999999996</c:v>
                </c:pt>
                <c:pt idx="395">
                  <c:v>0.46779999999999999</c:v>
                </c:pt>
                <c:pt idx="396">
                  <c:v>0.34</c:v>
                </c:pt>
                <c:pt idx="397">
                  <c:v>0.1822</c:v>
                </c:pt>
                <c:pt idx="398">
                  <c:v>3.0999999999999999E-3</c:v>
                </c:pt>
                <c:pt idx="399">
                  <c:v>-0.18010000000000001</c:v>
                </c:pt>
                <c:pt idx="400">
                  <c:v>-0.3458</c:v>
                </c:pt>
                <c:pt idx="401">
                  <c:v>-0.47439999999999999</c:v>
                </c:pt>
                <c:pt idx="402">
                  <c:v>-0.55449999999999999</c:v>
                </c:pt>
                <c:pt idx="403">
                  <c:v>-0.58630000000000004</c:v>
                </c:pt>
                <c:pt idx="404">
                  <c:v>-0.58189999999999997</c:v>
                </c:pt>
                <c:pt idx="405">
                  <c:v>-0.56059999999999999</c:v>
                </c:pt>
                <c:pt idx="406">
                  <c:v>-0.54279999999999995</c:v>
                </c:pt>
                <c:pt idx="407">
                  <c:v>-0.54339999999999999</c:v>
                </c:pt>
                <c:pt idx="408">
                  <c:v>-0.56869999999999998</c:v>
                </c:pt>
                <c:pt idx="409">
                  <c:v>-0.61599999999999999</c:v>
                </c:pt>
                <c:pt idx="410">
                  <c:v>-0.67620000000000002</c:v>
                </c:pt>
                <c:pt idx="411">
                  <c:v>-0.73809999999999998</c:v>
                </c:pt>
                <c:pt idx="412">
                  <c:v>-0.79149999999999998</c:v>
                </c:pt>
                <c:pt idx="413">
                  <c:v>-0.82979999999999998</c:v>
                </c:pt>
                <c:pt idx="414">
                  <c:v>-0.84940000000000004</c:v>
                </c:pt>
                <c:pt idx="415">
                  <c:v>-0.84870000000000001</c:v>
                </c:pt>
                <c:pt idx="416">
                  <c:v>-0.82699999999999996</c:v>
                </c:pt>
                <c:pt idx="417">
                  <c:v>-0.78390000000000004</c:v>
                </c:pt>
                <c:pt idx="418">
                  <c:v>-0.71930000000000005</c:v>
                </c:pt>
                <c:pt idx="419">
                  <c:v>-0.63370000000000004</c:v>
                </c:pt>
                <c:pt idx="420">
                  <c:v>-0.52969999999999995</c:v>
                </c:pt>
                <c:pt idx="421">
                  <c:v>-0.41149999999999998</c:v>
                </c:pt>
                <c:pt idx="422">
                  <c:v>-0.2858</c:v>
                </c:pt>
                <c:pt idx="423">
                  <c:v>-0.1603</c:v>
                </c:pt>
                <c:pt idx="424">
                  <c:v>-4.2599999999999999E-2</c:v>
                </c:pt>
                <c:pt idx="425">
                  <c:v>6.13E-2</c:v>
                </c:pt>
                <c:pt idx="426">
                  <c:v>0.14749999999999999</c:v>
                </c:pt>
                <c:pt idx="427">
                  <c:v>0.21460000000000001</c:v>
                </c:pt>
                <c:pt idx="428">
                  <c:v>0.26329999999999998</c:v>
                </c:pt>
                <c:pt idx="429">
                  <c:v>0.29659999999999997</c:v>
                </c:pt>
                <c:pt idx="430">
                  <c:v>0.31900000000000001</c:v>
                </c:pt>
                <c:pt idx="431">
                  <c:v>0.33600000000000002</c:v>
                </c:pt>
                <c:pt idx="432">
                  <c:v>0.3533</c:v>
                </c:pt>
                <c:pt idx="433">
                  <c:v>0.37559999999999999</c:v>
                </c:pt>
                <c:pt idx="434">
                  <c:v>0.40629999999999999</c:v>
                </c:pt>
                <c:pt idx="435">
                  <c:v>0.4466</c:v>
                </c:pt>
                <c:pt idx="436">
                  <c:v>0.49380000000000002</c:v>
                </c:pt>
                <c:pt idx="437">
                  <c:v>0.54139999999999999</c:v>
                </c:pt>
                <c:pt idx="438">
                  <c:v>0.5796</c:v>
                </c:pt>
                <c:pt idx="439">
                  <c:v>0.59830000000000005</c:v>
                </c:pt>
                <c:pt idx="440">
                  <c:v>0.58989999999999998</c:v>
                </c:pt>
                <c:pt idx="441">
                  <c:v>0.55220000000000002</c:v>
                </c:pt>
                <c:pt idx="442">
                  <c:v>0.48930000000000001</c:v>
                </c:pt>
                <c:pt idx="443">
                  <c:v>0.4108</c:v>
                </c:pt>
                <c:pt idx="444">
                  <c:v>0.32800000000000001</c:v>
                </c:pt>
                <c:pt idx="445">
                  <c:v>0.25059999999999999</c:v>
                </c:pt>
                <c:pt idx="446">
                  <c:v>0.1835</c:v>
                </c:pt>
                <c:pt idx="447">
                  <c:v>0.12659999999999999</c:v>
                </c:pt>
                <c:pt idx="448">
                  <c:v>7.6100000000000001E-2</c:v>
                </c:pt>
                <c:pt idx="449">
                  <c:v>2.75E-2</c:v>
                </c:pt>
                <c:pt idx="450">
                  <c:v>-2.12E-2</c:v>
                </c:pt>
                <c:pt idx="451">
                  <c:v>-6.8599999999999994E-2</c:v>
                </c:pt>
                <c:pt idx="452">
                  <c:v>-0.1108</c:v>
                </c:pt>
                <c:pt idx="453">
                  <c:v>-0.14380000000000001</c:v>
                </c:pt>
                <c:pt idx="454">
                  <c:v>-0.16639999999999999</c:v>
                </c:pt>
                <c:pt idx="455">
                  <c:v>-0.18090000000000001</c:v>
                </c:pt>
                <c:pt idx="456">
                  <c:v>-0.19320000000000001</c:v>
                </c:pt>
                <c:pt idx="457">
                  <c:v>-0.21010000000000001</c:v>
                </c:pt>
                <c:pt idx="458">
                  <c:v>-0.23669999999999999</c:v>
                </c:pt>
                <c:pt idx="459">
                  <c:v>-0.27379999999999999</c:v>
                </c:pt>
                <c:pt idx="460">
                  <c:v>-0.318</c:v>
                </c:pt>
                <c:pt idx="461">
                  <c:v>-0.36220000000000002</c:v>
                </c:pt>
                <c:pt idx="462">
                  <c:v>-0.3982</c:v>
                </c:pt>
                <c:pt idx="463">
                  <c:v>-0.41870000000000002</c:v>
                </c:pt>
                <c:pt idx="464">
                  <c:v>-0.41920000000000002</c:v>
                </c:pt>
                <c:pt idx="465">
                  <c:v>-0.3982</c:v>
                </c:pt>
                <c:pt idx="466">
                  <c:v>-0.35709999999999997</c:v>
                </c:pt>
                <c:pt idx="467">
                  <c:v>-0.2984</c:v>
                </c:pt>
                <c:pt idx="468">
                  <c:v>-0.22589999999999999</c:v>
                </c:pt>
                <c:pt idx="469">
                  <c:v>-0.14360000000000001</c:v>
                </c:pt>
                <c:pt idx="470">
                  <c:v>-5.57E-2</c:v>
                </c:pt>
                <c:pt idx="471">
                  <c:v>3.3300000000000003E-2</c:v>
                </c:pt>
                <c:pt idx="472">
                  <c:v>0.1188</c:v>
                </c:pt>
                <c:pt idx="473">
                  <c:v>0.19639999999999999</c:v>
                </c:pt>
                <c:pt idx="474">
                  <c:v>0.26219999999999999</c:v>
                </c:pt>
                <c:pt idx="475">
                  <c:v>0.31319999999999998</c:v>
                </c:pt>
                <c:pt idx="476">
                  <c:v>0.3478</c:v>
                </c:pt>
                <c:pt idx="477">
                  <c:v>0.36559999999999998</c:v>
                </c:pt>
                <c:pt idx="478">
                  <c:v>0.36780000000000002</c:v>
                </c:pt>
                <c:pt idx="479">
                  <c:v>0.35730000000000001</c:v>
                </c:pt>
                <c:pt idx="480">
                  <c:v>0.33879999999999999</c:v>
                </c:pt>
                <c:pt idx="481">
                  <c:v>0.318</c:v>
                </c:pt>
                <c:pt idx="482">
                  <c:v>0.30109999999999998</c:v>
                </c:pt>
                <c:pt idx="483">
                  <c:v>0.29310000000000003</c:v>
                </c:pt>
                <c:pt idx="484">
                  <c:v>0.29680000000000001</c:v>
                </c:pt>
                <c:pt idx="485">
                  <c:v>0.31169999999999998</c:v>
                </c:pt>
                <c:pt idx="486">
                  <c:v>0.33379999999999999</c:v>
                </c:pt>
                <c:pt idx="487">
                  <c:v>0.35639999999999999</c:v>
                </c:pt>
                <c:pt idx="488">
                  <c:v>0.37169999999999997</c:v>
                </c:pt>
                <c:pt idx="489">
                  <c:v>0.37240000000000001</c:v>
                </c:pt>
                <c:pt idx="490">
                  <c:v>0.35389999999999999</c:v>
                </c:pt>
                <c:pt idx="491">
                  <c:v>0.31469999999999998</c:v>
                </c:pt>
                <c:pt idx="492">
                  <c:v>0.25700000000000001</c:v>
                </c:pt>
                <c:pt idx="493">
                  <c:v>0.18559999999999999</c:v>
                </c:pt>
                <c:pt idx="494">
                  <c:v>0.10680000000000001</c:v>
                </c:pt>
                <c:pt idx="495">
                  <c:v>2.6800000000000001E-2</c:v>
                </c:pt>
                <c:pt idx="496">
                  <c:v>-4.9599999999999998E-2</c:v>
                </c:pt>
                <c:pt idx="497">
                  <c:v>-0.1192</c:v>
                </c:pt>
                <c:pt idx="498">
                  <c:v>-0.1802</c:v>
                </c:pt>
                <c:pt idx="499">
                  <c:v>-0.23200000000000001</c:v>
                </c:pt>
                <c:pt idx="500">
                  <c:v>-0.27400000000000002</c:v>
                </c:pt>
                <c:pt idx="501">
                  <c:v>-0.30520000000000003</c:v>
                </c:pt>
                <c:pt idx="502">
                  <c:v>-0.32450000000000001</c:v>
                </c:pt>
                <c:pt idx="503">
                  <c:v>-0.33139999999999997</c:v>
                </c:pt>
                <c:pt idx="504">
                  <c:v>-0.32590000000000002</c:v>
                </c:pt>
                <c:pt idx="505">
                  <c:v>-0.30969999999999998</c:v>
                </c:pt>
                <c:pt idx="506">
                  <c:v>-0.28610000000000002</c:v>
                </c:pt>
                <c:pt idx="507">
                  <c:v>-0.25940000000000002</c:v>
                </c:pt>
                <c:pt idx="508">
                  <c:v>-0.23480000000000001</c:v>
                </c:pt>
                <c:pt idx="509">
                  <c:v>-0.21679999999999999</c:v>
                </c:pt>
                <c:pt idx="510">
                  <c:v>-0.20860000000000001</c:v>
                </c:pt>
                <c:pt idx="511">
                  <c:v>-0.21149999999999999</c:v>
                </c:pt>
                <c:pt idx="512">
                  <c:v>-0.22420000000000001</c:v>
                </c:pt>
                <c:pt idx="513">
                  <c:v>-0.24279999999999999</c:v>
                </c:pt>
                <c:pt idx="514">
                  <c:v>-0.26100000000000001</c:v>
                </c:pt>
                <c:pt idx="515">
                  <c:v>-0.27160000000000001</c:v>
                </c:pt>
                <c:pt idx="516">
                  <c:v>-0.26769999999999999</c:v>
                </c:pt>
                <c:pt idx="517">
                  <c:v>-0.2442</c:v>
                </c:pt>
                <c:pt idx="518">
                  <c:v>-0.19939999999999999</c:v>
                </c:pt>
                <c:pt idx="519">
                  <c:v>-0.1358</c:v>
                </c:pt>
                <c:pt idx="520">
                  <c:v>-5.9499999999999997E-2</c:v>
                </c:pt>
                <c:pt idx="521">
                  <c:v>2.0400000000000001E-2</c:v>
                </c:pt>
                <c:pt idx="522">
                  <c:v>9.5100000000000004E-2</c:v>
                </c:pt>
                <c:pt idx="523">
                  <c:v>0.1573</c:v>
                </c:pt>
                <c:pt idx="524">
                  <c:v>0.2036</c:v>
                </c:pt>
                <c:pt idx="525">
                  <c:v>0.23480000000000001</c:v>
                </c:pt>
                <c:pt idx="526">
                  <c:v>0.25459999999999999</c:v>
                </c:pt>
                <c:pt idx="527">
                  <c:v>0.2681</c:v>
                </c:pt>
                <c:pt idx="528">
                  <c:v>0.2792</c:v>
                </c:pt>
                <c:pt idx="529">
                  <c:v>0.2898</c:v>
                </c:pt>
                <c:pt idx="530">
                  <c:v>0.2994</c:v>
                </c:pt>
                <c:pt idx="531">
                  <c:v>0.30590000000000001</c:v>
                </c:pt>
                <c:pt idx="532">
                  <c:v>0.30680000000000002</c:v>
                </c:pt>
                <c:pt idx="533">
                  <c:v>0.30070000000000002</c:v>
                </c:pt>
                <c:pt idx="534">
                  <c:v>0.28789999999999999</c:v>
                </c:pt>
                <c:pt idx="535">
                  <c:v>0.27010000000000001</c:v>
                </c:pt>
                <c:pt idx="536">
                  <c:v>0.25</c:v>
                </c:pt>
                <c:pt idx="537">
                  <c:v>0.23019999999999999</c:v>
                </c:pt>
                <c:pt idx="538">
                  <c:v>0.21279999999999999</c:v>
                </c:pt>
                <c:pt idx="539">
                  <c:v>0.1983</c:v>
                </c:pt>
                <c:pt idx="540">
                  <c:v>0.18590000000000001</c:v>
                </c:pt>
                <c:pt idx="541">
                  <c:v>0.17349999999999999</c:v>
                </c:pt>
                <c:pt idx="542">
                  <c:v>0.15820000000000001</c:v>
                </c:pt>
                <c:pt idx="543">
                  <c:v>0.13669999999999999</c:v>
                </c:pt>
                <c:pt idx="544">
                  <c:v>0.10630000000000001</c:v>
                </c:pt>
                <c:pt idx="545">
                  <c:v>6.5500000000000003E-2</c:v>
                </c:pt>
                <c:pt idx="546">
                  <c:v>1.4999999999999999E-2</c:v>
                </c:pt>
                <c:pt idx="547">
                  <c:v>-4.19E-2</c:v>
                </c:pt>
                <c:pt idx="548">
                  <c:v>-0.1004</c:v>
                </c:pt>
                <c:pt idx="549">
                  <c:v>-0.1547</c:v>
                </c:pt>
                <c:pt idx="550">
                  <c:v>-0.19939999999999999</c:v>
                </c:pt>
                <c:pt idx="551">
                  <c:v>-0.23150000000000001</c:v>
                </c:pt>
                <c:pt idx="552">
                  <c:v>-0.25040000000000001</c:v>
                </c:pt>
                <c:pt idx="553">
                  <c:v>-0.25829999999999997</c:v>
                </c:pt>
                <c:pt idx="554">
                  <c:v>-0.25929999999999997</c:v>
                </c:pt>
                <c:pt idx="555">
                  <c:v>-0.25779999999999997</c:v>
                </c:pt>
                <c:pt idx="556">
                  <c:v>-0.25729999999999997</c:v>
                </c:pt>
                <c:pt idx="557">
                  <c:v>-0.25969999999999999</c:v>
                </c:pt>
                <c:pt idx="558">
                  <c:v>-0.26479999999999998</c:v>
                </c:pt>
                <c:pt idx="559">
                  <c:v>-0.27110000000000001</c:v>
                </c:pt>
                <c:pt idx="560">
                  <c:v>-0.27579999999999999</c:v>
                </c:pt>
                <c:pt idx="561">
                  <c:v>-0.2762</c:v>
                </c:pt>
                <c:pt idx="562">
                  <c:v>-0.27050000000000002</c:v>
                </c:pt>
                <c:pt idx="563">
                  <c:v>-0.25779999999999997</c:v>
                </c:pt>
                <c:pt idx="564">
                  <c:v>-0.23860000000000001</c:v>
                </c:pt>
                <c:pt idx="565">
                  <c:v>-0.21440000000000001</c:v>
                </c:pt>
                <c:pt idx="566">
                  <c:v>-0.18679999999999999</c:v>
                </c:pt>
                <c:pt idx="567">
                  <c:v>-0.15720000000000001</c:v>
                </c:pt>
                <c:pt idx="568">
                  <c:v>-0.12659999999999999</c:v>
                </c:pt>
                <c:pt idx="569">
                  <c:v>-9.4299999999999995E-2</c:v>
                </c:pt>
                <c:pt idx="570">
                  <c:v>-5.9499999999999997E-2</c:v>
                </c:pt>
                <c:pt idx="571">
                  <c:v>-2.1000000000000001E-2</c:v>
                </c:pt>
                <c:pt idx="572">
                  <c:v>2.1299999999999999E-2</c:v>
                </c:pt>
                <c:pt idx="573">
                  <c:v>6.6299999999999998E-2</c:v>
                </c:pt>
                <c:pt idx="574">
                  <c:v>0.1108</c:v>
                </c:pt>
                <c:pt idx="575">
                  <c:v>0.1512</c:v>
                </c:pt>
                <c:pt idx="576">
                  <c:v>0.18379999999999999</c:v>
                </c:pt>
                <c:pt idx="577">
                  <c:v>0.20660000000000001</c:v>
                </c:pt>
                <c:pt idx="578">
                  <c:v>0.21940000000000001</c:v>
                </c:pt>
                <c:pt idx="579">
                  <c:v>0.224</c:v>
                </c:pt>
                <c:pt idx="580">
                  <c:v>0.22339999999999999</c:v>
                </c:pt>
                <c:pt idx="581">
                  <c:v>0.2208</c:v>
                </c:pt>
                <c:pt idx="582">
                  <c:v>0.2185</c:v>
                </c:pt>
                <c:pt idx="583">
                  <c:v>0.21740000000000001</c:v>
                </c:pt>
                <c:pt idx="584">
                  <c:v>0.21759999999999999</c:v>
                </c:pt>
                <c:pt idx="585">
                  <c:v>0.21829999999999999</c:v>
                </c:pt>
                <c:pt idx="586">
                  <c:v>0.21859999999999999</c:v>
                </c:pt>
                <c:pt idx="587">
                  <c:v>0.2177</c:v>
                </c:pt>
                <c:pt idx="588">
                  <c:v>0.215</c:v>
                </c:pt>
                <c:pt idx="589">
                  <c:v>0.21010000000000001</c:v>
                </c:pt>
                <c:pt idx="590">
                  <c:v>0.20269999999999999</c:v>
                </c:pt>
                <c:pt idx="591">
                  <c:v>0.19270000000000001</c:v>
                </c:pt>
                <c:pt idx="592">
                  <c:v>0.18010000000000001</c:v>
                </c:pt>
                <c:pt idx="593">
                  <c:v>0.1651</c:v>
                </c:pt>
                <c:pt idx="594">
                  <c:v>0.14810000000000001</c:v>
                </c:pt>
                <c:pt idx="595">
                  <c:v>0.129</c:v>
                </c:pt>
                <c:pt idx="596">
                  <c:v>0.107</c:v>
                </c:pt>
                <c:pt idx="597">
                  <c:v>8.0500000000000002E-2</c:v>
                </c:pt>
                <c:pt idx="598">
                  <c:v>4.7399999999999998E-2</c:v>
                </c:pt>
                <c:pt idx="599">
                  <c:v>6.1000000000000004E-3</c:v>
                </c:pt>
                <c:pt idx="600">
                  <c:v>-4.2799999999999998E-2</c:v>
                </c:pt>
                <c:pt idx="601">
                  <c:v>-9.6000000000000002E-2</c:v>
                </c:pt>
                <c:pt idx="602">
                  <c:v>-0.14799999999999999</c:v>
                </c:pt>
                <c:pt idx="603">
                  <c:v>-0.19189999999999999</c:v>
                </c:pt>
                <c:pt idx="604">
                  <c:v>-0.222</c:v>
                </c:pt>
                <c:pt idx="605">
                  <c:v>-0.23519999999999999</c:v>
                </c:pt>
                <c:pt idx="606">
                  <c:v>-0.23280000000000001</c:v>
                </c:pt>
                <c:pt idx="607">
                  <c:v>-0.22</c:v>
                </c:pt>
                <c:pt idx="608">
                  <c:v>-0.20399999999999999</c:v>
                </c:pt>
                <c:pt idx="609">
                  <c:v>-0.19189999999999999</c:v>
                </c:pt>
                <c:pt idx="610">
                  <c:v>-0.1885</c:v>
                </c:pt>
                <c:pt idx="611">
                  <c:v>-0.19489999999999999</c:v>
                </c:pt>
                <c:pt idx="612">
                  <c:v>-0.20849999999999999</c:v>
                </c:pt>
                <c:pt idx="613">
                  <c:v>-0.22439999999999999</c:v>
                </c:pt>
                <c:pt idx="614">
                  <c:v>-0.2369</c:v>
                </c:pt>
                <c:pt idx="615">
                  <c:v>-0.2414</c:v>
                </c:pt>
                <c:pt idx="616">
                  <c:v>-0.2351</c:v>
                </c:pt>
                <c:pt idx="617">
                  <c:v>-0.2177</c:v>
                </c:pt>
                <c:pt idx="618">
                  <c:v>-0.19059999999999999</c:v>
                </c:pt>
                <c:pt idx="619">
                  <c:v>-0.15609999999999999</c:v>
                </c:pt>
                <c:pt idx="620">
                  <c:v>-0.1169</c:v>
                </c:pt>
                <c:pt idx="621">
                  <c:v>-7.5200000000000003E-2</c:v>
                </c:pt>
                <c:pt idx="622">
                  <c:v>-3.2599999999999997E-2</c:v>
                </c:pt>
                <c:pt idx="623">
                  <c:v>9.4999999999999998E-3</c:v>
                </c:pt>
                <c:pt idx="624">
                  <c:v>5.0200000000000002E-2</c:v>
                </c:pt>
                <c:pt idx="625">
                  <c:v>8.8099999999999998E-2</c:v>
                </c:pt>
                <c:pt idx="626">
                  <c:v>0.12180000000000001</c:v>
                </c:pt>
                <c:pt idx="627">
                  <c:v>0.14940000000000001</c:v>
                </c:pt>
                <c:pt idx="628">
                  <c:v>0.16950000000000001</c:v>
                </c:pt>
                <c:pt idx="629">
                  <c:v>0.18129999999999999</c:v>
                </c:pt>
                <c:pt idx="630">
                  <c:v>0.185</c:v>
                </c:pt>
                <c:pt idx="631">
                  <c:v>0.18229999999999999</c:v>
                </c:pt>
                <c:pt idx="632">
                  <c:v>0.17560000000000001</c:v>
                </c:pt>
                <c:pt idx="633">
                  <c:v>0.1676</c:v>
                </c:pt>
                <c:pt idx="634">
                  <c:v>0.16070000000000001</c:v>
                </c:pt>
                <c:pt idx="635">
                  <c:v>0.15640000000000001</c:v>
                </c:pt>
                <c:pt idx="636">
                  <c:v>0.15509999999999999</c:v>
                </c:pt>
                <c:pt idx="637">
                  <c:v>0.15679999999999999</c:v>
                </c:pt>
                <c:pt idx="638">
                  <c:v>0.16070000000000001</c:v>
                </c:pt>
                <c:pt idx="639">
                  <c:v>0.16600000000000001</c:v>
                </c:pt>
                <c:pt idx="640">
                  <c:v>0.1714</c:v>
                </c:pt>
                <c:pt idx="641">
                  <c:v>0.17530000000000001</c:v>
                </c:pt>
                <c:pt idx="642">
                  <c:v>0.1757</c:v>
                </c:pt>
                <c:pt idx="643">
                  <c:v>0.17050000000000001</c:v>
                </c:pt>
                <c:pt idx="644">
                  <c:v>0.15809999999999999</c:v>
                </c:pt>
                <c:pt idx="645">
                  <c:v>0.13769999999999999</c:v>
                </c:pt>
                <c:pt idx="646">
                  <c:v>0.10979999999999999</c:v>
                </c:pt>
                <c:pt idx="647">
                  <c:v>7.5899999999999995E-2</c:v>
                </c:pt>
                <c:pt idx="648">
                  <c:v>3.8600000000000002E-2</c:v>
                </c:pt>
                <c:pt idx="649">
                  <c:v>6.9999999999999999E-4</c:v>
                </c:pt>
                <c:pt idx="650">
                  <c:v>-3.49E-2</c:v>
                </c:pt>
                <c:pt idx="651">
                  <c:v>-6.5799999999999997E-2</c:v>
                </c:pt>
                <c:pt idx="652">
                  <c:v>-9.0200000000000002E-2</c:v>
                </c:pt>
                <c:pt idx="653">
                  <c:v>-0.1065</c:v>
                </c:pt>
                <c:pt idx="654">
                  <c:v>-0.1143</c:v>
                </c:pt>
                <c:pt idx="655">
                  <c:v>-0.114</c:v>
                </c:pt>
                <c:pt idx="656">
                  <c:v>-0.1077</c:v>
                </c:pt>
                <c:pt idx="657">
                  <c:v>-9.8400000000000001E-2</c:v>
                </c:pt>
                <c:pt idx="658">
                  <c:v>-0.09</c:v>
                </c:pt>
                <c:pt idx="659">
                  <c:v>-8.5999999999999993E-2</c:v>
                </c:pt>
                <c:pt idx="660">
                  <c:v>-8.8300000000000003E-2</c:v>
                </c:pt>
                <c:pt idx="661">
                  <c:v>-9.7000000000000003E-2</c:v>
                </c:pt>
                <c:pt idx="662">
                  <c:v>-0.1101</c:v>
                </c:pt>
                <c:pt idx="663">
                  <c:v>-0.1244</c:v>
                </c:pt>
                <c:pt idx="664">
                  <c:v>-0.13619999999999999</c:v>
                </c:pt>
                <c:pt idx="665">
                  <c:v>-0.14280000000000001</c:v>
                </c:pt>
                <c:pt idx="666">
                  <c:v>-0.14269999999999999</c:v>
                </c:pt>
                <c:pt idx="667">
                  <c:v>-0.13600000000000001</c:v>
                </c:pt>
                <c:pt idx="668">
                  <c:v>-0.1231</c:v>
                </c:pt>
                <c:pt idx="669">
                  <c:v>-0.1048</c:v>
                </c:pt>
                <c:pt idx="670">
                  <c:v>-8.1500000000000003E-2</c:v>
                </c:pt>
                <c:pt idx="671">
                  <c:v>-5.3499999999999999E-2</c:v>
                </c:pt>
                <c:pt idx="672">
                  <c:v>-2.0799999999999999E-2</c:v>
                </c:pt>
                <c:pt idx="673">
                  <c:v>1.5699999999999999E-2</c:v>
                </c:pt>
                <c:pt idx="674">
                  <c:v>5.4399999999999997E-2</c:v>
                </c:pt>
                <c:pt idx="675">
                  <c:v>9.2600000000000002E-2</c:v>
                </c:pt>
                <c:pt idx="676">
                  <c:v>0.1273</c:v>
                </c:pt>
                <c:pt idx="677">
                  <c:v>0.15590000000000001</c:v>
                </c:pt>
                <c:pt idx="678">
                  <c:v>0.17680000000000001</c:v>
                </c:pt>
                <c:pt idx="679">
                  <c:v>0.18920000000000001</c:v>
                </c:pt>
                <c:pt idx="680">
                  <c:v>0.19409999999999999</c:v>
                </c:pt>
                <c:pt idx="681">
                  <c:v>0.19350000000000001</c:v>
                </c:pt>
                <c:pt idx="682">
                  <c:v>0.19040000000000001</c:v>
                </c:pt>
                <c:pt idx="683">
                  <c:v>0.18740000000000001</c:v>
                </c:pt>
                <c:pt idx="684">
                  <c:v>0.18640000000000001</c:v>
                </c:pt>
                <c:pt idx="685">
                  <c:v>0.18770000000000001</c:v>
                </c:pt>
                <c:pt idx="686">
                  <c:v>0.19040000000000001</c:v>
                </c:pt>
                <c:pt idx="687">
                  <c:v>0.1923</c:v>
                </c:pt>
                <c:pt idx="688">
                  <c:v>0.191</c:v>
                </c:pt>
                <c:pt idx="689">
                  <c:v>0.18440000000000001</c:v>
                </c:pt>
                <c:pt idx="690">
                  <c:v>0.1714</c:v>
                </c:pt>
                <c:pt idx="691">
                  <c:v>0.15179999999999999</c:v>
                </c:pt>
                <c:pt idx="692">
                  <c:v>0.12640000000000001</c:v>
                </c:pt>
                <c:pt idx="693">
                  <c:v>9.6199999999999994E-2</c:v>
                </c:pt>
                <c:pt idx="694">
                  <c:v>6.2300000000000001E-2</c:v>
                </c:pt>
                <c:pt idx="695">
                  <c:v>2.6100000000000002E-2</c:v>
                </c:pt>
                <c:pt idx="696">
                  <c:v>-1.1299999999999999E-2</c:v>
                </c:pt>
                <c:pt idx="697">
                  <c:v>-4.8899999999999999E-2</c:v>
                </c:pt>
                <c:pt idx="698">
                  <c:v>-8.5599999999999996E-2</c:v>
                </c:pt>
                <c:pt idx="699">
                  <c:v>-0.12039999999999999</c:v>
                </c:pt>
                <c:pt idx="700">
                  <c:v>-0.1525</c:v>
                </c:pt>
                <c:pt idx="701">
                  <c:v>-0.1807</c:v>
                </c:pt>
                <c:pt idx="702">
                  <c:v>-0.20449999999999999</c:v>
                </c:pt>
                <c:pt idx="703">
                  <c:v>-0.223</c:v>
                </c:pt>
                <c:pt idx="704">
                  <c:v>-0.23549999999999999</c:v>
                </c:pt>
                <c:pt idx="705">
                  <c:v>-0.24099999999999999</c:v>
                </c:pt>
                <c:pt idx="706">
                  <c:v>-0.2392</c:v>
                </c:pt>
                <c:pt idx="707">
                  <c:v>-0.23050000000000001</c:v>
                </c:pt>
                <c:pt idx="708">
                  <c:v>-0.21679999999999999</c:v>
                </c:pt>
                <c:pt idx="709">
                  <c:v>-0.2011</c:v>
                </c:pt>
                <c:pt idx="710">
                  <c:v>-0.1875</c:v>
                </c:pt>
                <c:pt idx="711">
                  <c:v>-0.17960000000000001</c:v>
                </c:pt>
                <c:pt idx="712">
                  <c:v>-0.17949999999999999</c:v>
                </c:pt>
                <c:pt idx="713">
                  <c:v>-0.1867</c:v>
                </c:pt>
                <c:pt idx="714">
                  <c:v>-0.19739999999999999</c:v>
                </c:pt>
                <c:pt idx="715">
                  <c:v>-0.20630000000000001</c:v>
                </c:pt>
                <c:pt idx="716">
                  <c:v>-0.2077</c:v>
                </c:pt>
                <c:pt idx="717">
                  <c:v>-0.19739999999999999</c:v>
                </c:pt>
                <c:pt idx="718">
                  <c:v>-0.1744</c:v>
                </c:pt>
                <c:pt idx="719">
                  <c:v>-0.14069999999999999</c:v>
                </c:pt>
                <c:pt idx="720">
                  <c:v>-0.1008</c:v>
                </c:pt>
                <c:pt idx="721">
                  <c:v>-5.9499999999999997E-2</c:v>
                </c:pt>
                <c:pt idx="722">
                  <c:v>-2.0799999999999999E-2</c:v>
                </c:pt>
                <c:pt idx="723">
                  <c:v>1.3299999999999999E-2</c:v>
                </c:pt>
                <c:pt idx="724">
                  <c:v>4.2700000000000002E-2</c:v>
                </c:pt>
                <c:pt idx="725">
                  <c:v>6.8400000000000002E-2</c:v>
                </c:pt>
                <c:pt idx="726">
                  <c:v>9.1499999999999998E-2</c:v>
                </c:pt>
                <c:pt idx="727">
                  <c:v>0.11219999999999999</c:v>
                </c:pt>
                <c:pt idx="728">
                  <c:v>0.1298</c:v>
                </c:pt>
                <c:pt idx="729">
                  <c:v>0.14299999999999999</c:v>
                </c:pt>
                <c:pt idx="730">
                  <c:v>0.15079999999999999</c:v>
                </c:pt>
                <c:pt idx="731">
                  <c:v>0.15290000000000001</c:v>
                </c:pt>
                <c:pt idx="732">
                  <c:v>0.15049999999999999</c:v>
                </c:pt>
                <c:pt idx="733">
                  <c:v>0.14549999999999999</c:v>
                </c:pt>
                <c:pt idx="734">
                  <c:v>0.14030000000000001</c:v>
                </c:pt>
                <c:pt idx="735">
                  <c:v>0.13700000000000001</c:v>
                </c:pt>
                <c:pt idx="736">
                  <c:v>0.13719999999999999</c:v>
                </c:pt>
                <c:pt idx="737">
                  <c:v>0.14149999999999999</c:v>
                </c:pt>
                <c:pt idx="738">
                  <c:v>0.14940000000000001</c:v>
                </c:pt>
                <c:pt idx="739">
                  <c:v>0.15989999999999999</c:v>
                </c:pt>
                <c:pt idx="740">
                  <c:v>0.1711</c:v>
                </c:pt>
                <c:pt idx="741">
                  <c:v>0.18079999999999999</c:v>
                </c:pt>
                <c:pt idx="742">
                  <c:v>0.18640000000000001</c:v>
                </c:pt>
                <c:pt idx="743">
                  <c:v>0.18559999999999999</c:v>
                </c:pt>
                <c:pt idx="744">
                  <c:v>0.1767</c:v>
                </c:pt>
                <c:pt idx="745">
                  <c:v>0.15920000000000001</c:v>
                </c:pt>
                <c:pt idx="746">
                  <c:v>0.1341</c:v>
                </c:pt>
                <c:pt idx="747">
                  <c:v>0.10349999999999999</c:v>
                </c:pt>
                <c:pt idx="748">
                  <c:v>7.0400000000000004E-2</c:v>
                </c:pt>
                <c:pt idx="749">
                  <c:v>3.7999999999999999E-2</c:v>
                </c:pt>
                <c:pt idx="750">
                  <c:v>8.8000000000000005E-3</c:v>
                </c:pt>
                <c:pt idx="751">
                  <c:v>-1.6199999999999999E-2</c:v>
                </c:pt>
                <c:pt idx="752">
                  <c:v>-3.6999999999999998E-2</c:v>
                </c:pt>
                <c:pt idx="753">
                  <c:v>-5.4300000000000001E-2</c:v>
                </c:pt>
                <c:pt idx="754">
                  <c:v>-6.9000000000000006E-2</c:v>
                </c:pt>
                <c:pt idx="755">
                  <c:v>-8.1799999999999998E-2</c:v>
                </c:pt>
                <c:pt idx="756">
                  <c:v>-9.3100000000000002E-2</c:v>
                </c:pt>
                <c:pt idx="757">
                  <c:v>-0.1027</c:v>
                </c:pt>
                <c:pt idx="758">
                  <c:v>-0.11070000000000001</c:v>
                </c:pt>
                <c:pt idx="759">
                  <c:v>-0.1176</c:v>
                </c:pt>
                <c:pt idx="760">
                  <c:v>-0.12559999999999999</c:v>
                </c:pt>
                <c:pt idx="761">
                  <c:v>-0.13780000000000001</c:v>
                </c:pt>
                <c:pt idx="762">
                  <c:v>-0.158</c:v>
                </c:pt>
                <c:pt idx="763">
                  <c:v>-0.189</c:v>
                </c:pt>
                <c:pt idx="764">
                  <c:v>-0.23100000000000001</c:v>
                </c:pt>
                <c:pt idx="765">
                  <c:v>-0.28079999999999999</c:v>
                </c:pt>
                <c:pt idx="766">
                  <c:v>-0.33179999999999998</c:v>
                </c:pt>
                <c:pt idx="767">
                  <c:v>-0.37540000000000001</c:v>
                </c:pt>
                <c:pt idx="768">
                  <c:v>-0.40379999999999999</c:v>
                </c:pt>
                <c:pt idx="769">
                  <c:v>-0.41199999999999998</c:v>
                </c:pt>
                <c:pt idx="770">
                  <c:v>-0.3992</c:v>
                </c:pt>
                <c:pt idx="771">
                  <c:v>-0.36899999999999999</c:v>
                </c:pt>
                <c:pt idx="772">
                  <c:v>-0.32769999999999999</c:v>
                </c:pt>
                <c:pt idx="773">
                  <c:v>-0.28199999999999997</c:v>
                </c:pt>
                <c:pt idx="774">
                  <c:v>-0.2369</c:v>
                </c:pt>
                <c:pt idx="775">
                  <c:v>-0.19489999999999999</c:v>
                </c:pt>
                <c:pt idx="776">
                  <c:v>-0.15609999999999999</c:v>
                </c:pt>
                <c:pt idx="777">
                  <c:v>-0.1193</c:v>
                </c:pt>
                <c:pt idx="778">
                  <c:v>-8.3500000000000005E-2</c:v>
                </c:pt>
                <c:pt idx="779">
                  <c:v>-4.8500000000000001E-2</c:v>
                </c:pt>
                <c:pt idx="780">
                  <c:v>-1.4999999999999999E-2</c:v>
                </c:pt>
                <c:pt idx="781">
                  <c:v>1.5900000000000001E-2</c:v>
                </c:pt>
                <c:pt idx="782">
                  <c:v>4.3499999999999997E-2</c:v>
                </c:pt>
                <c:pt idx="783">
                  <c:v>6.7699999999999996E-2</c:v>
                </c:pt>
                <c:pt idx="784">
                  <c:v>8.9399999999999993E-2</c:v>
                </c:pt>
                <c:pt idx="785">
                  <c:v>0.10970000000000001</c:v>
                </c:pt>
                <c:pt idx="786">
                  <c:v>0.12989999999999999</c:v>
                </c:pt>
                <c:pt idx="787">
                  <c:v>0.15090000000000001</c:v>
                </c:pt>
                <c:pt idx="788">
                  <c:v>0.17349999999999999</c:v>
                </c:pt>
                <c:pt idx="789">
                  <c:v>0.1986</c:v>
                </c:pt>
                <c:pt idx="790">
                  <c:v>0.22650000000000001</c:v>
                </c:pt>
                <c:pt idx="791">
                  <c:v>0.25700000000000001</c:v>
                </c:pt>
                <c:pt idx="792">
                  <c:v>0.28870000000000001</c:v>
                </c:pt>
                <c:pt idx="793">
                  <c:v>0.31859999999999999</c:v>
                </c:pt>
                <c:pt idx="794">
                  <c:v>0.34279999999999999</c:v>
                </c:pt>
                <c:pt idx="795">
                  <c:v>0.3574</c:v>
                </c:pt>
                <c:pt idx="796">
                  <c:v>0.35980000000000001</c:v>
                </c:pt>
                <c:pt idx="797">
                  <c:v>0.34989999999999999</c:v>
                </c:pt>
                <c:pt idx="798">
                  <c:v>0.33050000000000002</c:v>
                </c:pt>
                <c:pt idx="799">
                  <c:v>0.30690000000000001</c:v>
                </c:pt>
                <c:pt idx="800">
                  <c:v>0.28499999999999998</c:v>
                </c:pt>
                <c:pt idx="801">
                  <c:v>0.26840000000000003</c:v>
                </c:pt>
                <c:pt idx="802">
                  <c:v>0.25790000000000002</c:v>
                </c:pt>
                <c:pt idx="803">
                  <c:v>0.25180000000000002</c:v>
                </c:pt>
                <c:pt idx="804">
                  <c:v>0.24560000000000001</c:v>
                </c:pt>
                <c:pt idx="805">
                  <c:v>0.23280000000000001</c:v>
                </c:pt>
                <c:pt idx="806">
                  <c:v>0.2069</c:v>
                </c:pt>
                <c:pt idx="807">
                  <c:v>0.16289999999999999</c:v>
                </c:pt>
                <c:pt idx="808">
                  <c:v>9.9299999999999999E-2</c:v>
                </c:pt>
                <c:pt idx="809">
                  <c:v>1.8800000000000001E-2</c:v>
                </c:pt>
                <c:pt idx="810">
                  <c:v>-7.1099999999999997E-2</c:v>
                </c:pt>
                <c:pt idx="811">
                  <c:v>-0.15959999999999999</c:v>
                </c:pt>
                <c:pt idx="812">
                  <c:v>-0.23530000000000001</c:v>
                </c:pt>
                <c:pt idx="813">
                  <c:v>-0.29010000000000002</c:v>
                </c:pt>
                <c:pt idx="814">
                  <c:v>-0.3221</c:v>
                </c:pt>
                <c:pt idx="815">
                  <c:v>-0.33579999999999999</c:v>
                </c:pt>
                <c:pt idx="816">
                  <c:v>-0.3407</c:v>
                </c:pt>
                <c:pt idx="817">
                  <c:v>-0.34710000000000002</c:v>
                </c:pt>
                <c:pt idx="818">
                  <c:v>-0.36170000000000002</c:v>
                </c:pt>
                <c:pt idx="819">
                  <c:v>-0.38479999999999998</c:v>
                </c:pt>
                <c:pt idx="820">
                  <c:v>-0.41039999999999999</c:v>
                </c:pt>
                <c:pt idx="821">
                  <c:v>-0.42980000000000002</c:v>
                </c:pt>
                <c:pt idx="822">
                  <c:v>-0.435</c:v>
                </c:pt>
                <c:pt idx="823">
                  <c:v>-0.42259999999999998</c:v>
                </c:pt>
                <c:pt idx="824">
                  <c:v>-0.39419999999999999</c:v>
                </c:pt>
                <c:pt idx="825">
                  <c:v>-0.35489999999999999</c:v>
                </c:pt>
                <c:pt idx="826">
                  <c:v>-0.31019999999999998</c:v>
                </c:pt>
                <c:pt idx="827">
                  <c:v>-0.26300000000000001</c:v>
                </c:pt>
                <c:pt idx="828">
                  <c:v>-0.21310000000000001</c:v>
                </c:pt>
                <c:pt idx="829">
                  <c:v>-0.15809999999999999</c:v>
                </c:pt>
                <c:pt idx="830">
                  <c:v>-9.5000000000000001E-2</c:v>
                </c:pt>
                <c:pt idx="831">
                  <c:v>-2.3099999999999999E-2</c:v>
                </c:pt>
                <c:pt idx="832">
                  <c:v>5.5300000000000002E-2</c:v>
                </c:pt>
                <c:pt idx="833">
                  <c:v>0.13469999999999999</c:v>
                </c:pt>
                <c:pt idx="834">
                  <c:v>0.20810000000000001</c:v>
                </c:pt>
                <c:pt idx="835">
                  <c:v>0.26950000000000002</c:v>
                </c:pt>
                <c:pt idx="836">
                  <c:v>0.31559999999999999</c:v>
                </c:pt>
                <c:pt idx="837">
                  <c:v>0.34599999999999997</c:v>
                </c:pt>
                <c:pt idx="838">
                  <c:v>0.36309999999999998</c:v>
                </c:pt>
                <c:pt idx="839">
                  <c:v>0.37</c:v>
                </c:pt>
                <c:pt idx="840">
                  <c:v>0.36990000000000001</c:v>
                </c:pt>
                <c:pt idx="841">
                  <c:v>0.36449999999999999</c:v>
                </c:pt>
                <c:pt idx="842">
                  <c:v>0.3543</c:v>
                </c:pt>
                <c:pt idx="843">
                  <c:v>0.3387</c:v>
                </c:pt>
                <c:pt idx="844">
                  <c:v>0.31730000000000003</c:v>
                </c:pt>
                <c:pt idx="845">
                  <c:v>0.29039999999999999</c:v>
                </c:pt>
                <c:pt idx="846">
                  <c:v>0.25890000000000002</c:v>
                </c:pt>
                <c:pt idx="847">
                  <c:v>0.2243</c:v>
                </c:pt>
                <c:pt idx="848">
                  <c:v>0.18809999999999999</c:v>
                </c:pt>
                <c:pt idx="849">
                  <c:v>0.15129999999999999</c:v>
                </c:pt>
                <c:pt idx="850">
                  <c:v>0.1143</c:v>
                </c:pt>
                <c:pt idx="851">
                  <c:v>7.7499999999999999E-2</c:v>
                </c:pt>
                <c:pt idx="852">
                  <c:v>4.1599999999999998E-2</c:v>
                </c:pt>
                <c:pt idx="853">
                  <c:v>7.0000000000000001E-3</c:v>
                </c:pt>
                <c:pt idx="854">
                  <c:v>-2.47E-2</c:v>
                </c:pt>
                <c:pt idx="855">
                  <c:v>-5.16E-2</c:v>
                </c:pt>
                <c:pt idx="856">
                  <c:v>-7.2300000000000003E-2</c:v>
                </c:pt>
                <c:pt idx="857">
                  <c:v>-8.6699999999999999E-2</c:v>
                </c:pt>
                <c:pt idx="858">
                  <c:v>-9.6000000000000002E-2</c:v>
                </c:pt>
                <c:pt idx="859">
                  <c:v>-0.1019</c:v>
                </c:pt>
                <c:pt idx="860">
                  <c:v>-0.10589999999999999</c:v>
                </c:pt>
                <c:pt idx="861">
                  <c:v>-0.10979999999999999</c:v>
                </c:pt>
                <c:pt idx="862">
                  <c:v>-0.11550000000000001</c:v>
                </c:pt>
                <c:pt idx="863">
                  <c:v>-0.12509999999999999</c:v>
                </c:pt>
                <c:pt idx="864">
                  <c:v>-0.1406</c:v>
                </c:pt>
                <c:pt idx="865">
                  <c:v>-0.16320000000000001</c:v>
                </c:pt>
                <c:pt idx="866">
                  <c:v>-0.192</c:v>
                </c:pt>
                <c:pt idx="867">
                  <c:v>-0.2235</c:v>
                </c:pt>
                <c:pt idx="868">
                  <c:v>-0.2515</c:v>
                </c:pt>
                <c:pt idx="869">
                  <c:v>-0.26840000000000003</c:v>
                </c:pt>
                <c:pt idx="870">
                  <c:v>-0.26790000000000003</c:v>
                </c:pt>
                <c:pt idx="871">
                  <c:v>-0.24740000000000001</c:v>
                </c:pt>
                <c:pt idx="872">
                  <c:v>-0.20880000000000001</c:v>
                </c:pt>
                <c:pt idx="873">
                  <c:v>-0.15790000000000001</c:v>
                </c:pt>
                <c:pt idx="874">
                  <c:v>-0.1026</c:v>
                </c:pt>
                <c:pt idx="875">
                  <c:v>-4.99E-2</c:v>
                </c:pt>
                <c:pt idx="876">
                  <c:v>-5.1999999999999998E-3</c:v>
                </c:pt>
                <c:pt idx="877">
                  <c:v>2.87E-2</c:v>
                </c:pt>
                <c:pt idx="878">
                  <c:v>5.0900000000000001E-2</c:v>
                </c:pt>
                <c:pt idx="879">
                  <c:v>6.1499999999999999E-2</c:v>
                </c:pt>
                <c:pt idx="880">
                  <c:v>6.1899999999999997E-2</c:v>
                </c:pt>
                <c:pt idx="881">
                  <c:v>5.4699999999999999E-2</c:v>
                </c:pt>
                <c:pt idx="882">
                  <c:v>4.3900000000000002E-2</c:v>
                </c:pt>
                <c:pt idx="883">
                  <c:v>3.4700000000000002E-2</c:v>
                </c:pt>
                <c:pt idx="884">
                  <c:v>3.2500000000000001E-2</c:v>
                </c:pt>
                <c:pt idx="885">
                  <c:v>4.0899999999999999E-2</c:v>
                </c:pt>
                <c:pt idx="886">
                  <c:v>6.0699999999999997E-2</c:v>
                </c:pt>
                <c:pt idx="887">
                  <c:v>8.9499999999999996E-2</c:v>
                </c:pt>
                <c:pt idx="888">
                  <c:v>0.1226</c:v>
                </c:pt>
                <c:pt idx="889">
                  <c:v>0.1555</c:v>
                </c:pt>
                <c:pt idx="890">
                  <c:v>0.18559999999999999</c:v>
                </c:pt>
                <c:pt idx="891">
                  <c:v>0.21240000000000001</c:v>
                </c:pt>
                <c:pt idx="892">
                  <c:v>0.2374</c:v>
                </c:pt>
                <c:pt idx="893">
                  <c:v>0.2616</c:v>
                </c:pt>
                <c:pt idx="894">
                  <c:v>0.28449999999999998</c:v>
                </c:pt>
                <c:pt idx="895">
                  <c:v>0.30270000000000002</c:v>
                </c:pt>
                <c:pt idx="896">
                  <c:v>0.31109999999999999</c:v>
                </c:pt>
                <c:pt idx="897">
                  <c:v>0.3049</c:v>
                </c:pt>
                <c:pt idx="898">
                  <c:v>0.28139999999999998</c:v>
                </c:pt>
                <c:pt idx="899">
                  <c:v>0.24160000000000001</c:v>
                </c:pt>
                <c:pt idx="900">
                  <c:v>0.18970000000000001</c:v>
                </c:pt>
                <c:pt idx="901">
                  <c:v>0.1318</c:v>
                </c:pt>
                <c:pt idx="902">
                  <c:v>7.4700000000000003E-2</c:v>
                </c:pt>
                <c:pt idx="903">
                  <c:v>2.4E-2</c:v>
                </c:pt>
                <c:pt idx="904">
                  <c:v>-1.7100000000000001E-2</c:v>
                </c:pt>
                <c:pt idx="905">
                  <c:v>-4.8000000000000001E-2</c:v>
                </c:pt>
                <c:pt idx="906">
                  <c:v>-7.0000000000000007E-2</c:v>
                </c:pt>
                <c:pt idx="907">
                  <c:v>-8.5199999999999998E-2</c:v>
                </c:pt>
                <c:pt idx="908">
                  <c:v>-9.5899999999999999E-2</c:v>
                </c:pt>
                <c:pt idx="909">
                  <c:v>-0.10390000000000001</c:v>
                </c:pt>
                <c:pt idx="910">
                  <c:v>-0.1103</c:v>
                </c:pt>
                <c:pt idx="911">
                  <c:v>-0.1152</c:v>
                </c:pt>
                <c:pt idx="912">
                  <c:v>-0.1186</c:v>
                </c:pt>
                <c:pt idx="913">
                  <c:v>-0.12089999999999999</c:v>
                </c:pt>
                <c:pt idx="914">
                  <c:v>-0.1231</c:v>
                </c:pt>
                <c:pt idx="915">
                  <c:v>-0.12720000000000001</c:v>
                </c:pt>
                <c:pt idx="916">
                  <c:v>-0.13550000000000001</c:v>
                </c:pt>
                <c:pt idx="917">
                  <c:v>-0.14990000000000001</c:v>
                </c:pt>
                <c:pt idx="918">
                  <c:v>-0.17050000000000001</c:v>
                </c:pt>
                <c:pt idx="919">
                  <c:v>-0.19500000000000001</c:v>
                </c:pt>
                <c:pt idx="920">
                  <c:v>-0.21920000000000001</c:v>
                </c:pt>
                <c:pt idx="921">
                  <c:v>-0.23780000000000001</c:v>
                </c:pt>
                <c:pt idx="922">
                  <c:v>-0.24660000000000001</c:v>
                </c:pt>
                <c:pt idx="923">
                  <c:v>-0.24299999999999999</c:v>
                </c:pt>
                <c:pt idx="924">
                  <c:v>-0.22750000000000001</c:v>
                </c:pt>
                <c:pt idx="925">
                  <c:v>-0.20269999999999999</c:v>
                </c:pt>
                <c:pt idx="926">
                  <c:v>-0.17219999999999999</c:v>
                </c:pt>
                <c:pt idx="927">
                  <c:v>-0.13919999999999999</c:v>
                </c:pt>
                <c:pt idx="928">
                  <c:v>-0.1057</c:v>
                </c:pt>
                <c:pt idx="929">
                  <c:v>-7.2400000000000006E-2</c:v>
                </c:pt>
                <c:pt idx="930">
                  <c:v>-3.9100000000000003E-2</c:v>
                </c:pt>
                <c:pt idx="931">
                  <c:v>-6.0000000000000001E-3</c:v>
                </c:pt>
                <c:pt idx="932">
                  <c:v>2.6499999999999999E-2</c:v>
                </c:pt>
                <c:pt idx="933">
                  <c:v>5.7700000000000001E-2</c:v>
                </c:pt>
                <c:pt idx="934">
                  <c:v>8.6999999999999994E-2</c:v>
                </c:pt>
                <c:pt idx="935">
                  <c:v>0.1147</c:v>
                </c:pt>
                <c:pt idx="936">
                  <c:v>0.14180000000000001</c:v>
                </c:pt>
                <c:pt idx="937">
                  <c:v>0.16969999999999999</c:v>
                </c:pt>
                <c:pt idx="938">
                  <c:v>0.19939999999999999</c:v>
                </c:pt>
                <c:pt idx="939">
                  <c:v>0.23039999999999999</c:v>
                </c:pt>
                <c:pt idx="940">
                  <c:v>0.2606</c:v>
                </c:pt>
                <c:pt idx="941">
                  <c:v>0.28639999999999999</c:v>
                </c:pt>
                <c:pt idx="942">
                  <c:v>0.3039</c:v>
                </c:pt>
                <c:pt idx="943">
                  <c:v>0.30969999999999998</c:v>
                </c:pt>
                <c:pt idx="944">
                  <c:v>0.3024</c:v>
                </c:pt>
                <c:pt idx="945">
                  <c:v>0.28249999999999997</c:v>
                </c:pt>
                <c:pt idx="946">
                  <c:v>0.25240000000000001</c:v>
                </c:pt>
                <c:pt idx="947">
                  <c:v>0.21579999999999999</c:v>
                </c:pt>
                <c:pt idx="948">
                  <c:v>0.17649999999999999</c:v>
                </c:pt>
                <c:pt idx="949">
                  <c:v>0.13769999999999999</c:v>
                </c:pt>
                <c:pt idx="950">
                  <c:v>0.1011</c:v>
                </c:pt>
                <c:pt idx="951">
                  <c:v>6.6000000000000003E-2</c:v>
                </c:pt>
                <c:pt idx="952">
                  <c:v>3.0800000000000001E-2</c:v>
                </c:pt>
                <c:pt idx="953">
                  <c:v>-6.4000000000000003E-3</c:v>
                </c:pt>
                <c:pt idx="954">
                  <c:v>-4.6300000000000001E-2</c:v>
                </c:pt>
                <c:pt idx="955">
                  <c:v>-8.77E-2</c:v>
                </c:pt>
                <c:pt idx="956">
                  <c:v>-0.1268</c:v>
                </c:pt>
                <c:pt idx="957">
                  <c:v>-0.15890000000000001</c:v>
                </c:pt>
                <c:pt idx="958">
                  <c:v>-0.18</c:v>
                </c:pt>
                <c:pt idx="959">
                  <c:v>-0.188</c:v>
                </c:pt>
                <c:pt idx="960">
                  <c:v>-0.1845</c:v>
                </c:pt>
                <c:pt idx="961">
                  <c:v>-0.17369999999999999</c:v>
                </c:pt>
                <c:pt idx="962">
                  <c:v>-0.1613</c:v>
                </c:pt>
                <c:pt idx="963">
                  <c:v>-0.15229999999999999</c:v>
                </c:pt>
                <c:pt idx="964">
                  <c:v>-0.14960000000000001</c:v>
                </c:pt>
                <c:pt idx="965">
                  <c:v>-0.15359999999999999</c:v>
                </c:pt>
                <c:pt idx="966">
                  <c:v>-0.1623</c:v>
                </c:pt>
                <c:pt idx="967">
                  <c:v>-0.17319999999999999</c:v>
                </c:pt>
                <c:pt idx="968">
                  <c:v>-0.18360000000000001</c:v>
                </c:pt>
                <c:pt idx="969">
                  <c:v>-0.1918</c:v>
                </c:pt>
                <c:pt idx="970">
                  <c:v>-0.1966</c:v>
                </c:pt>
                <c:pt idx="971">
                  <c:v>-0.1973</c:v>
                </c:pt>
                <c:pt idx="972">
                  <c:v>-0.193</c:v>
                </c:pt>
                <c:pt idx="973">
                  <c:v>-0.1825</c:v>
                </c:pt>
                <c:pt idx="974">
                  <c:v>-0.1656</c:v>
                </c:pt>
                <c:pt idx="975">
                  <c:v>-0.1424</c:v>
                </c:pt>
                <c:pt idx="976">
                  <c:v>-0.11459999999999999</c:v>
                </c:pt>
                <c:pt idx="977">
                  <c:v>-8.4900000000000003E-2</c:v>
                </c:pt>
                <c:pt idx="978">
                  <c:v>-5.62E-2</c:v>
                </c:pt>
                <c:pt idx="979">
                  <c:v>-3.0800000000000001E-2</c:v>
                </c:pt>
                <c:pt idx="980">
                  <c:v>-1.01E-2</c:v>
                </c:pt>
                <c:pt idx="981">
                  <c:v>5.4999999999999997E-3</c:v>
                </c:pt>
                <c:pt idx="982">
                  <c:v>1.6500000000000001E-2</c:v>
                </c:pt>
                <c:pt idx="983">
                  <c:v>2.3699999999999999E-2</c:v>
                </c:pt>
                <c:pt idx="984">
                  <c:v>2.8299999999999999E-2</c:v>
                </c:pt>
                <c:pt idx="985">
                  <c:v>3.1399999999999997E-2</c:v>
                </c:pt>
                <c:pt idx="986">
                  <c:v>3.44E-2</c:v>
                </c:pt>
                <c:pt idx="987">
                  <c:v>3.9E-2</c:v>
                </c:pt>
                <c:pt idx="988">
                  <c:v>4.6699999999999998E-2</c:v>
                </c:pt>
                <c:pt idx="989">
                  <c:v>5.8599999999999999E-2</c:v>
                </c:pt>
                <c:pt idx="990">
                  <c:v>7.51E-2</c:v>
                </c:pt>
                <c:pt idx="991">
                  <c:v>9.5500000000000002E-2</c:v>
                </c:pt>
                <c:pt idx="992">
                  <c:v>0.1176</c:v>
                </c:pt>
                <c:pt idx="993">
                  <c:v>0.1386</c:v>
                </c:pt>
                <c:pt idx="994">
                  <c:v>0.1552</c:v>
                </c:pt>
                <c:pt idx="995">
                  <c:v>0.16500000000000001</c:v>
                </c:pt>
                <c:pt idx="996">
                  <c:v>0.16650000000000001</c:v>
                </c:pt>
                <c:pt idx="997">
                  <c:v>0.1595</c:v>
                </c:pt>
                <c:pt idx="998">
                  <c:v>0.14480000000000001</c:v>
                </c:pt>
                <c:pt idx="999">
                  <c:v>0.1241</c:v>
                </c:pt>
                <c:pt idx="1000">
                  <c:v>9.98E-2</c:v>
                </c:pt>
                <c:pt idx="1001">
                  <c:v>7.4300000000000005E-2</c:v>
                </c:pt>
                <c:pt idx="1002">
                  <c:v>5.04E-2</c:v>
                </c:pt>
                <c:pt idx="1003">
                  <c:v>3.0800000000000001E-2</c:v>
                </c:pt>
                <c:pt idx="1004">
                  <c:v>1.7500000000000002E-2</c:v>
                </c:pt>
                <c:pt idx="1005">
                  <c:v>1.1900000000000001E-2</c:v>
                </c:pt>
                <c:pt idx="1006">
                  <c:v>1.37E-2</c:v>
                </c:pt>
                <c:pt idx="1007">
                  <c:v>2.1700000000000001E-2</c:v>
                </c:pt>
                <c:pt idx="1008">
                  <c:v>3.3500000000000002E-2</c:v>
                </c:pt>
                <c:pt idx="1009">
                  <c:v>4.5499999999999999E-2</c:v>
                </c:pt>
                <c:pt idx="1010">
                  <c:v>5.4199999999999998E-2</c:v>
                </c:pt>
                <c:pt idx="1011">
                  <c:v>5.62E-2</c:v>
                </c:pt>
                <c:pt idx="1012">
                  <c:v>4.9099999999999998E-2</c:v>
                </c:pt>
                <c:pt idx="1013">
                  <c:v>3.1600000000000003E-2</c:v>
                </c:pt>
                <c:pt idx="1014">
                  <c:v>3.8E-3</c:v>
                </c:pt>
                <c:pt idx="1015">
                  <c:v>-3.2199999999999999E-2</c:v>
                </c:pt>
                <c:pt idx="1016">
                  <c:v>-7.3099999999999998E-2</c:v>
                </c:pt>
                <c:pt idx="1017">
                  <c:v>-0.1142</c:v>
                </c:pt>
                <c:pt idx="1018">
                  <c:v>-0.1507</c:v>
                </c:pt>
                <c:pt idx="1019">
                  <c:v>-0.1779</c:v>
                </c:pt>
                <c:pt idx="1020">
                  <c:v>-0.1928</c:v>
                </c:pt>
                <c:pt idx="1021">
                  <c:v>-0.1938</c:v>
                </c:pt>
                <c:pt idx="1022">
                  <c:v>-0.18179999999999999</c:v>
                </c:pt>
                <c:pt idx="1023">
                  <c:v>-0.15909999999999999</c:v>
                </c:pt>
                <c:pt idx="1024">
                  <c:v>-0.12939999999999999</c:v>
                </c:pt>
                <c:pt idx="1025">
                  <c:v>-9.6500000000000002E-2</c:v>
                </c:pt>
                <c:pt idx="1026">
                  <c:v>-6.4100000000000004E-2</c:v>
                </c:pt>
                <c:pt idx="1027">
                  <c:v>-3.5499999999999997E-2</c:v>
                </c:pt>
                <c:pt idx="1028">
                  <c:v>-1.37E-2</c:v>
                </c:pt>
                <c:pt idx="1029">
                  <c:v>-1.2999999999999999E-3</c:v>
                </c:pt>
                <c:pt idx="1030">
                  <c:v>2.0000000000000001E-4</c:v>
                </c:pt>
                <c:pt idx="1031">
                  <c:v>-0.01</c:v>
                </c:pt>
                <c:pt idx="1032">
                  <c:v>-3.0499999999999999E-2</c:v>
                </c:pt>
                <c:pt idx="1033">
                  <c:v>-5.8200000000000002E-2</c:v>
                </c:pt>
                <c:pt idx="1034">
                  <c:v>-8.8400000000000006E-2</c:v>
                </c:pt>
                <c:pt idx="1035">
                  <c:v>-0.1154</c:v>
                </c:pt>
                <c:pt idx="1036">
                  <c:v>-0.13420000000000001</c:v>
                </c:pt>
                <c:pt idx="1037">
                  <c:v>-0.1414</c:v>
                </c:pt>
                <c:pt idx="1038">
                  <c:v>-0.13569999999999999</c:v>
                </c:pt>
                <c:pt idx="1039">
                  <c:v>-0.1179</c:v>
                </c:pt>
                <c:pt idx="1040">
                  <c:v>-9.0700000000000003E-2</c:v>
                </c:pt>
                <c:pt idx="1041">
                  <c:v>-5.7799999999999997E-2</c:v>
                </c:pt>
                <c:pt idx="1042">
                  <c:v>-2.3099999999999999E-2</c:v>
                </c:pt>
                <c:pt idx="1043">
                  <c:v>9.9000000000000008E-3</c:v>
                </c:pt>
                <c:pt idx="1044">
                  <c:v>3.8100000000000002E-2</c:v>
                </c:pt>
                <c:pt idx="1045">
                  <c:v>5.91E-2</c:v>
                </c:pt>
                <c:pt idx="1046">
                  <c:v>7.0800000000000002E-2</c:v>
                </c:pt>
                <c:pt idx="1047">
                  <c:v>7.17E-2</c:v>
                </c:pt>
                <c:pt idx="1048">
                  <c:v>6.0999999999999999E-2</c:v>
                </c:pt>
                <c:pt idx="1049">
                  <c:v>3.9199999999999999E-2</c:v>
                </c:pt>
                <c:pt idx="1050">
                  <c:v>8.5000000000000006E-3</c:v>
                </c:pt>
                <c:pt idx="1051">
                  <c:v>-2.81E-2</c:v>
                </c:pt>
                <c:pt idx="1052">
                  <c:v>-6.6299999999999998E-2</c:v>
                </c:pt>
                <c:pt idx="1053">
                  <c:v>-0.1018</c:v>
                </c:pt>
                <c:pt idx="1054">
                  <c:v>-0.1303</c:v>
                </c:pt>
                <c:pt idx="1055">
                  <c:v>-0.1489</c:v>
                </c:pt>
                <c:pt idx="1056">
                  <c:v>-0.1555</c:v>
                </c:pt>
                <c:pt idx="1057">
                  <c:v>-0.15</c:v>
                </c:pt>
                <c:pt idx="1058">
                  <c:v>-0.13350000000000001</c:v>
                </c:pt>
                <c:pt idx="1059">
                  <c:v>-0.1087</c:v>
                </c:pt>
                <c:pt idx="1060">
                  <c:v>-7.9200000000000007E-2</c:v>
                </c:pt>
                <c:pt idx="1061">
                  <c:v>-4.9500000000000002E-2</c:v>
                </c:pt>
                <c:pt idx="1062">
                  <c:v>-2.35E-2</c:v>
                </c:pt>
                <c:pt idx="1063">
                  <c:v>-4.7000000000000002E-3</c:v>
                </c:pt>
                <c:pt idx="1064">
                  <c:v>5.3E-3</c:v>
                </c:pt>
                <c:pt idx="1065">
                  <c:v>6.6E-3</c:v>
                </c:pt>
                <c:pt idx="1066">
                  <c:v>1.1999999999999999E-3</c:v>
                </c:pt>
                <c:pt idx="1067">
                  <c:v>-7.7000000000000002E-3</c:v>
                </c:pt>
                <c:pt idx="1068">
                  <c:v>-1.66E-2</c:v>
                </c:pt>
                <c:pt idx="1069">
                  <c:v>-2.18E-2</c:v>
                </c:pt>
                <c:pt idx="1070">
                  <c:v>-2.0799999999999999E-2</c:v>
                </c:pt>
                <c:pt idx="1071">
                  <c:v>-1.2E-2</c:v>
                </c:pt>
                <c:pt idx="1072">
                  <c:v>5.0000000000000001E-3</c:v>
                </c:pt>
                <c:pt idx="1073">
                  <c:v>2.98E-2</c:v>
                </c:pt>
                <c:pt idx="1074">
                  <c:v>6.1199999999999997E-2</c:v>
                </c:pt>
                <c:pt idx="1075">
                  <c:v>9.7600000000000006E-2</c:v>
                </c:pt>
                <c:pt idx="1076">
                  <c:v>0.13700000000000001</c:v>
                </c:pt>
                <c:pt idx="1077">
                  <c:v>0.1774</c:v>
                </c:pt>
                <c:pt idx="1078">
                  <c:v>0.2165</c:v>
                </c:pt>
                <c:pt idx="1079">
                  <c:v>0.25190000000000001</c:v>
                </c:pt>
                <c:pt idx="1080">
                  <c:v>0.28170000000000001</c:v>
                </c:pt>
                <c:pt idx="1081">
                  <c:v>0.30409999999999998</c:v>
                </c:pt>
                <c:pt idx="1082">
                  <c:v>0.318</c:v>
                </c:pt>
                <c:pt idx="1083">
                  <c:v>0.32329999999999998</c:v>
                </c:pt>
                <c:pt idx="1084">
                  <c:v>0.32069999999999999</c:v>
                </c:pt>
                <c:pt idx="1085">
                  <c:v>0.31190000000000001</c:v>
                </c:pt>
                <c:pt idx="1086">
                  <c:v>0.29920000000000002</c:v>
                </c:pt>
                <c:pt idx="1087">
                  <c:v>0.28560000000000002</c:v>
                </c:pt>
                <c:pt idx="1088">
                  <c:v>0.2742</c:v>
                </c:pt>
                <c:pt idx="1089">
                  <c:v>0.26769999999999999</c:v>
                </c:pt>
                <c:pt idx="1090">
                  <c:v>0.26750000000000002</c:v>
                </c:pt>
                <c:pt idx="1091">
                  <c:v>0.27389999999999998</c:v>
                </c:pt>
                <c:pt idx="1092">
                  <c:v>0.28510000000000002</c:v>
                </c:pt>
                <c:pt idx="1093">
                  <c:v>0.29809999999999998</c:v>
                </c:pt>
                <c:pt idx="1094">
                  <c:v>0.30790000000000001</c:v>
                </c:pt>
                <c:pt idx="1095">
                  <c:v>0.30869999999999997</c:v>
                </c:pt>
                <c:pt idx="1096">
                  <c:v>0.29480000000000001</c:v>
                </c:pt>
                <c:pt idx="1097">
                  <c:v>0.26140000000000002</c:v>
                </c:pt>
                <c:pt idx="1098">
                  <c:v>0.20649999999999999</c:v>
                </c:pt>
                <c:pt idx="1099">
                  <c:v>0.13159999999999999</c:v>
                </c:pt>
                <c:pt idx="1100">
                  <c:v>4.1700000000000001E-2</c:v>
                </c:pt>
                <c:pt idx="1101">
                  <c:v>-5.5599999999999997E-2</c:v>
                </c:pt>
                <c:pt idx="1102">
                  <c:v>-0.151</c:v>
                </c:pt>
                <c:pt idx="1103">
                  <c:v>-0.23649999999999999</c:v>
                </c:pt>
                <c:pt idx="1104">
                  <c:v>-0.30640000000000001</c:v>
                </c:pt>
                <c:pt idx="1105">
                  <c:v>-0.35859999999999997</c:v>
                </c:pt>
                <c:pt idx="1106">
                  <c:v>-0.39439999999999997</c:v>
                </c:pt>
                <c:pt idx="1107">
                  <c:v>-0.41770000000000002</c:v>
                </c:pt>
                <c:pt idx="1108">
                  <c:v>-0.43330000000000002</c:v>
                </c:pt>
                <c:pt idx="1109">
                  <c:v>-0.44540000000000002</c:v>
                </c:pt>
                <c:pt idx="1110">
                  <c:v>-0.45660000000000001</c:v>
                </c:pt>
                <c:pt idx="1111">
                  <c:v>-0.46700000000000003</c:v>
                </c:pt>
                <c:pt idx="1112">
                  <c:v>-0.47539999999999999</c:v>
                </c:pt>
                <c:pt idx="1113">
                  <c:v>-0.47989999999999999</c:v>
                </c:pt>
                <c:pt idx="1114">
                  <c:v>-0.47889999999999999</c:v>
                </c:pt>
                <c:pt idx="1115">
                  <c:v>-0.47189999999999999</c:v>
                </c:pt>
                <c:pt idx="1116">
                  <c:v>-0.4597</c:v>
                </c:pt>
                <c:pt idx="1117">
                  <c:v>-0.44379999999999997</c:v>
                </c:pt>
                <c:pt idx="1118">
                  <c:v>-0.42599999999999999</c:v>
                </c:pt>
                <c:pt idx="1119">
                  <c:v>-0.40720000000000001</c:v>
                </c:pt>
                <c:pt idx="1120">
                  <c:v>-0.3871</c:v>
                </c:pt>
                <c:pt idx="1121">
                  <c:v>-0.36399999999999999</c:v>
                </c:pt>
                <c:pt idx="1122">
                  <c:v>-0.3357</c:v>
                </c:pt>
                <c:pt idx="1123">
                  <c:v>-0.29949999999999999</c:v>
                </c:pt>
                <c:pt idx="1124">
                  <c:v>-0.25369999999999998</c:v>
                </c:pt>
                <c:pt idx="1125">
                  <c:v>-0.19819999999999999</c:v>
                </c:pt>
                <c:pt idx="1126">
                  <c:v>-0.13439999999999999</c:v>
                </c:pt>
                <c:pt idx="1127">
                  <c:v>-6.5600000000000006E-2</c:v>
                </c:pt>
                <c:pt idx="1128">
                  <c:v>3.7000000000000002E-3</c:v>
                </c:pt>
                <c:pt idx="1129">
                  <c:v>6.9199999999999998E-2</c:v>
                </c:pt>
                <c:pt idx="1130">
                  <c:v>0.12690000000000001</c:v>
                </c:pt>
                <c:pt idx="1131">
                  <c:v>0.17469999999999999</c:v>
                </c:pt>
                <c:pt idx="1132">
                  <c:v>0.21260000000000001</c:v>
                </c:pt>
                <c:pt idx="1133">
                  <c:v>0.2422</c:v>
                </c:pt>
                <c:pt idx="1134">
                  <c:v>0.26679999999999998</c:v>
                </c:pt>
                <c:pt idx="1135">
                  <c:v>0.29039999999999999</c:v>
                </c:pt>
                <c:pt idx="1136">
                  <c:v>0.31619999999999998</c:v>
                </c:pt>
                <c:pt idx="1137">
                  <c:v>0.34560000000000002</c:v>
                </c:pt>
                <c:pt idx="1138">
                  <c:v>0.37769999999999998</c:v>
                </c:pt>
                <c:pt idx="1139">
                  <c:v>0.40939999999999999</c:v>
                </c:pt>
                <c:pt idx="1140">
                  <c:v>0.43609999999999999</c:v>
                </c:pt>
                <c:pt idx="1141">
                  <c:v>0.45400000000000001</c:v>
                </c:pt>
                <c:pt idx="1142">
                  <c:v>0.46029999999999999</c:v>
                </c:pt>
                <c:pt idx="1143">
                  <c:v>0.4546</c:v>
                </c:pt>
                <c:pt idx="1144">
                  <c:v>0.43830000000000002</c:v>
                </c:pt>
                <c:pt idx="1145">
                  <c:v>0.41389999999999999</c:v>
                </c:pt>
                <c:pt idx="1146">
                  <c:v>0.3841</c:v>
                </c:pt>
                <c:pt idx="1147">
                  <c:v>0.35110000000000002</c:v>
                </c:pt>
                <c:pt idx="1148">
                  <c:v>0.31609999999999999</c:v>
                </c:pt>
                <c:pt idx="1149">
                  <c:v>0.27939999999999998</c:v>
                </c:pt>
                <c:pt idx="1150">
                  <c:v>0.24060000000000001</c:v>
                </c:pt>
                <c:pt idx="1151">
                  <c:v>0.19919999999999999</c:v>
                </c:pt>
                <c:pt idx="1152">
                  <c:v>0.15440000000000001</c:v>
                </c:pt>
                <c:pt idx="1153">
                  <c:v>0.106</c:v>
                </c:pt>
                <c:pt idx="1154">
                  <c:v>5.4100000000000002E-2</c:v>
                </c:pt>
                <c:pt idx="1155">
                  <c:v>-1E-4</c:v>
                </c:pt>
                <c:pt idx="1156">
                  <c:v>-5.4699999999999999E-2</c:v>
                </c:pt>
                <c:pt idx="1157">
                  <c:v>-0.1069</c:v>
                </c:pt>
                <c:pt idx="1158">
                  <c:v>-0.1537</c:v>
                </c:pt>
                <c:pt idx="1159">
                  <c:v>-0.19220000000000001</c:v>
                </c:pt>
                <c:pt idx="1160">
                  <c:v>-0.22120000000000001</c:v>
                </c:pt>
                <c:pt idx="1161">
                  <c:v>-0.24129999999999999</c:v>
                </c:pt>
                <c:pt idx="1162">
                  <c:v>-0.255</c:v>
                </c:pt>
                <c:pt idx="1163">
                  <c:v>-0.26569999999999999</c:v>
                </c:pt>
                <c:pt idx="1164">
                  <c:v>-0.2767</c:v>
                </c:pt>
                <c:pt idx="1165">
                  <c:v>-0.28939999999999999</c:v>
                </c:pt>
                <c:pt idx="1166">
                  <c:v>-0.30299999999999999</c:v>
                </c:pt>
                <c:pt idx="1167">
                  <c:v>-0.31530000000000002</c:v>
                </c:pt>
                <c:pt idx="1168">
                  <c:v>-0.3231</c:v>
                </c:pt>
                <c:pt idx="1169">
                  <c:v>-0.32379999999999998</c:v>
                </c:pt>
                <c:pt idx="1170">
                  <c:v>-0.31640000000000001</c:v>
                </c:pt>
                <c:pt idx="1171">
                  <c:v>-0.30159999999999998</c:v>
                </c:pt>
                <c:pt idx="1172">
                  <c:v>-0.28110000000000002</c:v>
                </c:pt>
                <c:pt idx="1173">
                  <c:v>-0.25729999999999997</c:v>
                </c:pt>
                <c:pt idx="1174">
                  <c:v>-0.23139999999999999</c:v>
                </c:pt>
                <c:pt idx="1175">
                  <c:v>-0.20399999999999999</c:v>
                </c:pt>
                <c:pt idx="1176">
                  <c:v>-0.17419999999999999</c:v>
                </c:pt>
                <c:pt idx="1177">
                  <c:v>-0.1409</c:v>
                </c:pt>
                <c:pt idx="1178">
                  <c:v>-0.1031</c:v>
                </c:pt>
                <c:pt idx="1179">
                  <c:v>-6.0999999999999999E-2</c:v>
                </c:pt>
                <c:pt idx="1180">
                  <c:v>-1.55E-2</c:v>
                </c:pt>
                <c:pt idx="1181">
                  <c:v>3.1199999999999999E-2</c:v>
                </c:pt>
                <c:pt idx="1182">
                  <c:v>7.6300000000000007E-2</c:v>
                </c:pt>
                <c:pt idx="1183">
                  <c:v>0.11700000000000001</c:v>
                </c:pt>
                <c:pt idx="1184">
                  <c:v>0.15090000000000001</c:v>
                </c:pt>
                <c:pt idx="1185">
                  <c:v>0.17660000000000001</c:v>
                </c:pt>
                <c:pt idx="1186">
                  <c:v>0.19400000000000001</c:v>
                </c:pt>
                <c:pt idx="1187">
                  <c:v>0.20449999999999999</c:v>
                </c:pt>
                <c:pt idx="1188">
                  <c:v>0.21099999999999999</c:v>
                </c:pt>
                <c:pt idx="1189">
                  <c:v>0.2167</c:v>
                </c:pt>
                <c:pt idx="1190">
                  <c:v>0.22459999999999999</c:v>
                </c:pt>
                <c:pt idx="1191">
                  <c:v>0.2369</c:v>
                </c:pt>
                <c:pt idx="1192">
                  <c:v>0.25390000000000001</c:v>
                </c:pt>
                <c:pt idx="1193">
                  <c:v>0.27389999999999998</c:v>
                </c:pt>
                <c:pt idx="1194">
                  <c:v>0.29399999999999998</c:v>
                </c:pt>
                <c:pt idx="1195">
                  <c:v>0.3105</c:v>
                </c:pt>
                <c:pt idx="1196">
                  <c:v>0.32019999999999998</c:v>
                </c:pt>
                <c:pt idx="1197">
                  <c:v>0.32100000000000001</c:v>
                </c:pt>
                <c:pt idx="1198">
                  <c:v>0.31209999999999999</c:v>
                </c:pt>
                <c:pt idx="1199">
                  <c:v>0.29430000000000001</c:v>
                </c:pt>
                <c:pt idx="1200">
                  <c:v>0.26919999999999999</c:v>
                </c:pt>
              </c:numCache>
            </c:numRef>
          </c:yVal>
          <c:smooth val="0"/>
          <c:extLst>
            <c:ext xmlns:c16="http://schemas.microsoft.com/office/drawing/2014/chart" uri="{C3380CC4-5D6E-409C-BE32-E72D297353CC}">
              <c16:uniqueId val="{00000001-3283-49B7-838C-250BD0974D0F}"/>
            </c:ext>
          </c:extLst>
        </c:ser>
        <c:dLbls>
          <c:showLegendKey val="0"/>
          <c:showVal val="0"/>
          <c:showCatName val="0"/>
          <c:showSerName val="0"/>
          <c:showPercent val="0"/>
          <c:showBubbleSize val="0"/>
        </c:dLbls>
        <c:axId val="2094734554"/>
        <c:axId val="2094734552"/>
      </c:scatterChart>
      <c:valAx>
        <c:axId val="2094734554"/>
        <c:scaling>
          <c:orientation val="minMax"/>
          <c:max val="13"/>
          <c:min val="1"/>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Time (sec)</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1.25"/>
          <c:min val="-1.25"/>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autoZero"/>
        <c:crossBetween val="midCat"/>
      </c:valAx>
      <c:spPr>
        <a:noFill/>
        <a:ln>
          <a:noFill/>
        </a:ln>
        <a:effectLst/>
      </c:spPr>
    </c:plotArea>
    <c:legend>
      <c:legendPos val="t"/>
      <c:overlay val="0"/>
      <c:txPr>
        <a:bodyPr/>
        <a:lstStyle/>
        <a:p>
          <a:pPr>
            <a:defRPr sz="1100">
              <a:solidFill>
                <a:srgbClr val="2B2B2B"/>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2B2B2B"/>
                </a:solidFill>
                <a:latin typeface="Arial"/>
              </a:defRPr>
            </a:pPr>
            <a:r>
              <a:rPr lang="en-US" sz="1200" b="0" i="0" u="none" strike="noStrike">
                <a:solidFill>
                  <a:srgbClr val="2B2B2B"/>
                </a:solidFill>
                <a:latin typeface="Arial"/>
              </a:rPr>
              <a:t>Floor response spectra, El Centro NS, 5% damping</a:t>
            </a:r>
          </a:p>
        </c:rich>
      </c:tx>
      <c:overlay val="0"/>
    </c:title>
    <c:autoTitleDeleted val="0"/>
    <c:plotArea>
      <c:layout/>
      <c:scatterChart>
        <c:scatterStyle val="lineMarker"/>
        <c:varyColors val="0"/>
        <c:ser>
          <c:idx val="0"/>
          <c:order val="0"/>
          <c:tx>
            <c:strRef>
              <c:f>Sheet1!$B$1</c:f>
              <c:strCache>
                <c:ptCount val="1"/>
                <c:pt idx="0">
                  <c:v>Ground</c:v>
                </c:pt>
              </c:strCache>
            </c:strRef>
          </c:tx>
          <c:spPr>
            <a:ln w="22225" cap="flat">
              <a:solidFill>
                <a:srgbClr val="A0A7B0"/>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Sheet1!$B$2:$B$401</c:f>
              <c:numCache>
                <c:formatCode>General</c:formatCode>
                <c:ptCount val="400"/>
                <c:pt idx="0">
                  <c:v>0.1787</c:v>
                </c:pt>
                <c:pt idx="1">
                  <c:v>0.1772</c:v>
                </c:pt>
                <c:pt idx="2">
                  <c:v>0.17580000000000001</c:v>
                </c:pt>
                <c:pt idx="3">
                  <c:v>0.17449999999999999</c:v>
                </c:pt>
                <c:pt idx="4">
                  <c:v>0.17349999999999999</c:v>
                </c:pt>
                <c:pt idx="5">
                  <c:v>0.17280000000000001</c:v>
                </c:pt>
                <c:pt idx="6">
                  <c:v>0.17249999999999999</c:v>
                </c:pt>
                <c:pt idx="7">
                  <c:v>0.17269999999999999</c:v>
                </c:pt>
                <c:pt idx="8">
                  <c:v>0.17430000000000001</c:v>
                </c:pt>
                <c:pt idx="9">
                  <c:v>0.17879999999999999</c:v>
                </c:pt>
                <c:pt idx="10">
                  <c:v>0.18229999999999999</c:v>
                </c:pt>
                <c:pt idx="11">
                  <c:v>0.18490000000000001</c:v>
                </c:pt>
                <c:pt idx="12">
                  <c:v>0.1865</c:v>
                </c:pt>
                <c:pt idx="13">
                  <c:v>0.18729999999999999</c:v>
                </c:pt>
                <c:pt idx="14">
                  <c:v>0.18720000000000001</c:v>
                </c:pt>
                <c:pt idx="15">
                  <c:v>0.1867</c:v>
                </c:pt>
                <c:pt idx="16">
                  <c:v>0.18920000000000001</c:v>
                </c:pt>
                <c:pt idx="17">
                  <c:v>0.1915</c:v>
                </c:pt>
                <c:pt idx="18">
                  <c:v>0.19350000000000001</c:v>
                </c:pt>
                <c:pt idx="19">
                  <c:v>0.1951</c:v>
                </c:pt>
                <c:pt idx="20">
                  <c:v>0.19600000000000001</c:v>
                </c:pt>
                <c:pt idx="21">
                  <c:v>0.19620000000000001</c:v>
                </c:pt>
                <c:pt idx="22">
                  <c:v>0.19570000000000001</c:v>
                </c:pt>
                <c:pt idx="23">
                  <c:v>0.19450000000000001</c:v>
                </c:pt>
                <c:pt idx="24">
                  <c:v>0.1928</c:v>
                </c:pt>
                <c:pt idx="25">
                  <c:v>0.19059999999999999</c:v>
                </c:pt>
                <c:pt idx="26">
                  <c:v>0.18809999999999999</c:v>
                </c:pt>
                <c:pt idx="27">
                  <c:v>0.18559999999999999</c:v>
                </c:pt>
                <c:pt idx="28">
                  <c:v>0.1832</c:v>
                </c:pt>
                <c:pt idx="29">
                  <c:v>0.18160000000000001</c:v>
                </c:pt>
                <c:pt idx="30">
                  <c:v>0.18099999999999999</c:v>
                </c:pt>
                <c:pt idx="31">
                  <c:v>0.182</c:v>
                </c:pt>
                <c:pt idx="32">
                  <c:v>0.185</c:v>
                </c:pt>
                <c:pt idx="33">
                  <c:v>0.19020000000000001</c:v>
                </c:pt>
                <c:pt idx="34">
                  <c:v>0.19769999999999999</c:v>
                </c:pt>
                <c:pt idx="35">
                  <c:v>0.20749999999999999</c:v>
                </c:pt>
                <c:pt idx="36">
                  <c:v>0.21929999999999999</c:v>
                </c:pt>
                <c:pt idx="37">
                  <c:v>0.2326</c:v>
                </c:pt>
                <c:pt idx="38">
                  <c:v>0.24709999999999999</c:v>
                </c:pt>
                <c:pt idx="39">
                  <c:v>0.26200000000000001</c:v>
                </c:pt>
                <c:pt idx="40">
                  <c:v>0.27689999999999998</c:v>
                </c:pt>
                <c:pt idx="41">
                  <c:v>0.2913</c:v>
                </c:pt>
                <c:pt idx="42">
                  <c:v>0.30499999999999999</c:v>
                </c:pt>
                <c:pt idx="43">
                  <c:v>0.31790000000000002</c:v>
                </c:pt>
                <c:pt idx="44">
                  <c:v>0.32919999999999999</c:v>
                </c:pt>
                <c:pt idx="45">
                  <c:v>0.33810000000000001</c:v>
                </c:pt>
                <c:pt idx="46">
                  <c:v>0.34399999999999997</c:v>
                </c:pt>
                <c:pt idx="47">
                  <c:v>0.34639999999999999</c:v>
                </c:pt>
                <c:pt idx="48">
                  <c:v>0.34460000000000002</c:v>
                </c:pt>
                <c:pt idx="49">
                  <c:v>0.34789999999999999</c:v>
                </c:pt>
                <c:pt idx="50">
                  <c:v>0.36080000000000001</c:v>
                </c:pt>
                <c:pt idx="51">
                  <c:v>0.373</c:v>
                </c:pt>
                <c:pt idx="52">
                  <c:v>0.39240000000000003</c:v>
                </c:pt>
                <c:pt idx="53">
                  <c:v>0.41660000000000003</c:v>
                </c:pt>
                <c:pt idx="54">
                  <c:v>0.43840000000000001</c:v>
                </c:pt>
                <c:pt idx="55">
                  <c:v>0.45789999999999997</c:v>
                </c:pt>
                <c:pt idx="56">
                  <c:v>0.47489999999999999</c:v>
                </c:pt>
                <c:pt idx="57">
                  <c:v>0.48920000000000002</c:v>
                </c:pt>
                <c:pt idx="58">
                  <c:v>0.50129999999999997</c:v>
                </c:pt>
                <c:pt idx="59">
                  <c:v>0.5111</c:v>
                </c:pt>
                <c:pt idx="60">
                  <c:v>0.51870000000000005</c:v>
                </c:pt>
                <c:pt idx="61">
                  <c:v>0.52380000000000004</c:v>
                </c:pt>
                <c:pt idx="62">
                  <c:v>0.52510000000000001</c:v>
                </c:pt>
                <c:pt idx="63">
                  <c:v>0.52700000000000002</c:v>
                </c:pt>
                <c:pt idx="64">
                  <c:v>0.53910000000000002</c:v>
                </c:pt>
                <c:pt idx="65">
                  <c:v>0.54710000000000003</c:v>
                </c:pt>
                <c:pt idx="66">
                  <c:v>0.55120000000000002</c:v>
                </c:pt>
                <c:pt idx="67">
                  <c:v>0.55169999999999997</c:v>
                </c:pt>
                <c:pt idx="68">
                  <c:v>0.54830000000000001</c:v>
                </c:pt>
                <c:pt idx="69">
                  <c:v>0.54169999999999996</c:v>
                </c:pt>
                <c:pt idx="70">
                  <c:v>0.5323</c:v>
                </c:pt>
                <c:pt idx="71">
                  <c:v>0.54800000000000004</c:v>
                </c:pt>
                <c:pt idx="72">
                  <c:v>0.5726</c:v>
                </c:pt>
                <c:pt idx="73">
                  <c:v>0.58960000000000001</c:v>
                </c:pt>
                <c:pt idx="74">
                  <c:v>0.59860000000000002</c:v>
                </c:pt>
                <c:pt idx="75">
                  <c:v>0.59930000000000005</c:v>
                </c:pt>
                <c:pt idx="76">
                  <c:v>0.5917</c:v>
                </c:pt>
                <c:pt idx="77">
                  <c:v>0.57620000000000005</c:v>
                </c:pt>
                <c:pt idx="78">
                  <c:v>0.55379999999999996</c:v>
                </c:pt>
                <c:pt idx="79">
                  <c:v>0.54830000000000001</c:v>
                </c:pt>
                <c:pt idx="80">
                  <c:v>0.55489999999999995</c:v>
                </c:pt>
                <c:pt idx="81">
                  <c:v>0.56130000000000002</c:v>
                </c:pt>
                <c:pt idx="82">
                  <c:v>0.5675</c:v>
                </c:pt>
                <c:pt idx="83">
                  <c:v>0.5736</c:v>
                </c:pt>
                <c:pt idx="84">
                  <c:v>0.57950000000000002</c:v>
                </c:pt>
                <c:pt idx="85">
                  <c:v>0.58520000000000005</c:v>
                </c:pt>
                <c:pt idx="86">
                  <c:v>0.59079999999999999</c:v>
                </c:pt>
                <c:pt idx="87">
                  <c:v>0.59630000000000005</c:v>
                </c:pt>
                <c:pt idx="88">
                  <c:v>0.60189999999999999</c:v>
                </c:pt>
                <c:pt idx="89">
                  <c:v>0.60740000000000005</c:v>
                </c:pt>
                <c:pt idx="90">
                  <c:v>0.61309999999999998</c:v>
                </c:pt>
                <c:pt idx="91">
                  <c:v>0.62609999999999999</c:v>
                </c:pt>
                <c:pt idx="92">
                  <c:v>0.64410000000000001</c:v>
                </c:pt>
                <c:pt idx="93">
                  <c:v>0.66249999999999998</c:v>
                </c:pt>
                <c:pt idx="94">
                  <c:v>0.68110000000000004</c:v>
                </c:pt>
                <c:pt idx="95">
                  <c:v>0.69979999999999998</c:v>
                </c:pt>
                <c:pt idx="96">
                  <c:v>0.71850000000000003</c:v>
                </c:pt>
                <c:pt idx="97">
                  <c:v>0.73729999999999996</c:v>
                </c:pt>
                <c:pt idx="98">
                  <c:v>0.75590000000000002</c:v>
                </c:pt>
                <c:pt idx="99">
                  <c:v>0.77429999999999999</c:v>
                </c:pt>
                <c:pt idx="100">
                  <c:v>0.79239999999999999</c:v>
                </c:pt>
                <c:pt idx="101">
                  <c:v>0.81</c:v>
                </c:pt>
                <c:pt idx="102">
                  <c:v>0.82699999999999996</c:v>
                </c:pt>
                <c:pt idx="103">
                  <c:v>0.84319999999999995</c:v>
                </c:pt>
                <c:pt idx="104">
                  <c:v>0.85850000000000004</c:v>
                </c:pt>
                <c:pt idx="105">
                  <c:v>0.87260000000000004</c:v>
                </c:pt>
                <c:pt idx="106">
                  <c:v>0.88539999999999996</c:v>
                </c:pt>
                <c:pt idx="107">
                  <c:v>0.89649999999999996</c:v>
                </c:pt>
                <c:pt idx="108">
                  <c:v>0.90569999999999995</c:v>
                </c:pt>
                <c:pt idx="109">
                  <c:v>0.91279999999999994</c:v>
                </c:pt>
                <c:pt idx="110">
                  <c:v>0.91759999999999997</c:v>
                </c:pt>
                <c:pt idx="111">
                  <c:v>0.92</c:v>
                </c:pt>
                <c:pt idx="112">
                  <c:v>0.91979999999999995</c:v>
                </c:pt>
                <c:pt idx="113">
                  <c:v>0.91700000000000004</c:v>
                </c:pt>
                <c:pt idx="114">
                  <c:v>0.91139999999999999</c:v>
                </c:pt>
                <c:pt idx="115">
                  <c:v>0.9032</c:v>
                </c:pt>
                <c:pt idx="116">
                  <c:v>0.89249999999999996</c:v>
                </c:pt>
                <c:pt idx="117">
                  <c:v>0.87960000000000005</c:v>
                </c:pt>
                <c:pt idx="118">
                  <c:v>0.86470000000000002</c:v>
                </c:pt>
                <c:pt idx="119">
                  <c:v>0.84830000000000005</c:v>
                </c:pt>
                <c:pt idx="120">
                  <c:v>0.84060000000000001</c:v>
                </c:pt>
                <c:pt idx="121">
                  <c:v>0.83320000000000005</c:v>
                </c:pt>
                <c:pt idx="122">
                  <c:v>0.82330000000000003</c:v>
                </c:pt>
                <c:pt idx="123">
                  <c:v>0.81120000000000003</c:v>
                </c:pt>
                <c:pt idx="124">
                  <c:v>0.79990000000000006</c:v>
                </c:pt>
                <c:pt idx="125">
                  <c:v>0.83730000000000004</c:v>
                </c:pt>
                <c:pt idx="126">
                  <c:v>0.86309999999999998</c:v>
                </c:pt>
                <c:pt idx="127">
                  <c:v>0.87290000000000001</c:v>
                </c:pt>
                <c:pt idx="128">
                  <c:v>0.86470000000000002</c:v>
                </c:pt>
                <c:pt idx="129">
                  <c:v>0.83879999999999999</c:v>
                </c:pt>
                <c:pt idx="130">
                  <c:v>0.7974</c:v>
                </c:pt>
                <c:pt idx="131">
                  <c:v>0.74429999999999996</c:v>
                </c:pt>
                <c:pt idx="132">
                  <c:v>0.6855</c:v>
                </c:pt>
                <c:pt idx="133">
                  <c:v>0.62860000000000005</c:v>
                </c:pt>
                <c:pt idx="134">
                  <c:v>0.61080000000000001</c:v>
                </c:pt>
                <c:pt idx="135">
                  <c:v>0.60660000000000003</c:v>
                </c:pt>
                <c:pt idx="136">
                  <c:v>0.6018</c:v>
                </c:pt>
                <c:pt idx="137">
                  <c:v>0.59650000000000003</c:v>
                </c:pt>
                <c:pt idx="138">
                  <c:v>0.59089999999999998</c:v>
                </c:pt>
                <c:pt idx="139">
                  <c:v>0.60970000000000002</c:v>
                </c:pt>
                <c:pt idx="140">
                  <c:v>0.63119999999999998</c:v>
                </c:pt>
                <c:pt idx="141">
                  <c:v>0.64459999999999995</c:v>
                </c:pt>
                <c:pt idx="142">
                  <c:v>0.64770000000000005</c:v>
                </c:pt>
                <c:pt idx="143">
                  <c:v>0.65839999999999999</c:v>
                </c:pt>
                <c:pt idx="144">
                  <c:v>0.68410000000000004</c:v>
                </c:pt>
                <c:pt idx="145">
                  <c:v>0.69950000000000001</c:v>
                </c:pt>
                <c:pt idx="146">
                  <c:v>0.70379999999999998</c:v>
                </c:pt>
                <c:pt idx="147">
                  <c:v>0.69669999999999999</c:v>
                </c:pt>
                <c:pt idx="148">
                  <c:v>0.67889999999999995</c:v>
                </c:pt>
                <c:pt idx="149">
                  <c:v>0.65259999999999996</c:v>
                </c:pt>
                <c:pt idx="150">
                  <c:v>0.62170000000000003</c:v>
                </c:pt>
                <c:pt idx="151">
                  <c:v>0.62009999999999998</c:v>
                </c:pt>
                <c:pt idx="152">
                  <c:v>0.63319999999999999</c:v>
                </c:pt>
                <c:pt idx="153">
                  <c:v>0.64680000000000004</c:v>
                </c:pt>
                <c:pt idx="154">
                  <c:v>0.66020000000000001</c:v>
                </c:pt>
                <c:pt idx="155">
                  <c:v>0.67300000000000004</c:v>
                </c:pt>
                <c:pt idx="156">
                  <c:v>0.68459999999999999</c:v>
                </c:pt>
                <c:pt idx="157">
                  <c:v>0.69479999999999997</c:v>
                </c:pt>
                <c:pt idx="158">
                  <c:v>0.70320000000000005</c:v>
                </c:pt>
                <c:pt idx="159">
                  <c:v>0.7097</c:v>
                </c:pt>
                <c:pt idx="160">
                  <c:v>0.71419999999999995</c:v>
                </c:pt>
                <c:pt idx="161">
                  <c:v>0.71679999999999999</c:v>
                </c:pt>
                <c:pt idx="162">
                  <c:v>0.71760000000000002</c:v>
                </c:pt>
                <c:pt idx="163">
                  <c:v>0.71730000000000005</c:v>
                </c:pt>
                <c:pt idx="164">
                  <c:v>0.71650000000000003</c:v>
                </c:pt>
                <c:pt idx="165">
                  <c:v>0.71630000000000005</c:v>
                </c:pt>
                <c:pt idx="166">
                  <c:v>0.7177</c:v>
                </c:pt>
                <c:pt idx="167">
                  <c:v>0.72209999999999996</c:v>
                </c:pt>
                <c:pt idx="168">
                  <c:v>0.73040000000000005</c:v>
                </c:pt>
                <c:pt idx="169">
                  <c:v>0.74329999999999996</c:v>
                </c:pt>
                <c:pt idx="170">
                  <c:v>0.76080000000000003</c:v>
                </c:pt>
                <c:pt idx="171">
                  <c:v>0.78239999999999998</c:v>
                </c:pt>
                <c:pt idx="172">
                  <c:v>0.80740000000000001</c:v>
                </c:pt>
                <c:pt idx="173">
                  <c:v>0.83440000000000003</c:v>
                </c:pt>
                <c:pt idx="174">
                  <c:v>0.86150000000000004</c:v>
                </c:pt>
                <c:pt idx="175">
                  <c:v>0.8871</c:v>
                </c:pt>
                <c:pt idx="176">
                  <c:v>0.90949999999999998</c:v>
                </c:pt>
                <c:pt idx="177">
                  <c:v>0.92710000000000004</c:v>
                </c:pt>
                <c:pt idx="178">
                  <c:v>0.93889999999999996</c:v>
                </c:pt>
                <c:pt idx="179">
                  <c:v>0.94379999999999997</c:v>
                </c:pt>
                <c:pt idx="180">
                  <c:v>0.9415</c:v>
                </c:pt>
                <c:pt idx="181">
                  <c:v>0.93210000000000004</c:v>
                </c:pt>
                <c:pt idx="182">
                  <c:v>0.91610000000000003</c:v>
                </c:pt>
                <c:pt idx="183">
                  <c:v>0.89439999999999997</c:v>
                </c:pt>
                <c:pt idx="184">
                  <c:v>0.86819999999999997</c:v>
                </c:pt>
                <c:pt idx="185">
                  <c:v>0.83919999999999995</c:v>
                </c:pt>
                <c:pt idx="186">
                  <c:v>0.80920000000000003</c:v>
                </c:pt>
                <c:pt idx="187">
                  <c:v>0.78010000000000002</c:v>
                </c:pt>
                <c:pt idx="188">
                  <c:v>0.75370000000000004</c:v>
                </c:pt>
                <c:pt idx="189">
                  <c:v>0.73129999999999995</c:v>
                </c:pt>
                <c:pt idx="190">
                  <c:v>0.71389999999999998</c:v>
                </c:pt>
                <c:pt idx="191">
                  <c:v>0.70169999999999999</c:v>
                </c:pt>
                <c:pt idx="192">
                  <c:v>0.69420000000000004</c:v>
                </c:pt>
                <c:pt idx="193">
                  <c:v>0.6905</c:v>
                </c:pt>
                <c:pt idx="194">
                  <c:v>0.68910000000000005</c:v>
                </c:pt>
                <c:pt idx="195">
                  <c:v>0.68879999999999997</c:v>
                </c:pt>
                <c:pt idx="196">
                  <c:v>0.68799999999999994</c:v>
                </c:pt>
                <c:pt idx="197">
                  <c:v>0.6855</c:v>
                </c:pt>
                <c:pt idx="198">
                  <c:v>0.68020000000000003</c:v>
                </c:pt>
                <c:pt idx="199">
                  <c:v>0.67169999999999996</c:v>
                </c:pt>
                <c:pt idx="200">
                  <c:v>0.66459999999999997</c:v>
                </c:pt>
                <c:pt idx="201">
                  <c:v>0.66610000000000003</c:v>
                </c:pt>
                <c:pt idx="202">
                  <c:v>0.6643</c:v>
                </c:pt>
                <c:pt idx="203">
                  <c:v>0.65890000000000004</c:v>
                </c:pt>
                <c:pt idx="204">
                  <c:v>0.66810000000000003</c:v>
                </c:pt>
                <c:pt idx="205">
                  <c:v>0.68759999999999999</c:v>
                </c:pt>
                <c:pt idx="206">
                  <c:v>0.70740000000000003</c:v>
                </c:pt>
                <c:pt idx="207">
                  <c:v>0.72619999999999996</c:v>
                </c:pt>
                <c:pt idx="208">
                  <c:v>0.74199999999999999</c:v>
                </c:pt>
                <c:pt idx="209">
                  <c:v>0.753</c:v>
                </c:pt>
                <c:pt idx="210">
                  <c:v>0.75790000000000002</c:v>
                </c:pt>
                <c:pt idx="211">
                  <c:v>0.75590000000000002</c:v>
                </c:pt>
                <c:pt idx="212">
                  <c:v>0.75390000000000001</c:v>
                </c:pt>
                <c:pt idx="213">
                  <c:v>0.75349999999999995</c:v>
                </c:pt>
                <c:pt idx="214">
                  <c:v>0.74119999999999997</c:v>
                </c:pt>
                <c:pt idx="215">
                  <c:v>0.71419999999999995</c:v>
                </c:pt>
                <c:pt idx="216">
                  <c:v>0.67420000000000002</c:v>
                </c:pt>
                <c:pt idx="217">
                  <c:v>0.62709999999999999</c:v>
                </c:pt>
                <c:pt idx="218">
                  <c:v>0.5887</c:v>
                </c:pt>
                <c:pt idx="219">
                  <c:v>0.55269999999999997</c:v>
                </c:pt>
                <c:pt idx="220">
                  <c:v>0.53990000000000005</c:v>
                </c:pt>
                <c:pt idx="221">
                  <c:v>0.54100000000000004</c:v>
                </c:pt>
                <c:pt idx="222">
                  <c:v>0.55079999999999996</c:v>
                </c:pt>
                <c:pt idx="223">
                  <c:v>0.57940000000000003</c:v>
                </c:pt>
                <c:pt idx="224">
                  <c:v>0.60050000000000003</c:v>
                </c:pt>
                <c:pt idx="225">
                  <c:v>0.61380000000000001</c:v>
                </c:pt>
                <c:pt idx="226">
                  <c:v>0.61929999999999996</c:v>
                </c:pt>
                <c:pt idx="227">
                  <c:v>0.61580000000000001</c:v>
                </c:pt>
                <c:pt idx="228">
                  <c:v>0.64259999999999995</c:v>
                </c:pt>
                <c:pt idx="229">
                  <c:v>0.6804</c:v>
                </c:pt>
                <c:pt idx="230">
                  <c:v>0.71870000000000001</c:v>
                </c:pt>
                <c:pt idx="231">
                  <c:v>0.75370000000000004</c:v>
                </c:pt>
                <c:pt idx="232">
                  <c:v>0.78300000000000003</c:v>
                </c:pt>
                <c:pt idx="233">
                  <c:v>0.80420000000000003</c:v>
                </c:pt>
                <c:pt idx="234">
                  <c:v>0.81659999999999999</c:v>
                </c:pt>
                <c:pt idx="235">
                  <c:v>0.8206</c:v>
                </c:pt>
                <c:pt idx="236">
                  <c:v>0.81730000000000003</c:v>
                </c:pt>
                <c:pt idx="237">
                  <c:v>0.80789999999999995</c:v>
                </c:pt>
                <c:pt idx="238">
                  <c:v>0.79330000000000001</c:v>
                </c:pt>
                <c:pt idx="239">
                  <c:v>0.77410000000000001</c:v>
                </c:pt>
                <c:pt idx="240">
                  <c:v>0.75119999999999998</c:v>
                </c:pt>
                <c:pt idx="241">
                  <c:v>0.72570000000000001</c:v>
                </c:pt>
                <c:pt idx="242">
                  <c:v>0.69950000000000001</c:v>
                </c:pt>
                <c:pt idx="243">
                  <c:v>0.68200000000000005</c:v>
                </c:pt>
                <c:pt idx="244">
                  <c:v>0.67149999999999999</c:v>
                </c:pt>
                <c:pt idx="245">
                  <c:v>0.66410000000000002</c:v>
                </c:pt>
                <c:pt idx="246">
                  <c:v>0.65890000000000004</c:v>
                </c:pt>
                <c:pt idx="247">
                  <c:v>0.65369999999999995</c:v>
                </c:pt>
                <c:pt idx="248">
                  <c:v>0.64559999999999995</c:v>
                </c:pt>
                <c:pt idx="249">
                  <c:v>0.6321</c:v>
                </c:pt>
                <c:pt idx="250">
                  <c:v>0.61109999999999998</c:v>
                </c:pt>
                <c:pt idx="251">
                  <c:v>0.59140000000000004</c:v>
                </c:pt>
                <c:pt idx="252">
                  <c:v>0.6</c:v>
                </c:pt>
                <c:pt idx="253">
                  <c:v>0.60360000000000003</c:v>
                </c:pt>
                <c:pt idx="254">
                  <c:v>0.60260000000000002</c:v>
                </c:pt>
                <c:pt idx="255">
                  <c:v>0.59740000000000004</c:v>
                </c:pt>
                <c:pt idx="256">
                  <c:v>0.58840000000000003</c:v>
                </c:pt>
                <c:pt idx="257">
                  <c:v>0.57999999999999996</c:v>
                </c:pt>
                <c:pt idx="258">
                  <c:v>0.59830000000000005</c:v>
                </c:pt>
                <c:pt idx="259">
                  <c:v>0.60929999999999995</c:v>
                </c:pt>
                <c:pt idx="260">
                  <c:v>0.6109</c:v>
                </c:pt>
                <c:pt idx="261">
                  <c:v>0.6038</c:v>
                </c:pt>
                <c:pt idx="262">
                  <c:v>0.58889999999999998</c:v>
                </c:pt>
                <c:pt idx="263">
                  <c:v>0.56820000000000004</c:v>
                </c:pt>
                <c:pt idx="264">
                  <c:v>0.5444</c:v>
                </c:pt>
                <c:pt idx="265">
                  <c:v>0.54510000000000003</c:v>
                </c:pt>
                <c:pt idx="266">
                  <c:v>0.55840000000000001</c:v>
                </c:pt>
                <c:pt idx="267">
                  <c:v>0.56840000000000002</c:v>
                </c:pt>
                <c:pt idx="268">
                  <c:v>0.58450000000000002</c:v>
                </c:pt>
                <c:pt idx="269">
                  <c:v>0.61339999999999995</c:v>
                </c:pt>
                <c:pt idx="270">
                  <c:v>0.63500000000000001</c:v>
                </c:pt>
                <c:pt idx="271">
                  <c:v>0.64839999999999998</c:v>
                </c:pt>
                <c:pt idx="272">
                  <c:v>0.65459999999999996</c:v>
                </c:pt>
                <c:pt idx="273">
                  <c:v>0.65629999999999999</c:v>
                </c:pt>
                <c:pt idx="274">
                  <c:v>0.65629999999999999</c:v>
                </c:pt>
                <c:pt idx="275">
                  <c:v>0.65600000000000003</c:v>
                </c:pt>
                <c:pt idx="276">
                  <c:v>0.65539999999999998</c:v>
                </c:pt>
                <c:pt idx="277">
                  <c:v>0.6532</c:v>
                </c:pt>
                <c:pt idx="278">
                  <c:v>0.6472</c:v>
                </c:pt>
                <c:pt idx="279">
                  <c:v>0.63539999999999996</c:v>
                </c:pt>
                <c:pt idx="280">
                  <c:v>0.61639999999999995</c:v>
                </c:pt>
                <c:pt idx="281">
                  <c:v>0.59019999999999995</c:v>
                </c:pt>
                <c:pt idx="282">
                  <c:v>0.55969999999999998</c:v>
                </c:pt>
                <c:pt idx="283">
                  <c:v>0.52829999999999999</c:v>
                </c:pt>
                <c:pt idx="284">
                  <c:v>0.51060000000000005</c:v>
                </c:pt>
                <c:pt idx="285">
                  <c:v>0.502</c:v>
                </c:pt>
                <c:pt idx="286">
                  <c:v>0.49709999999999999</c:v>
                </c:pt>
                <c:pt idx="287">
                  <c:v>0.49349999999999999</c:v>
                </c:pt>
                <c:pt idx="288">
                  <c:v>0.49109999999999998</c:v>
                </c:pt>
                <c:pt idx="289">
                  <c:v>0.49120000000000003</c:v>
                </c:pt>
                <c:pt idx="290">
                  <c:v>0.49459999999999998</c:v>
                </c:pt>
                <c:pt idx="291">
                  <c:v>0.50190000000000001</c:v>
                </c:pt>
                <c:pt idx="292">
                  <c:v>0.51329999999999998</c:v>
                </c:pt>
                <c:pt idx="293">
                  <c:v>0.52680000000000005</c:v>
                </c:pt>
                <c:pt idx="294">
                  <c:v>0.54159999999999997</c:v>
                </c:pt>
                <c:pt idx="295">
                  <c:v>0.56489999999999996</c:v>
                </c:pt>
                <c:pt idx="296">
                  <c:v>0.58440000000000003</c:v>
                </c:pt>
                <c:pt idx="297">
                  <c:v>0.59919999999999995</c:v>
                </c:pt>
                <c:pt idx="298">
                  <c:v>0.6099</c:v>
                </c:pt>
                <c:pt idx="299">
                  <c:v>0.61709999999999998</c:v>
                </c:pt>
                <c:pt idx="300">
                  <c:v>0.62090000000000001</c:v>
                </c:pt>
                <c:pt idx="301">
                  <c:v>0.61929999999999996</c:v>
                </c:pt>
                <c:pt idx="302">
                  <c:v>0.61099999999999999</c:v>
                </c:pt>
                <c:pt idx="303">
                  <c:v>0.59560000000000002</c:v>
                </c:pt>
                <c:pt idx="304">
                  <c:v>0.57420000000000004</c:v>
                </c:pt>
                <c:pt idx="305">
                  <c:v>0.54849999999999999</c:v>
                </c:pt>
                <c:pt idx="306">
                  <c:v>0.52200000000000002</c:v>
                </c:pt>
                <c:pt idx="307">
                  <c:v>0.50319999999999998</c:v>
                </c:pt>
                <c:pt idx="308">
                  <c:v>0.50529999999999997</c:v>
                </c:pt>
                <c:pt idx="309">
                  <c:v>0.50509999999999999</c:v>
                </c:pt>
                <c:pt idx="310">
                  <c:v>0.50019999999999998</c:v>
                </c:pt>
                <c:pt idx="311">
                  <c:v>0.48959999999999998</c:v>
                </c:pt>
                <c:pt idx="312">
                  <c:v>0.4758</c:v>
                </c:pt>
                <c:pt idx="313">
                  <c:v>0.47339999999999999</c:v>
                </c:pt>
                <c:pt idx="314">
                  <c:v>0.4698</c:v>
                </c:pt>
                <c:pt idx="315">
                  <c:v>0.4819</c:v>
                </c:pt>
                <c:pt idx="316">
                  <c:v>0.49990000000000001</c:v>
                </c:pt>
                <c:pt idx="317">
                  <c:v>0.51439999999999997</c:v>
                </c:pt>
                <c:pt idx="318">
                  <c:v>0.52429999999999999</c:v>
                </c:pt>
                <c:pt idx="319">
                  <c:v>0.52969999999999995</c:v>
                </c:pt>
                <c:pt idx="320">
                  <c:v>0.52900000000000003</c:v>
                </c:pt>
                <c:pt idx="321">
                  <c:v>0.52170000000000005</c:v>
                </c:pt>
                <c:pt idx="322">
                  <c:v>0.5081</c:v>
                </c:pt>
                <c:pt idx="323">
                  <c:v>0.48909999999999998</c:v>
                </c:pt>
                <c:pt idx="324">
                  <c:v>0.46739999999999998</c:v>
                </c:pt>
                <c:pt idx="325">
                  <c:v>0.44309999999999999</c:v>
                </c:pt>
                <c:pt idx="326">
                  <c:v>0.43380000000000002</c:v>
                </c:pt>
                <c:pt idx="327">
                  <c:v>0.43030000000000002</c:v>
                </c:pt>
                <c:pt idx="328">
                  <c:v>0.42630000000000001</c:v>
                </c:pt>
                <c:pt idx="329">
                  <c:v>0.42299999999999999</c:v>
                </c:pt>
                <c:pt idx="330">
                  <c:v>0.41930000000000001</c:v>
                </c:pt>
                <c:pt idx="331">
                  <c:v>0.41549999999999998</c:v>
                </c:pt>
                <c:pt idx="332">
                  <c:v>0.4123</c:v>
                </c:pt>
                <c:pt idx="333">
                  <c:v>0.40860000000000002</c:v>
                </c:pt>
                <c:pt idx="334">
                  <c:v>0.40400000000000003</c:v>
                </c:pt>
                <c:pt idx="335">
                  <c:v>0.4047</c:v>
                </c:pt>
                <c:pt idx="336">
                  <c:v>0.40289999999999998</c:v>
                </c:pt>
                <c:pt idx="337">
                  <c:v>0.39879999999999999</c:v>
                </c:pt>
                <c:pt idx="338">
                  <c:v>0.39400000000000002</c:v>
                </c:pt>
                <c:pt idx="339">
                  <c:v>0.38950000000000001</c:v>
                </c:pt>
                <c:pt idx="340">
                  <c:v>0.38650000000000001</c:v>
                </c:pt>
                <c:pt idx="341">
                  <c:v>0.38540000000000002</c:v>
                </c:pt>
                <c:pt idx="342">
                  <c:v>0.38529999999999998</c:v>
                </c:pt>
                <c:pt idx="343">
                  <c:v>0.38500000000000001</c:v>
                </c:pt>
                <c:pt idx="344">
                  <c:v>0.38390000000000002</c:v>
                </c:pt>
                <c:pt idx="345">
                  <c:v>0.38069999999999998</c:v>
                </c:pt>
                <c:pt idx="346">
                  <c:v>0.37480000000000002</c:v>
                </c:pt>
                <c:pt idx="347">
                  <c:v>0.36759999999999998</c:v>
                </c:pt>
                <c:pt idx="348">
                  <c:v>0.36680000000000001</c:v>
                </c:pt>
                <c:pt idx="349">
                  <c:v>0.36599999999999999</c:v>
                </c:pt>
                <c:pt idx="350">
                  <c:v>0.36520000000000002</c:v>
                </c:pt>
                <c:pt idx="351">
                  <c:v>0.36449999999999999</c:v>
                </c:pt>
                <c:pt idx="352">
                  <c:v>0.36380000000000001</c:v>
                </c:pt>
                <c:pt idx="353">
                  <c:v>0.36309999999999998</c:v>
                </c:pt>
                <c:pt idx="354">
                  <c:v>0.36259999999999998</c:v>
                </c:pt>
                <c:pt idx="355">
                  <c:v>0.36230000000000001</c:v>
                </c:pt>
                <c:pt idx="356">
                  <c:v>0.36209999999999998</c:v>
                </c:pt>
                <c:pt idx="357">
                  <c:v>0.36170000000000002</c:v>
                </c:pt>
                <c:pt idx="358">
                  <c:v>0.36099999999999999</c:v>
                </c:pt>
                <c:pt idx="359">
                  <c:v>0.3604</c:v>
                </c:pt>
                <c:pt idx="360">
                  <c:v>0.36</c:v>
                </c:pt>
                <c:pt idx="361">
                  <c:v>0.35980000000000001</c:v>
                </c:pt>
                <c:pt idx="362">
                  <c:v>0.35959999999999998</c:v>
                </c:pt>
                <c:pt idx="363">
                  <c:v>0.3594</c:v>
                </c:pt>
                <c:pt idx="364">
                  <c:v>0.35909999999999997</c:v>
                </c:pt>
                <c:pt idx="365">
                  <c:v>0.35870000000000002</c:v>
                </c:pt>
                <c:pt idx="366">
                  <c:v>0.3584</c:v>
                </c:pt>
                <c:pt idx="367">
                  <c:v>0.35820000000000002</c:v>
                </c:pt>
                <c:pt idx="368">
                  <c:v>0.3579</c:v>
                </c:pt>
                <c:pt idx="369">
                  <c:v>0.35770000000000002</c:v>
                </c:pt>
                <c:pt idx="370">
                  <c:v>0.3574</c:v>
                </c:pt>
                <c:pt idx="371">
                  <c:v>0.35720000000000002</c:v>
                </c:pt>
                <c:pt idx="372">
                  <c:v>0.35699999999999998</c:v>
                </c:pt>
                <c:pt idx="373">
                  <c:v>0.35680000000000001</c:v>
                </c:pt>
                <c:pt idx="374">
                  <c:v>0.35659999999999997</c:v>
                </c:pt>
                <c:pt idx="375">
                  <c:v>0.35639999999999999</c:v>
                </c:pt>
                <c:pt idx="376">
                  <c:v>0.35620000000000002</c:v>
                </c:pt>
                <c:pt idx="377">
                  <c:v>0.35599999999999998</c:v>
                </c:pt>
                <c:pt idx="378">
                  <c:v>0.35580000000000001</c:v>
                </c:pt>
                <c:pt idx="379">
                  <c:v>0.35560000000000003</c:v>
                </c:pt>
                <c:pt idx="380">
                  <c:v>0.35539999999999999</c:v>
                </c:pt>
                <c:pt idx="381">
                  <c:v>0.35520000000000002</c:v>
                </c:pt>
                <c:pt idx="382">
                  <c:v>0.35499999999999998</c:v>
                </c:pt>
                <c:pt idx="383">
                  <c:v>0.35489999999999999</c:v>
                </c:pt>
                <c:pt idx="384">
                  <c:v>0.35470000000000002</c:v>
                </c:pt>
                <c:pt idx="385">
                  <c:v>0.35460000000000003</c:v>
                </c:pt>
                <c:pt idx="386">
                  <c:v>0.35439999999999999</c:v>
                </c:pt>
                <c:pt idx="387">
                  <c:v>0.3543</c:v>
                </c:pt>
                <c:pt idx="388">
                  <c:v>0.35410000000000003</c:v>
                </c:pt>
                <c:pt idx="389">
                  <c:v>0.35399999999999998</c:v>
                </c:pt>
                <c:pt idx="390">
                  <c:v>0.35389999999999999</c:v>
                </c:pt>
                <c:pt idx="391">
                  <c:v>0.3538</c:v>
                </c:pt>
                <c:pt idx="392">
                  <c:v>0.35360000000000003</c:v>
                </c:pt>
                <c:pt idx="393">
                  <c:v>0.35349999999999998</c:v>
                </c:pt>
                <c:pt idx="394">
                  <c:v>0.35339999999999999</c:v>
                </c:pt>
                <c:pt idx="395">
                  <c:v>0.3533</c:v>
                </c:pt>
                <c:pt idx="396">
                  <c:v>0.35320000000000001</c:v>
                </c:pt>
                <c:pt idx="397">
                  <c:v>0.35310000000000002</c:v>
                </c:pt>
                <c:pt idx="398">
                  <c:v>0.35299999999999998</c:v>
                </c:pt>
                <c:pt idx="399">
                  <c:v>0.35289999999999999</c:v>
                </c:pt>
              </c:numCache>
            </c:numRef>
          </c:yVal>
          <c:smooth val="0"/>
          <c:extLst>
            <c:ext xmlns:c16="http://schemas.microsoft.com/office/drawing/2014/chart" uri="{C3380CC4-5D6E-409C-BE32-E72D297353CC}">
              <c16:uniqueId val="{00000000-CD43-486D-AE26-AC525BAF81C2}"/>
            </c:ext>
          </c:extLst>
        </c:ser>
        <c:ser>
          <c:idx val="1"/>
          <c:order val="1"/>
          <c:tx>
            <c:strRef>
              <c:f>Sheet1!$C$1</c:f>
              <c:strCache>
                <c:ptCount val="1"/>
                <c:pt idx="0">
                  <c:v>Level 1</c:v>
                </c:pt>
              </c:strCache>
            </c:strRef>
          </c:tx>
          <c:spPr>
            <a:ln w="22225" cap="flat">
              <a:solidFill>
                <a:srgbClr val="8FC3D6"/>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Sheet1!$C$2:$C$401</c:f>
              <c:numCache>
                <c:formatCode>General</c:formatCode>
                <c:ptCount val="400"/>
                <c:pt idx="0">
                  <c:v>0.18049999999999999</c:v>
                </c:pt>
                <c:pt idx="1">
                  <c:v>0.1779</c:v>
                </c:pt>
                <c:pt idx="2">
                  <c:v>0.1754</c:v>
                </c:pt>
                <c:pt idx="3">
                  <c:v>0.1731</c:v>
                </c:pt>
                <c:pt idx="4">
                  <c:v>0.17119999999999999</c:v>
                </c:pt>
                <c:pt idx="5">
                  <c:v>0.1711</c:v>
                </c:pt>
                <c:pt idx="6">
                  <c:v>0.17610000000000001</c:v>
                </c:pt>
                <c:pt idx="7">
                  <c:v>0.18279999999999999</c:v>
                </c:pt>
                <c:pt idx="8">
                  <c:v>0.18840000000000001</c:v>
                </c:pt>
                <c:pt idx="9">
                  <c:v>0.19289999999999999</c:v>
                </c:pt>
                <c:pt idx="10">
                  <c:v>0.19620000000000001</c:v>
                </c:pt>
                <c:pt idx="11">
                  <c:v>0.19839999999999999</c:v>
                </c:pt>
                <c:pt idx="12">
                  <c:v>0.1993</c:v>
                </c:pt>
                <c:pt idx="13">
                  <c:v>0.19869999999999999</c:v>
                </c:pt>
                <c:pt idx="14">
                  <c:v>0.1963</c:v>
                </c:pt>
                <c:pt idx="15">
                  <c:v>0.19589999999999999</c:v>
                </c:pt>
                <c:pt idx="16">
                  <c:v>0.20030000000000001</c:v>
                </c:pt>
                <c:pt idx="17">
                  <c:v>0.2044</c:v>
                </c:pt>
                <c:pt idx="18">
                  <c:v>0.2082</c:v>
                </c:pt>
                <c:pt idx="19">
                  <c:v>0.21149999999999999</c:v>
                </c:pt>
                <c:pt idx="20">
                  <c:v>0.21410000000000001</c:v>
                </c:pt>
                <c:pt idx="21">
                  <c:v>0.21590000000000001</c:v>
                </c:pt>
                <c:pt idx="22">
                  <c:v>0.2167</c:v>
                </c:pt>
                <c:pt idx="23">
                  <c:v>0.2167</c:v>
                </c:pt>
                <c:pt idx="24">
                  <c:v>0.2157</c:v>
                </c:pt>
                <c:pt idx="25">
                  <c:v>0.214</c:v>
                </c:pt>
                <c:pt idx="26">
                  <c:v>0.21190000000000001</c:v>
                </c:pt>
                <c:pt idx="27">
                  <c:v>0.20960000000000001</c:v>
                </c:pt>
                <c:pt idx="28">
                  <c:v>0.20749999999999999</c:v>
                </c:pt>
                <c:pt idx="29">
                  <c:v>0.20630000000000001</c:v>
                </c:pt>
                <c:pt idx="30">
                  <c:v>0.20630000000000001</c:v>
                </c:pt>
                <c:pt idx="31">
                  <c:v>0.20799999999999999</c:v>
                </c:pt>
                <c:pt idx="32">
                  <c:v>0.21179999999999999</c:v>
                </c:pt>
                <c:pt idx="33">
                  <c:v>0.218</c:v>
                </c:pt>
                <c:pt idx="34">
                  <c:v>0.22869999999999999</c:v>
                </c:pt>
                <c:pt idx="35">
                  <c:v>0.24010000000000001</c:v>
                </c:pt>
                <c:pt idx="36">
                  <c:v>0.25140000000000001</c:v>
                </c:pt>
                <c:pt idx="37">
                  <c:v>0.26500000000000001</c:v>
                </c:pt>
                <c:pt idx="38">
                  <c:v>0.2802</c:v>
                </c:pt>
                <c:pt idx="39">
                  <c:v>0.2954</c:v>
                </c:pt>
                <c:pt idx="40">
                  <c:v>0.30990000000000001</c:v>
                </c:pt>
                <c:pt idx="41">
                  <c:v>0.32300000000000001</c:v>
                </c:pt>
                <c:pt idx="42">
                  <c:v>0.33479999999999999</c:v>
                </c:pt>
                <c:pt idx="43">
                  <c:v>0.34539999999999998</c:v>
                </c:pt>
                <c:pt idx="44">
                  <c:v>0.35420000000000001</c:v>
                </c:pt>
                <c:pt idx="45">
                  <c:v>0.36</c:v>
                </c:pt>
                <c:pt idx="46">
                  <c:v>0.36170000000000002</c:v>
                </c:pt>
                <c:pt idx="47">
                  <c:v>0.3589</c:v>
                </c:pt>
                <c:pt idx="48">
                  <c:v>0.37180000000000002</c:v>
                </c:pt>
                <c:pt idx="49">
                  <c:v>0.38940000000000002</c:v>
                </c:pt>
                <c:pt idx="50">
                  <c:v>0.40639999999999998</c:v>
                </c:pt>
                <c:pt idx="51">
                  <c:v>0.4229</c:v>
                </c:pt>
                <c:pt idx="52">
                  <c:v>0.43890000000000001</c:v>
                </c:pt>
                <c:pt idx="53">
                  <c:v>0.4607</c:v>
                </c:pt>
                <c:pt idx="54">
                  <c:v>0.48259999999999997</c:v>
                </c:pt>
                <c:pt idx="55">
                  <c:v>0.50239999999999996</c:v>
                </c:pt>
                <c:pt idx="56">
                  <c:v>0.5202</c:v>
                </c:pt>
                <c:pt idx="57">
                  <c:v>0.5363</c:v>
                </c:pt>
                <c:pt idx="58">
                  <c:v>0.5504</c:v>
                </c:pt>
                <c:pt idx="59">
                  <c:v>0.56200000000000006</c:v>
                </c:pt>
                <c:pt idx="60">
                  <c:v>0.5867</c:v>
                </c:pt>
                <c:pt idx="61">
                  <c:v>0.61160000000000003</c:v>
                </c:pt>
                <c:pt idx="62">
                  <c:v>0.63090000000000002</c:v>
                </c:pt>
                <c:pt idx="63">
                  <c:v>0.64439999999999997</c:v>
                </c:pt>
                <c:pt idx="64">
                  <c:v>0.65200000000000002</c:v>
                </c:pt>
                <c:pt idx="65">
                  <c:v>0.65349999999999997</c:v>
                </c:pt>
                <c:pt idx="66">
                  <c:v>0.64910000000000001</c:v>
                </c:pt>
                <c:pt idx="67">
                  <c:v>0.63939999999999997</c:v>
                </c:pt>
                <c:pt idx="68">
                  <c:v>0.626</c:v>
                </c:pt>
                <c:pt idx="69">
                  <c:v>0.61129999999999995</c:v>
                </c:pt>
                <c:pt idx="70">
                  <c:v>0.60060000000000002</c:v>
                </c:pt>
                <c:pt idx="71">
                  <c:v>0.6321</c:v>
                </c:pt>
                <c:pt idx="72">
                  <c:v>0.66739999999999999</c:v>
                </c:pt>
                <c:pt idx="73">
                  <c:v>0.69450000000000001</c:v>
                </c:pt>
                <c:pt idx="74">
                  <c:v>0.7127</c:v>
                </c:pt>
                <c:pt idx="75">
                  <c:v>0.72109999999999996</c:v>
                </c:pt>
                <c:pt idx="76">
                  <c:v>0.71909999999999996</c:v>
                </c:pt>
                <c:pt idx="77">
                  <c:v>0.70650000000000002</c:v>
                </c:pt>
                <c:pt idx="78">
                  <c:v>0.68389999999999995</c:v>
                </c:pt>
                <c:pt idx="79">
                  <c:v>0.70709999999999995</c:v>
                </c:pt>
                <c:pt idx="80">
                  <c:v>0.73160000000000003</c:v>
                </c:pt>
                <c:pt idx="81">
                  <c:v>0.7571</c:v>
                </c:pt>
                <c:pt idx="82">
                  <c:v>0.78349999999999997</c:v>
                </c:pt>
                <c:pt idx="83">
                  <c:v>0.81069999999999998</c:v>
                </c:pt>
                <c:pt idx="84">
                  <c:v>0.8387</c:v>
                </c:pt>
                <c:pt idx="85">
                  <c:v>0.86739999999999995</c:v>
                </c:pt>
                <c:pt idx="86">
                  <c:v>0.89690000000000003</c:v>
                </c:pt>
                <c:pt idx="87">
                  <c:v>0.92710000000000004</c:v>
                </c:pt>
                <c:pt idx="88">
                  <c:v>0.95779999999999998</c:v>
                </c:pt>
                <c:pt idx="89">
                  <c:v>0.98919999999999997</c:v>
                </c:pt>
                <c:pt idx="90">
                  <c:v>1.0210999999999999</c:v>
                </c:pt>
                <c:pt idx="91">
                  <c:v>1.0533999999999999</c:v>
                </c:pt>
                <c:pt idx="92">
                  <c:v>1.0863</c:v>
                </c:pt>
                <c:pt idx="93">
                  <c:v>1.1194999999999999</c:v>
                </c:pt>
                <c:pt idx="94">
                  <c:v>1.1532</c:v>
                </c:pt>
                <c:pt idx="95">
                  <c:v>1.1871</c:v>
                </c:pt>
                <c:pt idx="96">
                  <c:v>1.2211000000000001</c:v>
                </c:pt>
                <c:pt idx="97">
                  <c:v>1.2551000000000001</c:v>
                </c:pt>
                <c:pt idx="98">
                  <c:v>1.2887999999999999</c:v>
                </c:pt>
                <c:pt idx="99">
                  <c:v>1.3220000000000001</c:v>
                </c:pt>
                <c:pt idx="100">
                  <c:v>1.3544</c:v>
                </c:pt>
                <c:pt idx="101">
                  <c:v>1.3856999999999999</c:v>
                </c:pt>
                <c:pt idx="102">
                  <c:v>1.4155</c:v>
                </c:pt>
                <c:pt idx="103">
                  <c:v>1.4436</c:v>
                </c:pt>
                <c:pt idx="104">
                  <c:v>1.4698</c:v>
                </c:pt>
                <c:pt idx="105">
                  <c:v>1.4936</c:v>
                </c:pt>
                <c:pt idx="106">
                  <c:v>1.5149999999999999</c:v>
                </c:pt>
                <c:pt idx="107">
                  <c:v>1.5336000000000001</c:v>
                </c:pt>
                <c:pt idx="108">
                  <c:v>1.5489999999999999</c:v>
                </c:pt>
                <c:pt idx="109">
                  <c:v>1.5609999999999999</c:v>
                </c:pt>
                <c:pt idx="110">
                  <c:v>1.5692999999999999</c:v>
                </c:pt>
                <c:pt idx="111">
                  <c:v>1.5736000000000001</c:v>
                </c:pt>
                <c:pt idx="112">
                  <c:v>1.5983000000000001</c:v>
                </c:pt>
                <c:pt idx="113">
                  <c:v>1.6005</c:v>
                </c:pt>
                <c:pt idx="114">
                  <c:v>1.6093999999999999</c:v>
                </c:pt>
                <c:pt idx="115">
                  <c:v>1.6235999999999999</c:v>
                </c:pt>
                <c:pt idx="116">
                  <c:v>1.6279999999999999</c:v>
                </c:pt>
                <c:pt idx="117">
                  <c:v>1.6225000000000001</c:v>
                </c:pt>
                <c:pt idx="118">
                  <c:v>1.6068</c:v>
                </c:pt>
                <c:pt idx="119">
                  <c:v>1.5813999999999999</c:v>
                </c:pt>
                <c:pt idx="120">
                  <c:v>1.5465</c:v>
                </c:pt>
                <c:pt idx="121">
                  <c:v>1.5032000000000001</c:v>
                </c:pt>
                <c:pt idx="122">
                  <c:v>1.4524999999999999</c:v>
                </c:pt>
                <c:pt idx="123">
                  <c:v>1.3958999999999999</c:v>
                </c:pt>
                <c:pt idx="124">
                  <c:v>1.3349</c:v>
                </c:pt>
                <c:pt idx="125">
                  <c:v>1.3006</c:v>
                </c:pt>
                <c:pt idx="126">
                  <c:v>1.2692000000000001</c:v>
                </c:pt>
                <c:pt idx="127">
                  <c:v>1.2374000000000001</c:v>
                </c:pt>
                <c:pt idx="128">
                  <c:v>1.2054</c:v>
                </c:pt>
                <c:pt idx="129">
                  <c:v>1.1736</c:v>
                </c:pt>
                <c:pt idx="130">
                  <c:v>1.1420999999999999</c:v>
                </c:pt>
                <c:pt idx="131">
                  <c:v>1.1113</c:v>
                </c:pt>
                <c:pt idx="132">
                  <c:v>1.0811999999999999</c:v>
                </c:pt>
                <c:pt idx="133">
                  <c:v>1.0521</c:v>
                </c:pt>
                <c:pt idx="134">
                  <c:v>1.0241</c:v>
                </c:pt>
                <c:pt idx="135">
                  <c:v>0.99739999999999995</c:v>
                </c:pt>
                <c:pt idx="136">
                  <c:v>0.97189999999999999</c:v>
                </c:pt>
                <c:pt idx="137">
                  <c:v>0.94779999999999998</c:v>
                </c:pt>
                <c:pt idx="138">
                  <c:v>0.92530000000000001</c:v>
                </c:pt>
                <c:pt idx="139">
                  <c:v>0.90429999999999999</c:v>
                </c:pt>
                <c:pt idx="140">
                  <c:v>0.8851</c:v>
                </c:pt>
                <c:pt idx="141">
                  <c:v>0.86770000000000003</c:v>
                </c:pt>
                <c:pt idx="142">
                  <c:v>0.85209999999999997</c:v>
                </c:pt>
                <c:pt idx="143">
                  <c:v>0.83850000000000002</c:v>
                </c:pt>
                <c:pt idx="144">
                  <c:v>0.82689999999999997</c:v>
                </c:pt>
                <c:pt idx="145">
                  <c:v>0.81730000000000003</c:v>
                </c:pt>
                <c:pt idx="146">
                  <c:v>0.80979999999999996</c:v>
                </c:pt>
                <c:pt idx="147">
                  <c:v>0.80420000000000003</c:v>
                </c:pt>
                <c:pt idx="148">
                  <c:v>0.80030000000000001</c:v>
                </c:pt>
                <c:pt idx="149">
                  <c:v>0.79810000000000003</c:v>
                </c:pt>
                <c:pt idx="150">
                  <c:v>0.79720000000000002</c:v>
                </c:pt>
                <c:pt idx="151">
                  <c:v>0.7974</c:v>
                </c:pt>
                <c:pt idx="152">
                  <c:v>0.79820000000000002</c:v>
                </c:pt>
                <c:pt idx="153">
                  <c:v>0.79930000000000001</c:v>
                </c:pt>
                <c:pt idx="154">
                  <c:v>0.8004</c:v>
                </c:pt>
                <c:pt idx="155">
                  <c:v>0.80100000000000005</c:v>
                </c:pt>
                <c:pt idx="156">
                  <c:v>0.80069999999999997</c:v>
                </c:pt>
                <c:pt idx="157">
                  <c:v>0.79930000000000001</c:v>
                </c:pt>
                <c:pt idx="158">
                  <c:v>0.79659999999999997</c:v>
                </c:pt>
                <c:pt idx="159">
                  <c:v>0.79249999999999998</c:v>
                </c:pt>
                <c:pt idx="160">
                  <c:v>0.78700000000000003</c:v>
                </c:pt>
                <c:pt idx="161">
                  <c:v>0.78059999999999996</c:v>
                </c:pt>
                <c:pt idx="162">
                  <c:v>0.77349999999999997</c:v>
                </c:pt>
                <c:pt idx="163">
                  <c:v>0.76670000000000005</c:v>
                </c:pt>
                <c:pt idx="164">
                  <c:v>0.76070000000000004</c:v>
                </c:pt>
                <c:pt idx="165">
                  <c:v>0.75649999999999995</c:v>
                </c:pt>
                <c:pt idx="166">
                  <c:v>0.75490000000000002</c:v>
                </c:pt>
                <c:pt idx="167">
                  <c:v>0.75639999999999996</c:v>
                </c:pt>
                <c:pt idx="168">
                  <c:v>0.76119999999999999</c:v>
                </c:pt>
                <c:pt idx="169">
                  <c:v>0.76910000000000001</c:v>
                </c:pt>
                <c:pt idx="170">
                  <c:v>0.77949999999999997</c:v>
                </c:pt>
                <c:pt idx="171">
                  <c:v>0.79149999999999998</c:v>
                </c:pt>
                <c:pt idx="172">
                  <c:v>0.80410000000000004</c:v>
                </c:pt>
                <c:pt idx="173">
                  <c:v>0.81589999999999996</c:v>
                </c:pt>
                <c:pt idx="174">
                  <c:v>0.82569999999999999</c:v>
                </c:pt>
                <c:pt idx="175">
                  <c:v>0.83260000000000001</c:v>
                </c:pt>
                <c:pt idx="176">
                  <c:v>0.8357</c:v>
                </c:pt>
                <c:pt idx="177">
                  <c:v>0.83430000000000004</c:v>
                </c:pt>
                <c:pt idx="178">
                  <c:v>0.82799999999999996</c:v>
                </c:pt>
                <c:pt idx="179">
                  <c:v>0.81679999999999997</c:v>
                </c:pt>
                <c:pt idx="180">
                  <c:v>0.80079999999999996</c:v>
                </c:pt>
                <c:pt idx="181">
                  <c:v>0.7802</c:v>
                </c:pt>
                <c:pt idx="182">
                  <c:v>0.78839999999999999</c:v>
                </c:pt>
                <c:pt idx="183">
                  <c:v>0.7964</c:v>
                </c:pt>
                <c:pt idx="184">
                  <c:v>0.79949999999999999</c:v>
                </c:pt>
                <c:pt idx="185">
                  <c:v>0.79849999999999999</c:v>
                </c:pt>
                <c:pt idx="186">
                  <c:v>0.79469999999999996</c:v>
                </c:pt>
                <c:pt idx="187">
                  <c:v>0.78979999999999995</c:v>
                </c:pt>
                <c:pt idx="188">
                  <c:v>0.78559999999999997</c:v>
                </c:pt>
                <c:pt idx="189">
                  <c:v>0.78380000000000005</c:v>
                </c:pt>
                <c:pt idx="190">
                  <c:v>0.78580000000000005</c:v>
                </c:pt>
                <c:pt idx="191">
                  <c:v>0.79249999999999998</c:v>
                </c:pt>
                <c:pt idx="192">
                  <c:v>0.80400000000000005</c:v>
                </c:pt>
                <c:pt idx="193">
                  <c:v>0.83479999999999999</c:v>
                </c:pt>
                <c:pt idx="194">
                  <c:v>0.86950000000000005</c:v>
                </c:pt>
                <c:pt idx="195">
                  <c:v>0.90380000000000005</c:v>
                </c:pt>
                <c:pt idx="196">
                  <c:v>0.93630000000000002</c:v>
                </c:pt>
                <c:pt idx="197">
                  <c:v>0.96560000000000001</c:v>
                </c:pt>
                <c:pt idx="198">
                  <c:v>0.99009999999999998</c:v>
                </c:pt>
                <c:pt idx="199">
                  <c:v>1.0088999999999999</c:v>
                </c:pt>
                <c:pt idx="200">
                  <c:v>1.0212000000000001</c:v>
                </c:pt>
                <c:pt idx="201">
                  <c:v>1.0267999999999999</c:v>
                </c:pt>
                <c:pt idx="202">
                  <c:v>1.0306</c:v>
                </c:pt>
                <c:pt idx="203">
                  <c:v>1.0544</c:v>
                </c:pt>
                <c:pt idx="204">
                  <c:v>1.1068</c:v>
                </c:pt>
                <c:pt idx="205">
                  <c:v>1.1509</c:v>
                </c:pt>
                <c:pt idx="206">
                  <c:v>1.1847000000000001</c:v>
                </c:pt>
                <c:pt idx="207">
                  <c:v>1.2210000000000001</c:v>
                </c:pt>
                <c:pt idx="208">
                  <c:v>1.2666999999999999</c:v>
                </c:pt>
                <c:pt idx="209">
                  <c:v>1.3171999999999999</c:v>
                </c:pt>
                <c:pt idx="210">
                  <c:v>1.3642000000000001</c:v>
                </c:pt>
                <c:pt idx="211">
                  <c:v>1.4048</c:v>
                </c:pt>
                <c:pt idx="212">
                  <c:v>1.44</c:v>
                </c:pt>
                <c:pt idx="213">
                  <c:v>1.4675</c:v>
                </c:pt>
                <c:pt idx="214">
                  <c:v>1.4785999999999999</c:v>
                </c:pt>
                <c:pt idx="215">
                  <c:v>1.4639</c:v>
                </c:pt>
                <c:pt idx="216">
                  <c:v>1.4207000000000001</c:v>
                </c:pt>
                <c:pt idx="217">
                  <c:v>1.3551</c:v>
                </c:pt>
                <c:pt idx="218">
                  <c:v>1.2773000000000001</c:v>
                </c:pt>
                <c:pt idx="219">
                  <c:v>1.1964999999999999</c:v>
                </c:pt>
                <c:pt idx="220">
                  <c:v>1.1205000000000001</c:v>
                </c:pt>
                <c:pt idx="221">
                  <c:v>1.0569</c:v>
                </c:pt>
                <c:pt idx="222">
                  <c:v>1.0097</c:v>
                </c:pt>
                <c:pt idx="223">
                  <c:v>0.97719999999999996</c:v>
                </c:pt>
                <c:pt idx="224">
                  <c:v>0.95040000000000002</c:v>
                </c:pt>
                <c:pt idx="225">
                  <c:v>0.92210000000000003</c:v>
                </c:pt>
                <c:pt idx="226">
                  <c:v>0.8901</c:v>
                </c:pt>
                <c:pt idx="227">
                  <c:v>0.85719999999999996</c:v>
                </c:pt>
                <c:pt idx="228">
                  <c:v>0.82740000000000002</c:v>
                </c:pt>
                <c:pt idx="229">
                  <c:v>0.80200000000000005</c:v>
                </c:pt>
                <c:pt idx="230">
                  <c:v>0.77939999999999998</c:v>
                </c:pt>
                <c:pt idx="231">
                  <c:v>0.75690000000000002</c:v>
                </c:pt>
                <c:pt idx="232">
                  <c:v>0.74970000000000003</c:v>
                </c:pt>
                <c:pt idx="233">
                  <c:v>0.749</c:v>
                </c:pt>
                <c:pt idx="234">
                  <c:v>0.74939999999999996</c:v>
                </c:pt>
                <c:pt idx="235">
                  <c:v>0.74990000000000001</c:v>
                </c:pt>
                <c:pt idx="236">
                  <c:v>0.75319999999999998</c:v>
                </c:pt>
                <c:pt idx="237">
                  <c:v>0.76480000000000004</c:v>
                </c:pt>
                <c:pt idx="238">
                  <c:v>0.78639999999999999</c:v>
                </c:pt>
                <c:pt idx="239">
                  <c:v>0.81230000000000002</c:v>
                </c:pt>
                <c:pt idx="240">
                  <c:v>0.83440000000000003</c:v>
                </c:pt>
                <c:pt idx="241">
                  <c:v>0.84889999999999999</c:v>
                </c:pt>
                <c:pt idx="242">
                  <c:v>0.85619999999999996</c:v>
                </c:pt>
                <c:pt idx="243">
                  <c:v>0.85880000000000001</c:v>
                </c:pt>
                <c:pt idx="244">
                  <c:v>0.85860000000000003</c:v>
                </c:pt>
                <c:pt idx="245">
                  <c:v>0.8579</c:v>
                </c:pt>
                <c:pt idx="246">
                  <c:v>0.86040000000000005</c:v>
                </c:pt>
                <c:pt idx="247">
                  <c:v>0.86780000000000002</c:v>
                </c:pt>
                <c:pt idx="248">
                  <c:v>0.87509999999999999</c:v>
                </c:pt>
                <c:pt idx="249">
                  <c:v>0.872</c:v>
                </c:pt>
                <c:pt idx="250">
                  <c:v>0.85129999999999995</c:v>
                </c:pt>
                <c:pt idx="251">
                  <c:v>0.81279999999999997</c:v>
                </c:pt>
                <c:pt idx="252">
                  <c:v>0.76259999999999994</c:v>
                </c:pt>
                <c:pt idx="253">
                  <c:v>0.7097</c:v>
                </c:pt>
                <c:pt idx="254">
                  <c:v>0.66479999999999995</c:v>
                </c:pt>
                <c:pt idx="255">
                  <c:v>0.65229999999999999</c:v>
                </c:pt>
                <c:pt idx="256">
                  <c:v>0.63859999999999995</c:v>
                </c:pt>
                <c:pt idx="257">
                  <c:v>0.62170000000000003</c:v>
                </c:pt>
                <c:pt idx="258">
                  <c:v>0.62139999999999995</c:v>
                </c:pt>
                <c:pt idx="259">
                  <c:v>0.62670000000000003</c:v>
                </c:pt>
                <c:pt idx="260">
                  <c:v>0.62880000000000003</c:v>
                </c:pt>
                <c:pt idx="261">
                  <c:v>0.62819999999999998</c:v>
                </c:pt>
                <c:pt idx="262">
                  <c:v>0.62529999999999997</c:v>
                </c:pt>
                <c:pt idx="263">
                  <c:v>0.62429999999999997</c:v>
                </c:pt>
                <c:pt idx="264">
                  <c:v>0.62070000000000003</c:v>
                </c:pt>
                <c:pt idx="265">
                  <c:v>0.61629999999999996</c:v>
                </c:pt>
                <c:pt idx="266">
                  <c:v>0.61309999999999998</c:v>
                </c:pt>
                <c:pt idx="267">
                  <c:v>0.61199999999999999</c:v>
                </c:pt>
                <c:pt idx="268">
                  <c:v>0.61299999999999999</c:v>
                </c:pt>
                <c:pt idx="269">
                  <c:v>0.61929999999999996</c:v>
                </c:pt>
                <c:pt idx="270">
                  <c:v>0.63200000000000001</c:v>
                </c:pt>
                <c:pt idx="271">
                  <c:v>0.64380000000000004</c:v>
                </c:pt>
                <c:pt idx="272">
                  <c:v>0.65339999999999998</c:v>
                </c:pt>
                <c:pt idx="273">
                  <c:v>0.65980000000000005</c:v>
                </c:pt>
                <c:pt idx="274">
                  <c:v>0.66279999999999994</c:v>
                </c:pt>
                <c:pt idx="275">
                  <c:v>0.66269999999999996</c:v>
                </c:pt>
                <c:pt idx="276">
                  <c:v>0.66010000000000002</c:v>
                </c:pt>
                <c:pt idx="277">
                  <c:v>0.65539999999999998</c:v>
                </c:pt>
                <c:pt idx="278">
                  <c:v>0.64870000000000005</c:v>
                </c:pt>
                <c:pt idx="279">
                  <c:v>0.63990000000000002</c:v>
                </c:pt>
                <c:pt idx="280">
                  <c:v>0.63249999999999995</c:v>
                </c:pt>
                <c:pt idx="281">
                  <c:v>0.62390000000000001</c:v>
                </c:pt>
                <c:pt idx="282">
                  <c:v>0.61050000000000004</c:v>
                </c:pt>
                <c:pt idx="283">
                  <c:v>0.59330000000000005</c:v>
                </c:pt>
                <c:pt idx="284">
                  <c:v>0.58009999999999995</c:v>
                </c:pt>
                <c:pt idx="285">
                  <c:v>0.58050000000000002</c:v>
                </c:pt>
                <c:pt idx="286">
                  <c:v>0.58689999999999998</c:v>
                </c:pt>
                <c:pt idx="287">
                  <c:v>0.59360000000000002</c:v>
                </c:pt>
                <c:pt idx="288">
                  <c:v>0.5988</c:v>
                </c:pt>
                <c:pt idx="289">
                  <c:v>0.60199999999999998</c:v>
                </c:pt>
                <c:pt idx="290">
                  <c:v>0.60360000000000003</c:v>
                </c:pt>
                <c:pt idx="291">
                  <c:v>0.60370000000000001</c:v>
                </c:pt>
                <c:pt idx="292">
                  <c:v>0.60250000000000004</c:v>
                </c:pt>
                <c:pt idx="293">
                  <c:v>0.59989999999999999</c:v>
                </c:pt>
                <c:pt idx="294">
                  <c:v>0.59640000000000004</c:v>
                </c:pt>
                <c:pt idx="295">
                  <c:v>0.59230000000000005</c:v>
                </c:pt>
                <c:pt idx="296">
                  <c:v>0.58879999999999999</c:v>
                </c:pt>
                <c:pt idx="297">
                  <c:v>0.58699999999999997</c:v>
                </c:pt>
                <c:pt idx="298">
                  <c:v>0.58730000000000004</c:v>
                </c:pt>
                <c:pt idx="299">
                  <c:v>0.58909999999999996</c:v>
                </c:pt>
                <c:pt idx="300">
                  <c:v>0.59109999999999996</c:v>
                </c:pt>
                <c:pt idx="301">
                  <c:v>0.59250000000000003</c:v>
                </c:pt>
                <c:pt idx="302">
                  <c:v>0.59289999999999998</c:v>
                </c:pt>
                <c:pt idx="303">
                  <c:v>0.59219999999999995</c:v>
                </c:pt>
                <c:pt idx="304">
                  <c:v>0.59079999999999999</c:v>
                </c:pt>
                <c:pt idx="305">
                  <c:v>0.5887</c:v>
                </c:pt>
                <c:pt idx="306">
                  <c:v>0.58660000000000001</c:v>
                </c:pt>
                <c:pt idx="307">
                  <c:v>0.58520000000000005</c:v>
                </c:pt>
                <c:pt idx="308">
                  <c:v>0.58479999999999999</c:v>
                </c:pt>
                <c:pt idx="309">
                  <c:v>0.58540000000000003</c:v>
                </c:pt>
                <c:pt idx="310">
                  <c:v>0.58640000000000003</c:v>
                </c:pt>
                <c:pt idx="311">
                  <c:v>0.58720000000000006</c:v>
                </c:pt>
                <c:pt idx="312">
                  <c:v>0.58760000000000001</c:v>
                </c:pt>
                <c:pt idx="313">
                  <c:v>0.58740000000000003</c:v>
                </c:pt>
                <c:pt idx="314">
                  <c:v>0.5867</c:v>
                </c:pt>
                <c:pt idx="315">
                  <c:v>0.5857</c:v>
                </c:pt>
                <c:pt idx="316">
                  <c:v>0.5847</c:v>
                </c:pt>
                <c:pt idx="317">
                  <c:v>0.58379999999999999</c:v>
                </c:pt>
                <c:pt idx="318">
                  <c:v>0.58340000000000003</c:v>
                </c:pt>
                <c:pt idx="319">
                  <c:v>0.58340000000000003</c:v>
                </c:pt>
                <c:pt idx="320">
                  <c:v>0.58350000000000002</c:v>
                </c:pt>
                <c:pt idx="321">
                  <c:v>0.58350000000000002</c:v>
                </c:pt>
                <c:pt idx="322">
                  <c:v>0.58340000000000003</c:v>
                </c:pt>
                <c:pt idx="323">
                  <c:v>0.58299999999999996</c:v>
                </c:pt>
                <c:pt idx="324">
                  <c:v>0.58260000000000001</c:v>
                </c:pt>
                <c:pt idx="325">
                  <c:v>0.58220000000000005</c:v>
                </c:pt>
                <c:pt idx="326">
                  <c:v>0.58189999999999997</c:v>
                </c:pt>
                <c:pt idx="327">
                  <c:v>0.58160000000000001</c:v>
                </c:pt>
                <c:pt idx="328">
                  <c:v>0.58130000000000004</c:v>
                </c:pt>
                <c:pt idx="329">
                  <c:v>0.58099999999999996</c:v>
                </c:pt>
                <c:pt idx="330">
                  <c:v>0.58079999999999998</c:v>
                </c:pt>
                <c:pt idx="331">
                  <c:v>0.5806</c:v>
                </c:pt>
                <c:pt idx="332">
                  <c:v>0.58040000000000003</c:v>
                </c:pt>
                <c:pt idx="333">
                  <c:v>0.58030000000000004</c:v>
                </c:pt>
                <c:pt idx="334">
                  <c:v>0.58030000000000004</c:v>
                </c:pt>
                <c:pt idx="335">
                  <c:v>0.58020000000000005</c:v>
                </c:pt>
                <c:pt idx="336">
                  <c:v>0.58020000000000005</c:v>
                </c:pt>
                <c:pt idx="337">
                  <c:v>0.58009999999999995</c:v>
                </c:pt>
                <c:pt idx="338">
                  <c:v>0.57999999999999996</c:v>
                </c:pt>
                <c:pt idx="339">
                  <c:v>0.57989999999999997</c:v>
                </c:pt>
                <c:pt idx="340">
                  <c:v>0.57979999999999998</c:v>
                </c:pt>
                <c:pt idx="341">
                  <c:v>0.57969999999999999</c:v>
                </c:pt>
                <c:pt idx="342">
                  <c:v>0.57950000000000002</c:v>
                </c:pt>
                <c:pt idx="343">
                  <c:v>0.57930000000000004</c:v>
                </c:pt>
                <c:pt idx="344">
                  <c:v>0.57909999999999995</c:v>
                </c:pt>
                <c:pt idx="345">
                  <c:v>0.57889999999999997</c:v>
                </c:pt>
                <c:pt idx="346">
                  <c:v>0.5786</c:v>
                </c:pt>
                <c:pt idx="347">
                  <c:v>0.57830000000000004</c:v>
                </c:pt>
                <c:pt idx="348">
                  <c:v>0.57809999999999995</c:v>
                </c:pt>
                <c:pt idx="349">
                  <c:v>0.57779999999999998</c:v>
                </c:pt>
                <c:pt idx="350">
                  <c:v>0.57750000000000001</c:v>
                </c:pt>
                <c:pt idx="351">
                  <c:v>0.57720000000000005</c:v>
                </c:pt>
                <c:pt idx="352">
                  <c:v>0.57699999999999996</c:v>
                </c:pt>
                <c:pt idx="353">
                  <c:v>0.57669999999999999</c:v>
                </c:pt>
                <c:pt idx="354">
                  <c:v>0.57650000000000001</c:v>
                </c:pt>
                <c:pt idx="355">
                  <c:v>0.57630000000000003</c:v>
                </c:pt>
                <c:pt idx="356">
                  <c:v>0.57599999999999996</c:v>
                </c:pt>
                <c:pt idx="357">
                  <c:v>0.57579999999999998</c:v>
                </c:pt>
                <c:pt idx="358">
                  <c:v>0.5756</c:v>
                </c:pt>
                <c:pt idx="359">
                  <c:v>0.57540000000000002</c:v>
                </c:pt>
                <c:pt idx="360">
                  <c:v>0.57520000000000004</c:v>
                </c:pt>
                <c:pt idx="361">
                  <c:v>0.57499999999999996</c:v>
                </c:pt>
                <c:pt idx="362">
                  <c:v>0.57489999999999997</c:v>
                </c:pt>
                <c:pt idx="363">
                  <c:v>0.57469999999999999</c:v>
                </c:pt>
                <c:pt idx="364">
                  <c:v>0.57450000000000001</c:v>
                </c:pt>
                <c:pt idx="365">
                  <c:v>0.57430000000000003</c:v>
                </c:pt>
                <c:pt idx="366">
                  <c:v>0.57420000000000004</c:v>
                </c:pt>
                <c:pt idx="367">
                  <c:v>0.57399999999999995</c:v>
                </c:pt>
                <c:pt idx="368">
                  <c:v>0.57389999999999997</c:v>
                </c:pt>
                <c:pt idx="369">
                  <c:v>0.57369999999999999</c:v>
                </c:pt>
                <c:pt idx="370">
                  <c:v>0.5736</c:v>
                </c:pt>
                <c:pt idx="371">
                  <c:v>0.57350000000000001</c:v>
                </c:pt>
                <c:pt idx="372">
                  <c:v>0.57330000000000003</c:v>
                </c:pt>
                <c:pt idx="373">
                  <c:v>0.57320000000000004</c:v>
                </c:pt>
                <c:pt idx="374">
                  <c:v>0.57310000000000005</c:v>
                </c:pt>
                <c:pt idx="375">
                  <c:v>0.57289999999999996</c:v>
                </c:pt>
                <c:pt idx="376">
                  <c:v>0.57279999999999998</c:v>
                </c:pt>
                <c:pt idx="377">
                  <c:v>0.57269999999999999</c:v>
                </c:pt>
                <c:pt idx="378">
                  <c:v>0.5726</c:v>
                </c:pt>
                <c:pt idx="379">
                  <c:v>0.57250000000000001</c:v>
                </c:pt>
                <c:pt idx="380">
                  <c:v>0.57240000000000002</c:v>
                </c:pt>
                <c:pt idx="381">
                  <c:v>0.57230000000000003</c:v>
                </c:pt>
                <c:pt idx="382">
                  <c:v>0.57220000000000004</c:v>
                </c:pt>
                <c:pt idx="383">
                  <c:v>0.57210000000000005</c:v>
                </c:pt>
                <c:pt idx="384">
                  <c:v>0.57199999999999995</c:v>
                </c:pt>
                <c:pt idx="385">
                  <c:v>0.57189999999999996</c:v>
                </c:pt>
                <c:pt idx="386">
                  <c:v>0.57179999999999997</c:v>
                </c:pt>
                <c:pt idx="387">
                  <c:v>0.57179999999999997</c:v>
                </c:pt>
                <c:pt idx="388">
                  <c:v>0.57169999999999999</c:v>
                </c:pt>
                <c:pt idx="389">
                  <c:v>0.5716</c:v>
                </c:pt>
                <c:pt idx="390">
                  <c:v>0.57150000000000001</c:v>
                </c:pt>
                <c:pt idx="391">
                  <c:v>0.57150000000000001</c:v>
                </c:pt>
                <c:pt idx="392">
                  <c:v>0.57140000000000002</c:v>
                </c:pt>
                <c:pt idx="393">
                  <c:v>0.57130000000000003</c:v>
                </c:pt>
                <c:pt idx="394">
                  <c:v>0.57130000000000003</c:v>
                </c:pt>
                <c:pt idx="395">
                  <c:v>0.57120000000000004</c:v>
                </c:pt>
                <c:pt idx="396">
                  <c:v>0.57110000000000005</c:v>
                </c:pt>
                <c:pt idx="397">
                  <c:v>0.57110000000000005</c:v>
                </c:pt>
                <c:pt idx="398">
                  <c:v>0.57099999999999995</c:v>
                </c:pt>
                <c:pt idx="399">
                  <c:v>0.57099999999999995</c:v>
                </c:pt>
              </c:numCache>
            </c:numRef>
          </c:yVal>
          <c:smooth val="0"/>
          <c:extLst>
            <c:ext xmlns:c16="http://schemas.microsoft.com/office/drawing/2014/chart" uri="{C3380CC4-5D6E-409C-BE32-E72D297353CC}">
              <c16:uniqueId val="{00000001-CD43-486D-AE26-AC525BAF81C2}"/>
            </c:ext>
          </c:extLst>
        </c:ser>
        <c:ser>
          <c:idx val="2"/>
          <c:order val="2"/>
          <c:tx>
            <c:strRef>
              <c:f>Sheet1!$D$1</c:f>
              <c:strCache>
                <c:ptCount val="1"/>
                <c:pt idx="0">
                  <c:v>Level 2</c:v>
                </c:pt>
              </c:strCache>
            </c:strRef>
          </c:tx>
          <c:spPr>
            <a:ln w="22225" cap="flat">
              <a:solidFill>
                <a:srgbClr val="5FA3BE"/>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Sheet1!$D$2:$D$401</c:f>
              <c:numCache>
                <c:formatCode>General</c:formatCode>
                <c:ptCount val="400"/>
                <c:pt idx="0">
                  <c:v>0.18390000000000001</c:v>
                </c:pt>
                <c:pt idx="1">
                  <c:v>0.18090000000000001</c:v>
                </c:pt>
                <c:pt idx="2">
                  <c:v>0.18509999999999999</c:v>
                </c:pt>
                <c:pt idx="3">
                  <c:v>0.1855</c:v>
                </c:pt>
                <c:pt idx="4">
                  <c:v>0.18149999999999999</c:v>
                </c:pt>
                <c:pt idx="5">
                  <c:v>0.17949999999999999</c:v>
                </c:pt>
                <c:pt idx="6">
                  <c:v>0.18759999999999999</c:v>
                </c:pt>
                <c:pt idx="7">
                  <c:v>0.19450000000000001</c:v>
                </c:pt>
                <c:pt idx="8">
                  <c:v>0.20030000000000001</c:v>
                </c:pt>
                <c:pt idx="9">
                  <c:v>0.2049</c:v>
                </c:pt>
                <c:pt idx="10">
                  <c:v>0.20830000000000001</c:v>
                </c:pt>
                <c:pt idx="11">
                  <c:v>0.21029999999999999</c:v>
                </c:pt>
                <c:pt idx="12">
                  <c:v>0.21079999999999999</c:v>
                </c:pt>
                <c:pt idx="13">
                  <c:v>0.20949999999999999</c:v>
                </c:pt>
                <c:pt idx="14">
                  <c:v>0.20599999999999999</c:v>
                </c:pt>
                <c:pt idx="15">
                  <c:v>0.20749999999999999</c:v>
                </c:pt>
                <c:pt idx="16">
                  <c:v>0.2132</c:v>
                </c:pt>
                <c:pt idx="17">
                  <c:v>0.21859999999999999</c:v>
                </c:pt>
                <c:pt idx="18">
                  <c:v>0.2235</c:v>
                </c:pt>
                <c:pt idx="19">
                  <c:v>0.2278</c:v>
                </c:pt>
                <c:pt idx="20">
                  <c:v>0.2311</c:v>
                </c:pt>
                <c:pt idx="21">
                  <c:v>0.2336</c:v>
                </c:pt>
                <c:pt idx="22">
                  <c:v>0.2349</c:v>
                </c:pt>
                <c:pt idx="23">
                  <c:v>0.23530000000000001</c:v>
                </c:pt>
                <c:pt idx="24">
                  <c:v>0.23469999999999999</c:v>
                </c:pt>
                <c:pt idx="25">
                  <c:v>0.23330000000000001</c:v>
                </c:pt>
                <c:pt idx="26">
                  <c:v>0.23139999999999999</c:v>
                </c:pt>
                <c:pt idx="27">
                  <c:v>0.22939999999999999</c:v>
                </c:pt>
                <c:pt idx="28">
                  <c:v>0.2303</c:v>
                </c:pt>
                <c:pt idx="29">
                  <c:v>0.23630000000000001</c:v>
                </c:pt>
                <c:pt idx="30">
                  <c:v>0.24210000000000001</c:v>
                </c:pt>
                <c:pt idx="31">
                  <c:v>0.24779999999999999</c:v>
                </c:pt>
                <c:pt idx="32">
                  <c:v>0.25340000000000001</c:v>
                </c:pt>
                <c:pt idx="33">
                  <c:v>0.25890000000000002</c:v>
                </c:pt>
                <c:pt idx="34">
                  <c:v>0.26419999999999999</c:v>
                </c:pt>
                <c:pt idx="35">
                  <c:v>0.27600000000000002</c:v>
                </c:pt>
                <c:pt idx="36">
                  <c:v>0.28870000000000001</c:v>
                </c:pt>
                <c:pt idx="37">
                  <c:v>0.30130000000000001</c:v>
                </c:pt>
                <c:pt idx="38">
                  <c:v>0.31369999999999998</c:v>
                </c:pt>
                <c:pt idx="39">
                  <c:v>0.32579999999999998</c:v>
                </c:pt>
                <c:pt idx="40">
                  <c:v>0.34050000000000002</c:v>
                </c:pt>
                <c:pt idx="41">
                  <c:v>0.35399999999999998</c:v>
                </c:pt>
                <c:pt idx="42">
                  <c:v>0.36499999999999999</c:v>
                </c:pt>
                <c:pt idx="43">
                  <c:v>0.37340000000000001</c:v>
                </c:pt>
                <c:pt idx="44">
                  <c:v>0.37919999999999998</c:v>
                </c:pt>
                <c:pt idx="45">
                  <c:v>0.38800000000000001</c:v>
                </c:pt>
                <c:pt idx="46">
                  <c:v>0.39600000000000002</c:v>
                </c:pt>
                <c:pt idx="47">
                  <c:v>0.40310000000000001</c:v>
                </c:pt>
                <c:pt idx="48">
                  <c:v>0.40939999999999999</c:v>
                </c:pt>
                <c:pt idx="49">
                  <c:v>0.42449999999999999</c:v>
                </c:pt>
                <c:pt idx="50">
                  <c:v>0.44579999999999997</c:v>
                </c:pt>
                <c:pt idx="51">
                  <c:v>0.46710000000000002</c:v>
                </c:pt>
                <c:pt idx="52">
                  <c:v>0.48809999999999998</c:v>
                </c:pt>
                <c:pt idx="53">
                  <c:v>0.50870000000000004</c:v>
                </c:pt>
                <c:pt idx="54">
                  <c:v>0.52849999999999997</c:v>
                </c:pt>
                <c:pt idx="55">
                  <c:v>0.54730000000000001</c:v>
                </c:pt>
                <c:pt idx="56">
                  <c:v>0.56489999999999996</c:v>
                </c:pt>
                <c:pt idx="57">
                  <c:v>0.58109999999999995</c:v>
                </c:pt>
                <c:pt idx="58">
                  <c:v>0.61699999999999999</c:v>
                </c:pt>
                <c:pt idx="59">
                  <c:v>0.65590000000000004</c:v>
                </c:pt>
                <c:pt idx="60">
                  <c:v>0.68920000000000003</c:v>
                </c:pt>
                <c:pt idx="61">
                  <c:v>0.71619999999999995</c:v>
                </c:pt>
                <c:pt idx="62">
                  <c:v>0.73640000000000005</c:v>
                </c:pt>
                <c:pt idx="63">
                  <c:v>0.74929999999999997</c:v>
                </c:pt>
                <c:pt idx="64">
                  <c:v>0.75460000000000005</c:v>
                </c:pt>
                <c:pt idx="65">
                  <c:v>0.75219999999999998</c:v>
                </c:pt>
                <c:pt idx="66">
                  <c:v>0.74229999999999996</c:v>
                </c:pt>
                <c:pt idx="67">
                  <c:v>0.72570000000000001</c:v>
                </c:pt>
                <c:pt idx="68">
                  <c:v>0.71630000000000005</c:v>
                </c:pt>
                <c:pt idx="69">
                  <c:v>0.74439999999999995</c:v>
                </c:pt>
                <c:pt idx="70">
                  <c:v>0.76119999999999999</c:v>
                </c:pt>
                <c:pt idx="71">
                  <c:v>0.7661</c:v>
                </c:pt>
                <c:pt idx="72">
                  <c:v>0.80410000000000004</c:v>
                </c:pt>
                <c:pt idx="73">
                  <c:v>0.84450000000000003</c:v>
                </c:pt>
                <c:pt idx="74">
                  <c:v>0.87350000000000005</c:v>
                </c:pt>
                <c:pt idx="75">
                  <c:v>0.89</c:v>
                </c:pt>
                <c:pt idx="76">
                  <c:v>0.89349999999999996</c:v>
                </c:pt>
                <c:pt idx="77">
                  <c:v>0.8841</c:v>
                </c:pt>
                <c:pt idx="78">
                  <c:v>0.89229999999999998</c:v>
                </c:pt>
                <c:pt idx="79">
                  <c:v>0.91810000000000003</c:v>
                </c:pt>
                <c:pt idx="80">
                  <c:v>0.94469999999999998</c:v>
                </c:pt>
                <c:pt idx="81">
                  <c:v>0.97209999999999996</c:v>
                </c:pt>
                <c:pt idx="82">
                  <c:v>1.0002</c:v>
                </c:pt>
                <c:pt idx="83">
                  <c:v>1.0422</c:v>
                </c:pt>
                <c:pt idx="84">
                  <c:v>1.0875999999999999</c:v>
                </c:pt>
                <c:pt idx="85">
                  <c:v>1.1344000000000001</c:v>
                </c:pt>
                <c:pt idx="86">
                  <c:v>1.1826000000000001</c:v>
                </c:pt>
                <c:pt idx="87">
                  <c:v>1.2323</c:v>
                </c:pt>
                <c:pt idx="88">
                  <c:v>1.2834000000000001</c:v>
                </c:pt>
                <c:pt idx="89">
                  <c:v>1.3357000000000001</c:v>
                </c:pt>
                <c:pt idx="90">
                  <c:v>1.3894</c:v>
                </c:pt>
                <c:pt idx="91">
                  <c:v>1.4441999999999999</c:v>
                </c:pt>
                <c:pt idx="92">
                  <c:v>1.5001</c:v>
                </c:pt>
                <c:pt idx="93">
                  <c:v>1.5569</c:v>
                </c:pt>
                <c:pt idx="94">
                  <c:v>1.6145</c:v>
                </c:pt>
                <c:pt idx="95">
                  <c:v>1.6727000000000001</c:v>
                </c:pt>
                <c:pt idx="96">
                  <c:v>1.7313000000000001</c:v>
                </c:pt>
                <c:pt idx="97">
                  <c:v>1.7901</c:v>
                </c:pt>
                <c:pt idx="98">
                  <c:v>1.8487</c:v>
                </c:pt>
                <c:pt idx="99">
                  <c:v>1.9069</c:v>
                </c:pt>
                <c:pt idx="100">
                  <c:v>1.9643999999999999</c:v>
                </c:pt>
                <c:pt idx="101">
                  <c:v>2.0207000000000002</c:v>
                </c:pt>
                <c:pt idx="102">
                  <c:v>2.0756000000000001</c:v>
                </c:pt>
                <c:pt idx="103">
                  <c:v>2.1286</c:v>
                </c:pt>
                <c:pt idx="104">
                  <c:v>2.1793</c:v>
                </c:pt>
                <c:pt idx="105">
                  <c:v>2.2271000000000001</c:v>
                </c:pt>
                <c:pt idx="106">
                  <c:v>2.2715999999999998</c:v>
                </c:pt>
                <c:pt idx="107">
                  <c:v>2.3123</c:v>
                </c:pt>
                <c:pt idx="108">
                  <c:v>2.3489</c:v>
                </c:pt>
                <c:pt idx="109">
                  <c:v>2.3807</c:v>
                </c:pt>
                <c:pt idx="110">
                  <c:v>2.4074</c:v>
                </c:pt>
                <c:pt idx="111">
                  <c:v>2.4428000000000001</c:v>
                </c:pt>
                <c:pt idx="112">
                  <c:v>2.5339</c:v>
                </c:pt>
                <c:pt idx="113">
                  <c:v>2.6139999999999999</c:v>
                </c:pt>
                <c:pt idx="114">
                  <c:v>2.6815000000000002</c:v>
                </c:pt>
                <c:pt idx="115">
                  <c:v>2.7351000000000001</c:v>
                </c:pt>
                <c:pt idx="116">
                  <c:v>2.7738</c:v>
                </c:pt>
                <c:pt idx="117">
                  <c:v>2.7966000000000002</c:v>
                </c:pt>
                <c:pt idx="118">
                  <c:v>2.8035000000000001</c:v>
                </c:pt>
                <c:pt idx="119">
                  <c:v>2.7946</c:v>
                </c:pt>
                <c:pt idx="120">
                  <c:v>2.7707000000000002</c:v>
                </c:pt>
                <c:pt idx="121">
                  <c:v>2.7330000000000001</c:v>
                </c:pt>
                <c:pt idx="122">
                  <c:v>2.6827999999999999</c:v>
                </c:pt>
                <c:pt idx="123">
                  <c:v>2.6217000000000001</c:v>
                </c:pt>
                <c:pt idx="124">
                  <c:v>2.5512000000000001</c:v>
                </c:pt>
                <c:pt idx="125">
                  <c:v>2.4727000000000001</c:v>
                </c:pt>
                <c:pt idx="126">
                  <c:v>2.3875000000000002</c:v>
                </c:pt>
                <c:pt idx="127">
                  <c:v>2.2970000000000002</c:v>
                </c:pt>
                <c:pt idx="128">
                  <c:v>2.2025000000000001</c:v>
                </c:pt>
                <c:pt idx="129">
                  <c:v>2.1160999999999999</c:v>
                </c:pt>
                <c:pt idx="130">
                  <c:v>2.0350999999999999</c:v>
                </c:pt>
                <c:pt idx="131">
                  <c:v>1.9535</c:v>
                </c:pt>
                <c:pt idx="132">
                  <c:v>1.8718999999999999</c:v>
                </c:pt>
                <c:pt idx="133">
                  <c:v>1.7911999999999999</c:v>
                </c:pt>
                <c:pt idx="134">
                  <c:v>1.7117</c:v>
                </c:pt>
                <c:pt idx="135">
                  <c:v>1.6341000000000001</c:v>
                </c:pt>
                <c:pt idx="136">
                  <c:v>1.5610999999999999</c:v>
                </c:pt>
                <c:pt idx="137">
                  <c:v>1.5146999999999999</c:v>
                </c:pt>
                <c:pt idx="138">
                  <c:v>1.4703999999999999</c:v>
                </c:pt>
                <c:pt idx="139">
                  <c:v>1.4279999999999999</c:v>
                </c:pt>
                <c:pt idx="140">
                  <c:v>1.3876999999999999</c:v>
                </c:pt>
                <c:pt idx="141">
                  <c:v>1.3494999999999999</c:v>
                </c:pt>
                <c:pt idx="142">
                  <c:v>1.3133999999999999</c:v>
                </c:pt>
                <c:pt idx="143">
                  <c:v>1.2796000000000001</c:v>
                </c:pt>
                <c:pt idx="144">
                  <c:v>1.2481</c:v>
                </c:pt>
                <c:pt idx="145">
                  <c:v>1.2189000000000001</c:v>
                </c:pt>
                <c:pt idx="146">
                  <c:v>1.1921999999999999</c:v>
                </c:pt>
                <c:pt idx="147">
                  <c:v>1.1677999999999999</c:v>
                </c:pt>
                <c:pt idx="148">
                  <c:v>1.1458999999999999</c:v>
                </c:pt>
                <c:pt idx="149">
                  <c:v>1.1262000000000001</c:v>
                </c:pt>
                <c:pt idx="150">
                  <c:v>1.1089</c:v>
                </c:pt>
                <c:pt idx="151">
                  <c:v>1.0935999999999999</c:v>
                </c:pt>
                <c:pt idx="152">
                  <c:v>1.0803</c:v>
                </c:pt>
                <c:pt idx="153">
                  <c:v>1.0685</c:v>
                </c:pt>
                <c:pt idx="154">
                  <c:v>1.0581</c:v>
                </c:pt>
                <c:pt idx="155">
                  <c:v>1.0488</c:v>
                </c:pt>
                <c:pt idx="156">
                  <c:v>1.0402</c:v>
                </c:pt>
                <c:pt idx="157">
                  <c:v>1.032</c:v>
                </c:pt>
                <c:pt idx="158">
                  <c:v>1.0241</c:v>
                </c:pt>
                <c:pt idx="159">
                  <c:v>1.0161</c:v>
                </c:pt>
                <c:pt idx="160">
                  <c:v>1.0081</c:v>
                </c:pt>
                <c:pt idx="161">
                  <c:v>0.99990000000000001</c:v>
                </c:pt>
                <c:pt idx="162">
                  <c:v>0.99170000000000003</c:v>
                </c:pt>
                <c:pt idx="163">
                  <c:v>0.98370000000000002</c:v>
                </c:pt>
                <c:pt idx="164">
                  <c:v>0.97619999999999996</c:v>
                </c:pt>
                <c:pt idx="165">
                  <c:v>0.96930000000000005</c:v>
                </c:pt>
                <c:pt idx="166">
                  <c:v>0.96350000000000002</c:v>
                </c:pt>
                <c:pt idx="167">
                  <c:v>0.95899999999999996</c:v>
                </c:pt>
                <c:pt idx="168">
                  <c:v>0.95569999999999999</c:v>
                </c:pt>
                <c:pt idx="169">
                  <c:v>0.95369999999999999</c:v>
                </c:pt>
                <c:pt idx="170">
                  <c:v>0.9526</c:v>
                </c:pt>
                <c:pt idx="171">
                  <c:v>0.95209999999999995</c:v>
                </c:pt>
                <c:pt idx="172">
                  <c:v>0.95169999999999999</c:v>
                </c:pt>
                <c:pt idx="173">
                  <c:v>0.95069999999999999</c:v>
                </c:pt>
                <c:pt idx="174">
                  <c:v>0.9486</c:v>
                </c:pt>
                <c:pt idx="175">
                  <c:v>0.94479999999999997</c:v>
                </c:pt>
                <c:pt idx="176">
                  <c:v>0.93899999999999995</c:v>
                </c:pt>
                <c:pt idx="177">
                  <c:v>0.93079999999999996</c:v>
                </c:pt>
                <c:pt idx="178">
                  <c:v>0.92030000000000001</c:v>
                </c:pt>
                <c:pt idx="179">
                  <c:v>0.90749999999999997</c:v>
                </c:pt>
                <c:pt idx="180">
                  <c:v>0.89259999999999995</c:v>
                </c:pt>
                <c:pt idx="181">
                  <c:v>0.87629999999999997</c:v>
                </c:pt>
                <c:pt idx="182">
                  <c:v>0.85909999999999997</c:v>
                </c:pt>
                <c:pt idx="183">
                  <c:v>0.84209999999999996</c:v>
                </c:pt>
                <c:pt idx="184">
                  <c:v>0.8407</c:v>
                </c:pt>
                <c:pt idx="185">
                  <c:v>0.84660000000000002</c:v>
                </c:pt>
                <c:pt idx="186">
                  <c:v>0.8498</c:v>
                </c:pt>
                <c:pt idx="187">
                  <c:v>0.85160000000000002</c:v>
                </c:pt>
                <c:pt idx="188">
                  <c:v>0.85340000000000005</c:v>
                </c:pt>
                <c:pt idx="189">
                  <c:v>0.85650000000000004</c:v>
                </c:pt>
                <c:pt idx="190">
                  <c:v>0.86199999999999999</c:v>
                </c:pt>
                <c:pt idx="191">
                  <c:v>0.87050000000000005</c:v>
                </c:pt>
                <c:pt idx="192">
                  <c:v>0.88229999999999997</c:v>
                </c:pt>
                <c:pt idx="193">
                  <c:v>0.89710000000000001</c:v>
                </c:pt>
                <c:pt idx="194">
                  <c:v>0.91449999999999998</c:v>
                </c:pt>
                <c:pt idx="195">
                  <c:v>0.95330000000000004</c:v>
                </c:pt>
                <c:pt idx="196">
                  <c:v>1.0095000000000001</c:v>
                </c:pt>
                <c:pt idx="197">
                  <c:v>1.0575000000000001</c:v>
                </c:pt>
                <c:pt idx="198">
                  <c:v>1.0903</c:v>
                </c:pt>
                <c:pt idx="199">
                  <c:v>1.1115999999999999</c:v>
                </c:pt>
                <c:pt idx="200">
                  <c:v>1.1371</c:v>
                </c:pt>
                <c:pt idx="201">
                  <c:v>1.1841999999999999</c:v>
                </c:pt>
                <c:pt idx="202">
                  <c:v>1.2573000000000001</c:v>
                </c:pt>
                <c:pt idx="203">
                  <c:v>1.3439000000000001</c:v>
                </c:pt>
                <c:pt idx="204">
                  <c:v>1.4265000000000001</c:v>
                </c:pt>
                <c:pt idx="205">
                  <c:v>1.4957</c:v>
                </c:pt>
                <c:pt idx="206">
                  <c:v>1.5569</c:v>
                </c:pt>
                <c:pt idx="207">
                  <c:v>1.6229</c:v>
                </c:pt>
                <c:pt idx="208">
                  <c:v>1.7009000000000001</c:v>
                </c:pt>
                <c:pt idx="209">
                  <c:v>1.7858000000000001</c:v>
                </c:pt>
                <c:pt idx="210">
                  <c:v>1.8673</c:v>
                </c:pt>
                <c:pt idx="211">
                  <c:v>1.9419999999999999</c:v>
                </c:pt>
                <c:pt idx="212">
                  <c:v>2.0103</c:v>
                </c:pt>
                <c:pt idx="213">
                  <c:v>2.0670000000000002</c:v>
                </c:pt>
                <c:pt idx="214">
                  <c:v>2.0983999999999998</c:v>
                </c:pt>
                <c:pt idx="215">
                  <c:v>2.0903</c:v>
                </c:pt>
                <c:pt idx="216">
                  <c:v>2.0386000000000002</c:v>
                </c:pt>
                <c:pt idx="217">
                  <c:v>1.9517</c:v>
                </c:pt>
                <c:pt idx="218">
                  <c:v>1.845</c:v>
                </c:pt>
                <c:pt idx="219">
                  <c:v>1.7330000000000001</c:v>
                </c:pt>
                <c:pt idx="220">
                  <c:v>1.6291</c:v>
                </c:pt>
                <c:pt idx="221">
                  <c:v>1.5489999999999999</c:v>
                </c:pt>
                <c:pt idx="222">
                  <c:v>1.5027999999999999</c:v>
                </c:pt>
                <c:pt idx="223">
                  <c:v>1.4838</c:v>
                </c:pt>
                <c:pt idx="224">
                  <c:v>1.4718</c:v>
                </c:pt>
                <c:pt idx="225">
                  <c:v>1.448</c:v>
                </c:pt>
                <c:pt idx="226">
                  <c:v>1.4068000000000001</c:v>
                </c:pt>
                <c:pt idx="227">
                  <c:v>1.3554999999999999</c:v>
                </c:pt>
                <c:pt idx="228">
                  <c:v>1.3086</c:v>
                </c:pt>
                <c:pt idx="229">
                  <c:v>1.2767999999999999</c:v>
                </c:pt>
                <c:pt idx="230">
                  <c:v>1.2601</c:v>
                </c:pt>
                <c:pt idx="231">
                  <c:v>1.2501</c:v>
                </c:pt>
                <c:pt idx="232">
                  <c:v>1.2407999999999999</c:v>
                </c:pt>
                <c:pt idx="233">
                  <c:v>1.2295</c:v>
                </c:pt>
                <c:pt idx="234">
                  <c:v>1.2143999999999999</c:v>
                </c:pt>
                <c:pt idx="235">
                  <c:v>1.1948000000000001</c:v>
                </c:pt>
                <c:pt idx="236">
                  <c:v>1.1749000000000001</c:v>
                </c:pt>
                <c:pt idx="237">
                  <c:v>1.1586000000000001</c:v>
                </c:pt>
                <c:pt idx="238">
                  <c:v>1.1438999999999999</c:v>
                </c:pt>
                <c:pt idx="239">
                  <c:v>1.1247</c:v>
                </c:pt>
                <c:pt idx="240">
                  <c:v>1.097</c:v>
                </c:pt>
                <c:pt idx="241">
                  <c:v>1.0625</c:v>
                </c:pt>
                <c:pt idx="242">
                  <c:v>1.0261</c:v>
                </c:pt>
                <c:pt idx="243">
                  <c:v>0.9919</c:v>
                </c:pt>
                <c:pt idx="244">
                  <c:v>0.9627</c:v>
                </c:pt>
                <c:pt idx="245">
                  <c:v>0.94</c:v>
                </c:pt>
                <c:pt idx="246">
                  <c:v>0.92420000000000002</c:v>
                </c:pt>
                <c:pt idx="247">
                  <c:v>0.91449999999999998</c:v>
                </c:pt>
                <c:pt idx="248">
                  <c:v>0.91080000000000005</c:v>
                </c:pt>
                <c:pt idx="249">
                  <c:v>0.91279999999999994</c:v>
                </c:pt>
                <c:pt idx="250">
                  <c:v>0.91700000000000004</c:v>
                </c:pt>
                <c:pt idx="251">
                  <c:v>0.91849999999999998</c:v>
                </c:pt>
                <c:pt idx="252">
                  <c:v>0.91469999999999996</c:v>
                </c:pt>
                <c:pt idx="253">
                  <c:v>0.90549999999999997</c:v>
                </c:pt>
                <c:pt idx="254">
                  <c:v>0.89329999999999998</c:v>
                </c:pt>
                <c:pt idx="255">
                  <c:v>0.88129999999999997</c:v>
                </c:pt>
                <c:pt idx="256">
                  <c:v>0.87009999999999998</c:v>
                </c:pt>
                <c:pt idx="257">
                  <c:v>0.85709999999999997</c:v>
                </c:pt>
                <c:pt idx="258">
                  <c:v>0.83940000000000003</c:v>
                </c:pt>
                <c:pt idx="259">
                  <c:v>0.81479999999999997</c:v>
                </c:pt>
                <c:pt idx="260">
                  <c:v>0.78969999999999996</c:v>
                </c:pt>
                <c:pt idx="261">
                  <c:v>0.80149999999999999</c:v>
                </c:pt>
                <c:pt idx="262">
                  <c:v>0.81269999999999998</c:v>
                </c:pt>
                <c:pt idx="263">
                  <c:v>0.82310000000000005</c:v>
                </c:pt>
                <c:pt idx="264">
                  <c:v>0.83209999999999995</c:v>
                </c:pt>
                <c:pt idx="265">
                  <c:v>0.8387</c:v>
                </c:pt>
                <c:pt idx="266">
                  <c:v>0.84219999999999995</c:v>
                </c:pt>
                <c:pt idx="267">
                  <c:v>0.84199999999999997</c:v>
                </c:pt>
                <c:pt idx="268">
                  <c:v>0.83799999999999997</c:v>
                </c:pt>
                <c:pt idx="269">
                  <c:v>0.84309999999999996</c:v>
                </c:pt>
                <c:pt idx="270">
                  <c:v>0.8639</c:v>
                </c:pt>
                <c:pt idx="271">
                  <c:v>0.88</c:v>
                </c:pt>
                <c:pt idx="272">
                  <c:v>0.88929999999999998</c:v>
                </c:pt>
                <c:pt idx="273">
                  <c:v>0.89300000000000002</c:v>
                </c:pt>
                <c:pt idx="274">
                  <c:v>0.89349999999999996</c:v>
                </c:pt>
                <c:pt idx="275">
                  <c:v>0.8911</c:v>
                </c:pt>
                <c:pt idx="276">
                  <c:v>0.88490000000000002</c:v>
                </c:pt>
                <c:pt idx="277">
                  <c:v>0.87429999999999997</c:v>
                </c:pt>
                <c:pt idx="278">
                  <c:v>0.85980000000000001</c:v>
                </c:pt>
                <c:pt idx="279">
                  <c:v>0.84209999999999996</c:v>
                </c:pt>
                <c:pt idx="280">
                  <c:v>0.8226</c:v>
                </c:pt>
                <c:pt idx="281">
                  <c:v>0.80269999999999997</c:v>
                </c:pt>
                <c:pt idx="282">
                  <c:v>0.78669999999999995</c:v>
                </c:pt>
                <c:pt idx="283">
                  <c:v>0.78310000000000002</c:v>
                </c:pt>
                <c:pt idx="284">
                  <c:v>0.77729999999999999</c:v>
                </c:pt>
                <c:pt idx="285">
                  <c:v>0.7722</c:v>
                </c:pt>
                <c:pt idx="286">
                  <c:v>0.7671</c:v>
                </c:pt>
                <c:pt idx="287">
                  <c:v>0.76149999999999995</c:v>
                </c:pt>
                <c:pt idx="288">
                  <c:v>0.75619999999999998</c:v>
                </c:pt>
                <c:pt idx="289">
                  <c:v>0.75180000000000002</c:v>
                </c:pt>
                <c:pt idx="290">
                  <c:v>0.74929999999999997</c:v>
                </c:pt>
                <c:pt idx="291">
                  <c:v>0.74990000000000001</c:v>
                </c:pt>
                <c:pt idx="292">
                  <c:v>0.75209999999999999</c:v>
                </c:pt>
                <c:pt idx="293">
                  <c:v>0.75449999999999995</c:v>
                </c:pt>
                <c:pt idx="294">
                  <c:v>0.75660000000000005</c:v>
                </c:pt>
                <c:pt idx="295">
                  <c:v>0.7581</c:v>
                </c:pt>
                <c:pt idx="296">
                  <c:v>0.75890000000000002</c:v>
                </c:pt>
                <c:pt idx="297">
                  <c:v>0.75890000000000002</c:v>
                </c:pt>
                <c:pt idx="298">
                  <c:v>0.75839999999999996</c:v>
                </c:pt>
                <c:pt idx="299">
                  <c:v>0.75739999999999996</c:v>
                </c:pt>
                <c:pt idx="300">
                  <c:v>0.75649999999999995</c:v>
                </c:pt>
                <c:pt idx="301">
                  <c:v>0.75580000000000003</c:v>
                </c:pt>
                <c:pt idx="302">
                  <c:v>0.75549999999999995</c:v>
                </c:pt>
                <c:pt idx="303">
                  <c:v>0.75560000000000005</c:v>
                </c:pt>
                <c:pt idx="304">
                  <c:v>0.75590000000000002</c:v>
                </c:pt>
                <c:pt idx="305">
                  <c:v>0.75629999999999997</c:v>
                </c:pt>
                <c:pt idx="306">
                  <c:v>0.75649999999999995</c:v>
                </c:pt>
                <c:pt idx="307">
                  <c:v>0.75649999999999995</c:v>
                </c:pt>
                <c:pt idx="308">
                  <c:v>0.75629999999999997</c:v>
                </c:pt>
                <c:pt idx="309">
                  <c:v>0.75590000000000002</c:v>
                </c:pt>
                <c:pt idx="310">
                  <c:v>0.75539999999999996</c:v>
                </c:pt>
                <c:pt idx="311">
                  <c:v>0.755</c:v>
                </c:pt>
                <c:pt idx="312">
                  <c:v>0.75470000000000004</c:v>
                </c:pt>
                <c:pt idx="313">
                  <c:v>0.75449999999999995</c:v>
                </c:pt>
                <c:pt idx="314">
                  <c:v>0.75439999999999996</c:v>
                </c:pt>
                <c:pt idx="315">
                  <c:v>0.75439999999999996</c:v>
                </c:pt>
                <c:pt idx="316">
                  <c:v>0.75439999999999996</c:v>
                </c:pt>
                <c:pt idx="317">
                  <c:v>0.75429999999999997</c:v>
                </c:pt>
                <c:pt idx="318">
                  <c:v>0.75409999999999999</c:v>
                </c:pt>
                <c:pt idx="319">
                  <c:v>0.75390000000000001</c:v>
                </c:pt>
                <c:pt idx="320">
                  <c:v>0.75370000000000004</c:v>
                </c:pt>
                <c:pt idx="321">
                  <c:v>0.75349999999999995</c:v>
                </c:pt>
                <c:pt idx="322">
                  <c:v>0.75329999999999997</c:v>
                </c:pt>
                <c:pt idx="323">
                  <c:v>0.75309999999999999</c:v>
                </c:pt>
                <c:pt idx="324">
                  <c:v>0.753</c:v>
                </c:pt>
                <c:pt idx="325">
                  <c:v>0.75290000000000001</c:v>
                </c:pt>
                <c:pt idx="326">
                  <c:v>0.75270000000000004</c:v>
                </c:pt>
                <c:pt idx="327">
                  <c:v>0.75260000000000005</c:v>
                </c:pt>
                <c:pt idx="328">
                  <c:v>0.75239999999999996</c:v>
                </c:pt>
                <c:pt idx="329">
                  <c:v>0.75229999999999997</c:v>
                </c:pt>
                <c:pt idx="330">
                  <c:v>0.75209999999999999</c:v>
                </c:pt>
                <c:pt idx="331">
                  <c:v>0.752</c:v>
                </c:pt>
                <c:pt idx="332">
                  <c:v>0.75190000000000001</c:v>
                </c:pt>
                <c:pt idx="333">
                  <c:v>0.75170000000000003</c:v>
                </c:pt>
                <c:pt idx="334">
                  <c:v>0.75149999999999995</c:v>
                </c:pt>
                <c:pt idx="335">
                  <c:v>0.75139999999999996</c:v>
                </c:pt>
                <c:pt idx="336">
                  <c:v>0.75119999999999998</c:v>
                </c:pt>
                <c:pt idx="337">
                  <c:v>0.75109999999999999</c:v>
                </c:pt>
                <c:pt idx="338">
                  <c:v>0.75090000000000001</c:v>
                </c:pt>
                <c:pt idx="339">
                  <c:v>0.75080000000000002</c:v>
                </c:pt>
                <c:pt idx="340">
                  <c:v>0.75070000000000003</c:v>
                </c:pt>
                <c:pt idx="341">
                  <c:v>0.75049999999999994</c:v>
                </c:pt>
                <c:pt idx="342">
                  <c:v>0.75039999999999996</c:v>
                </c:pt>
                <c:pt idx="343">
                  <c:v>0.75029999999999997</c:v>
                </c:pt>
                <c:pt idx="344">
                  <c:v>0.75019999999999998</c:v>
                </c:pt>
                <c:pt idx="345">
                  <c:v>0.75</c:v>
                </c:pt>
                <c:pt idx="346">
                  <c:v>0.74990000000000001</c:v>
                </c:pt>
                <c:pt idx="347">
                  <c:v>0.74980000000000002</c:v>
                </c:pt>
                <c:pt idx="348">
                  <c:v>0.74970000000000003</c:v>
                </c:pt>
                <c:pt idx="349">
                  <c:v>0.74960000000000004</c:v>
                </c:pt>
                <c:pt idx="350">
                  <c:v>0.74950000000000006</c:v>
                </c:pt>
                <c:pt idx="351">
                  <c:v>0.74950000000000006</c:v>
                </c:pt>
                <c:pt idx="352">
                  <c:v>0.74939999999999996</c:v>
                </c:pt>
                <c:pt idx="353">
                  <c:v>0.74929999999999997</c:v>
                </c:pt>
                <c:pt idx="354">
                  <c:v>0.74919999999999998</c:v>
                </c:pt>
                <c:pt idx="355">
                  <c:v>0.74909999999999999</c:v>
                </c:pt>
                <c:pt idx="356">
                  <c:v>0.749</c:v>
                </c:pt>
                <c:pt idx="357">
                  <c:v>0.74890000000000001</c:v>
                </c:pt>
                <c:pt idx="358">
                  <c:v>0.74880000000000002</c:v>
                </c:pt>
                <c:pt idx="359">
                  <c:v>0.74880000000000002</c:v>
                </c:pt>
                <c:pt idx="360">
                  <c:v>0.74870000000000003</c:v>
                </c:pt>
                <c:pt idx="361">
                  <c:v>0.74860000000000004</c:v>
                </c:pt>
                <c:pt idx="362">
                  <c:v>0.74850000000000005</c:v>
                </c:pt>
                <c:pt idx="363">
                  <c:v>0.74850000000000005</c:v>
                </c:pt>
                <c:pt idx="364">
                  <c:v>0.74839999999999995</c:v>
                </c:pt>
                <c:pt idx="365">
                  <c:v>0.74829999999999997</c:v>
                </c:pt>
                <c:pt idx="366">
                  <c:v>0.74819999999999998</c:v>
                </c:pt>
                <c:pt idx="367">
                  <c:v>0.74819999999999998</c:v>
                </c:pt>
                <c:pt idx="368">
                  <c:v>0.74809999999999999</c:v>
                </c:pt>
                <c:pt idx="369">
                  <c:v>0.748</c:v>
                </c:pt>
                <c:pt idx="370">
                  <c:v>0.748</c:v>
                </c:pt>
                <c:pt idx="371">
                  <c:v>0.74790000000000001</c:v>
                </c:pt>
                <c:pt idx="372">
                  <c:v>0.74790000000000001</c:v>
                </c:pt>
                <c:pt idx="373">
                  <c:v>0.74780000000000002</c:v>
                </c:pt>
                <c:pt idx="374">
                  <c:v>0.74770000000000003</c:v>
                </c:pt>
                <c:pt idx="375">
                  <c:v>0.74770000000000003</c:v>
                </c:pt>
                <c:pt idx="376">
                  <c:v>0.74760000000000004</c:v>
                </c:pt>
                <c:pt idx="377">
                  <c:v>0.74760000000000004</c:v>
                </c:pt>
                <c:pt idx="378">
                  <c:v>0.74750000000000005</c:v>
                </c:pt>
                <c:pt idx="379">
                  <c:v>0.74750000000000005</c:v>
                </c:pt>
                <c:pt idx="380">
                  <c:v>0.74739999999999995</c:v>
                </c:pt>
                <c:pt idx="381">
                  <c:v>0.74739999999999995</c:v>
                </c:pt>
                <c:pt idx="382">
                  <c:v>0.74729999999999996</c:v>
                </c:pt>
                <c:pt idx="383">
                  <c:v>0.74729999999999996</c:v>
                </c:pt>
                <c:pt idx="384">
                  <c:v>0.74719999999999998</c:v>
                </c:pt>
                <c:pt idx="385">
                  <c:v>0.74719999999999998</c:v>
                </c:pt>
                <c:pt idx="386">
                  <c:v>0.74709999999999999</c:v>
                </c:pt>
                <c:pt idx="387">
                  <c:v>0.74709999999999999</c:v>
                </c:pt>
                <c:pt idx="388">
                  <c:v>0.747</c:v>
                </c:pt>
                <c:pt idx="389">
                  <c:v>0.747</c:v>
                </c:pt>
                <c:pt idx="390">
                  <c:v>0.747</c:v>
                </c:pt>
                <c:pt idx="391">
                  <c:v>0.74690000000000001</c:v>
                </c:pt>
                <c:pt idx="392">
                  <c:v>0.74690000000000001</c:v>
                </c:pt>
                <c:pt idx="393">
                  <c:v>0.74680000000000002</c:v>
                </c:pt>
                <c:pt idx="394">
                  <c:v>0.74680000000000002</c:v>
                </c:pt>
                <c:pt idx="395">
                  <c:v>0.74680000000000002</c:v>
                </c:pt>
                <c:pt idx="396">
                  <c:v>0.74670000000000003</c:v>
                </c:pt>
                <c:pt idx="397">
                  <c:v>0.74670000000000003</c:v>
                </c:pt>
                <c:pt idx="398">
                  <c:v>0.74670000000000003</c:v>
                </c:pt>
                <c:pt idx="399">
                  <c:v>0.74660000000000004</c:v>
                </c:pt>
              </c:numCache>
            </c:numRef>
          </c:yVal>
          <c:smooth val="0"/>
          <c:extLst>
            <c:ext xmlns:c16="http://schemas.microsoft.com/office/drawing/2014/chart" uri="{C3380CC4-5D6E-409C-BE32-E72D297353CC}">
              <c16:uniqueId val="{00000002-CD43-486D-AE26-AC525BAF81C2}"/>
            </c:ext>
          </c:extLst>
        </c:ser>
        <c:ser>
          <c:idx val="3"/>
          <c:order val="3"/>
          <c:tx>
            <c:strRef>
              <c:f>Sheet1!$E$1</c:f>
              <c:strCache>
                <c:ptCount val="1"/>
                <c:pt idx="0">
                  <c:v>Level 3</c:v>
                </c:pt>
              </c:strCache>
            </c:strRef>
          </c:tx>
          <c:spPr>
            <a:ln w="22225" cap="flat">
              <a:solidFill>
                <a:srgbClr val="1C7293"/>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Sheet1!$E$2:$E$401</c:f>
              <c:numCache>
                <c:formatCode>General</c:formatCode>
                <c:ptCount val="400"/>
                <c:pt idx="0">
                  <c:v>0.19289999999999999</c:v>
                </c:pt>
                <c:pt idx="1">
                  <c:v>0.1908</c:v>
                </c:pt>
                <c:pt idx="2">
                  <c:v>0.19570000000000001</c:v>
                </c:pt>
                <c:pt idx="3">
                  <c:v>0.19650000000000001</c:v>
                </c:pt>
                <c:pt idx="4">
                  <c:v>0.19270000000000001</c:v>
                </c:pt>
                <c:pt idx="5">
                  <c:v>0.18820000000000001</c:v>
                </c:pt>
                <c:pt idx="6">
                  <c:v>0.1966</c:v>
                </c:pt>
                <c:pt idx="7">
                  <c:v>0.20380000000000001</c:v>
                </c:pt>
                <c:pt idx="8">
                  <c:v>0.20979999999999999</c:v>
                </c:pt>
                <c:pt idx="9">
                  <c:v>0.2145</c:v>
                </c:pt>
                <c:pt idx="10">
                  <c:v>0.21790000000000001</c:v>
                </c:pt>
                <c:pt idx="11">
                  <c:v>0.21990000000000001</c:v>
                </c:pt>
                <c:pt idx="12">
                  <c:v>0.22</c:v>
                </c:pt>
                <c:pt idx="13">
                  <c:v>0.21809999999999999</c:v>
                </c:pt>
                <c:pt idx="14">
                  <c:v>0.214</c:v>
                </c:pt>
                <c:pt idx="15">
                  <c:v>0.218</c:v>
                </c:pt>
                <c:pt idx="16">
                  <c:v>0.22420000000000001</c:v>
                </c:pt>
                <c:pt idx="17">
                  <c:v>0.23</c:v>
                </c:pt>
                <c:pt idx="18">
                  <c:v>0.2354</c:v>
                </c:pt>
                <c:pt idx="19">
                  <c:v>0.24</c:v>
                </c:pt>
                <c:pt idx="20">
                  <c:v>0.2437</c:v>
                </c:pt>
                <c:pt idx="21">
                  <c:v>0.2465</c:v>
                </c:pt>
                <c:pt idx="22">
                  <c:v>0.2482</c:v>
                </c:pt>
                <c:pt idx="23">
                  <c:v>0.24879999999999999</c:v>
                </c:pt>
                <c:pt idx="24">
                  <c:v>0.2485</c:v>
                </c:pt>
                <c:pt idx="25">
                  <c:v>0.24740000000000001</c:v>
                </c:pt>
                <c:pt idx="26">
                  <c:v>0.249</c:v>
                </c:pt>
                <c:pt idx="27">
                  <c:v>0.25600000000000001</c:v>
                </c:pt>
                <c:pt idx="28">
                  <c:v>0.26279999999999998</c:v>
                </c:pt>
                <c:pt idx="29">
                  <c:v>0.26960000000000001</c:v>
                </c:pt>
                <c:pt idx="30">
                  <c:v>0.27629999999999999</c:v>
                </c:pt>
                <c:pt idx="31">
                  <c:v>0.28289999999999998</c:v>
                </c:pt>
                <c:pt idx="32">
                  <c:v>0.28939999999999999</c:v>
                </c:pt>
                <c:pt idx="33">
                  <c:v>0.29570000000000002</c:v>
                </c:pt>
                <c:pt idx="34">
                  <c:v>0.3019</c:v>
                </c:pt>
                <c:pt idx="35">
                  <c:v>0.308</c:v>
                </c:pt>
                <c:pt idx="36">
                  <c:v>0.31879999999999997</c:v>
                </c:pt>
                <c:pt idx="37">
                  <c:v>0.3327</c:v>
                </c:pt>
                <c:pt idx="38">
                  <c:v>0.3463</c:v>
                </c:pt>
                <c:pt idx="39">
                  <c:v>0.35970000000000002</c:v>
                </c:pt>
                <c:pt idx="40">
                  <c:v>0.37259999999999999</c:v>
                </c:pt>
                <c:pt idx="41">
                  <c:v>0.38500000000000001</c:v>
                </c:pt>
                <c:pt idx="42">
                  <c:v>0.39679999999999999</c:v>
                </c:pt>
                <c:pt idx="43">
                  <c:v>0.4078</c:v>
                </c:pt>
                <c:pt idx="44">
                  <c:v>0.41810000000000003</c:v>
                </c:pt>
                <c:pt idx="45">
                  <c:v>0.4274</c:v>
                </c:pt>
                <c:pt idx="46">
                  <c:v>0.43580000000000002</c:v>
                </c:pt>
                <c:pt idx="47">
                  <c:v>0.44319999999999998</c:v>
                </c:pt>
                <c:pt idx="48">
                  <c:v>0.44940000000000002</c:v>
                </c:pt>
                <c:pt idx="49">
                  <c:v>0.45529999999999998</c:v>
                </c:pt>
                <c:pt idx="50">
                  <c:v>0.48010000000000003</c:v>
                </c:pt>
                <c:pt idx="51">
                  <c:v>0.50470000000000004</c:v>
                </c:pt>
                <c:pt idx="52">
                  <c:v>0.52880000000000005</c:v>
                </c:pt>
                <c:pt idx="53">
                  <c:v>0.55210000000000004</c:v>
                </c:pt>
                <c:pt idx="54">
                  <c:v>0.57440000000000002</c:v>
                </c:pt>
                <c:pt idx="55">
                  <c:v>0.59550000000000003</c:v>
                </c:pt>
                <c:pt idx="56">
                  <c:v>0.61529999999999996</c:v>
                </c:pt>
                <c:pt idx="57">
                  <c:v>0.64280000000000004</c:v>
                </c:pt>
                <c:pt idx="58">
                  <c:v>0.68969999999999998</c:v>
                </c:pt>
                <c:pt idx="59">
                  <c:v>0.73150000000000004</c:v>
                </c:pt>
                <c:pt idx="60">
                  <c:v>0.76739999999999997</c:v>
                </c:pt>
                <c:pt idx="61">
                  <c:v>0.79649999999999999</c:v>
                </c:pt>
                <c:pt idx="62">
                  <c:v>0.81799999999999995</c:v>
                </c:pt>
                <c:pt idx="63">
                  <c:v>0.83130000000000004</c:v>
                </c:pt>
                <c:pt idx="64">
                  <c:v>0.83609999999999995</c:v>
                </c:pt>
                <c:pt idx="65">
                  <c:v>0.83230000000000004</c:v>
                </c:pt>
                <c:pt idx="66">
                  <c:v>0.82020000000000004</c:v>
                </c:pt>
                <c:pt idx="67">
                  <c:v>0.8004</c:v>
                </c:pt>
                <c:pt idx="68">
                  <c:v>0.8347</c:v>
                </c:pt>
                <c:pt idx="69">
                  <c:v>0.8669</c:v>
                </c:pt>
                <c:pt idx="70">
                  <c:v>0.88660000000000005</c:v>
                </c:pt>
                <c:pt idx="71">
                  <c:v>0.89300000000000002</c:v>
                </c:pt>
                <c:pt idx="72">
                  <c:v>0.91700000000000004</c:v>
                </c:pt>
                <c:pt idx="73">
                  <c:v>0.96679999999999999</c:v>
                </c:pt>
                <c:pt idx="74">
                  <c:v>1.0035000000000001</c:v>
                </c:pt>
                <c:pt idx="75">
                  <c:v>1.0262</c:v>
                </c:pt>
                <c:pt idx="76">
                  <c:v>1.034</c:v>
                </c:pt>
                <c:pt idx="77">
                  <c:v>1.0578000000000001</c:v>
                </c:pt>
                <c:pt idx="78">
                  <c:v>1.0900000000000001</c:v>
                </c:pt>
                <c:pt idx="79">
                  <c:v>1.1232</c:v>
                </c:pt>
                <c:pt idx="80">
                  <c:v>1.1574</c:v>
                </c:pt>
                <c:pt idx="81">
                  <c:v>1.1926000000000001</c:v>
                </c:pt>
                <c:pt idx="82">
                  <c:v>1.2289000000000001</c:v>
                </c:pt>
                <c:pt idx="83">
                  <c:v>1.2662</c:v>
                </c:pt>
                <c:pt idx="84">
                  <c:v>1.3046</c:v>
                </c:pt>
                <c:pt idx="85">
                  <c:v>1.3577999999999999</c:v>
                </c:pt>
                <c:pt idx="86">
                  <c:v>1.4207000000000001</c:v>
                </c:pt>
                <c:pt idx="87">
                  <c:v>1.4857</c:v>
                </c:pt>
                <c:pt idx="88">
                  <c:v>1.5525</c:v>
                </c:pt>
                <c:pt idx="89">
                  <c:v>1.6212</c:v>
                </c:pt>
                <c:pt idx="90">
                  <c:v>1.6917</c:v>
                </c:pt>
                <c:pt idx="91">
                  <c:v>1.7639</c:v>
                </c:pt>
                <c:pt idx="92">
                  <c:v>1.8378000000000001</c:v>
                </c:pt>
                <c:pt idx="93">
                  <c:v>1.9132</c:v>
                </c:pt>
                <c:pt idx="94">
                  <c:v>1.9899</c:v>
                </c:pt>
                <c:pt idx="95">
                  <c:v>2.0678000000000001</c:v>
                </c:pt>
                <c:pt idx="96">
                  <c:v>2.1465000000000001</c:v>
                </c:pt>
                <c:pt idx="97">
                  <c:v>2.226</c:v>
                </c:pt>
                <c:pt idx="98">
                  <c:v>2.3056999999999999</c:v>
                </c:pt>
                <c:pt idx="99">
                  <c:v>2.3854000000000002</c:v>
                </c:pt>
                <c:pt idx="100">
                  <c:v>2.4647000000000001</c:v>
                </c:pt>
                <c:pt idx="101">
                  <c:v>2.5430000000000001</c:v>
                </c:pt>
                <c:pt idx="102">
                  <c:v>2.6198999999999999</c:v>
                </c:pt>
                <c:pt idx="103">
                  <c:v>2.6947000000000001</c:v>
                </c:pt>
                <c:pt idx="104">
                  <c:v>2.7669000000000001</c:v>
                </c:pt>
                <c:pt idx="105">
                  <c:v>2.8359999999999999</c:v>
                </c:pt>
                <c:pt idx="106">
                  <c:v>2.9013</c:v>
                </c:pt>
                <c:pt idx="107">
                  <c:v>2.9622000000000002</c:v>
                </c:pt>
                <c:pt idx="108">
                  <c:v>3.0181</c:v>
                </c:pt>
                <c:pt idx="109">
                  <c:v>3.0684</c:v>
                </c:pt>
                <c:pt idx="110">
                  <c:v>3.1128999999999998</c:v>
                </c:pt>
                <c:pt idx="111">
                  <c:v>3.2187000000000001</c:v>
                </c:pt>
                <c:pt idx="112">
                  <c:v>3.3452000000000002</c:v>
                </c:pt>
                <c:pt idx="113">
                  <c:v>3.4649999999999999</c:v>
                </c:pt>
                <c:pt idx="114">
                  <c:v>3.5684999999999998</c:v>
                </c:pt>
                <c:pt idx="115">
                  <c:v>3.6543000000000001</c:v>
                </c:pt>
                <c:pt idx="116">
                  <c:v>3.7214</c:v>
                </c:pt>
                <c:pt idx="117">
                  <c:v>3.7690000000000001</c:v>
                </c:pt>
                <c:pt idx="118">
                  <c:v>3.7968999999999999</c:v>
                </c:pt>
                <c:pt idx="119">
                  <c:v>3.8052999999999999</c:v>
                </c:pt>
                <c:pt idx="120">
                  <c:v>3.7947000000000002</c:v>
                </c:pt>
                <c:pt idx="121">
                  <c:v>3.7660999999999998</c:v>
                </c:pt>
                <c:pt idx="122">
                  <c:v>3.7204000000000002</c:v>
                </c:pt>
                <c:pt idx="123">
                  <c:v>3.6589999999999998</c:v>
                </c:pt>
                <c:pt idx="124">
                  <c:v>3.5832999999999999</c:v>
                </c:pt>
                <c:pt idx="125">
                  <c:v>3.4950000000000001</c:v>
                </c:pt>
                <c:pt idx="126">
                  <c:v>3.3957999999999999</c:v>
                </c:pt>
                <c:pt idx="127">
                  <c:v>3.2877000000000001</c:v>
                </c:pt>
                <c:pt idx="128">
                  <c:v>3.1722999999999999</c:v>
                </c:pt>
                <c:pt idx="129">
                  <c:v>3.0583999999999998</c:v>
                </c:pt>
                <c:pt idx="130">
                  <c:v>2.96</c:v>
                </c:pt>
                <c:pt idx="131">
                  <c:v>2.8595999999999999</c:v>
                </c:pt>
                <c:pt idx="132">
                  <c:v>2.7583000000000002</c:v>
                </c:pt>
                <c:pt idx="133">
                  <c:v>2.6570999999999998</c:v>
                </c:pt>
                <c:pt idx="134">
                  <c:v>2.5567000000000002</c:v>
                </c:pt>
                <c:pt idx="135">
                  <c:v>2.4579</c:v>
                </c:pt>
                <c:pt idx="136">
                  <c:v>2.3612000000000002</c:v>
                </c:pt>
                <c:pt idx="137">
                  <c:v>2.2673000000000001</c:v>
                </c:pt>
                <c:pt idx="138">
                  <c:v>2.1766999999999999</c:v>
                </c:pt>
                <c:pt idx="139">
                  <c:v>2.0897000000000001</c:v>
                </c:pt>
                <c:pt idx="140">
                  <c:v>2.0066999999999999</c:v>
                </c:pt>
                <c:pt idx="141">
                  <c:v>1.9280999999999999</c:v>
                </c:pt>
                <c:pt idx="142">
                  <c:v>1.8541000000000001</c:v>
                </c:pt>
                <c:pt idx="143">
                  <c:v>1.8352999999999999</c:v>
                </c:pt>
                <c:pt idx="144">
                  <c:v>1.8048999999999999</c:v>
                </c:pt>
                <c:pt idx="145">
                  <c:v>1.7543</c:v>
                </c:pt>
                <c:pt idx="146">
                  <c:v>1.6863999999999999</c:v>
                </c:pt>
                <c:pt idx="147">
                  <c:v>1.6059000000000001</c:v>
                </c:pt>
                <c:pt idx="148">
                  <c:v>1.5539000000000001</c:v>
                </c:pt>
                <c:pt idx="149">
                  <c:v>1.526</c:v>
                </c:pt>
                <c:pt idx="150">
                  <c:v>1.5024</c:v>
                </c:pt>
                <c:pt idx="151">
                  <c:v>1.4830000000000001</c:v>
                </c:pt>
                <c:pt idx="152">
                  <c:v>1.4672000000000001</c:v>
                </c:pt>
                <c:pt idx="153">
                  <c:v>1.4547000000000001</c:v>
                </c:pt>
                <c:pt idx="154">
                  <c:v>1.4449000000000001</c:v>
                </c:pt>
                <c:pt idx="155">
                  <c:v>1.4368000000000001</c:v>
                </c:pt>
                <c:pt idx="156">
                  <c:v>1.4298999999999999</c:v>
                </c:pt>
                <c:pt idx="157">
                  <c:v>1.4233</c:v>
                </c:pt>
                <c:pt idx="158">
                  <c:v>1.4162999999999999</c:v>
                </c:pt>
                <c:pt idx="159">
                  <c:v>1.4083000000000001</c:v>
                </c:pt>
                <c:pt idx="160">
                  <c:v>1.3989</c:v>
                </c:pt>
                <c:pt idx="161">
                  <c:v>1.3878999999999999</c:v>
                </c:pt>
                <c:pt idx="162">
                  <c:v>1.3751</c:v>
                </c:pt>
                <c:pt idx="163">
                  <c:v>1.3607</c:v>
                </c:pt>
                <c:pt idx="164">
                  <c:v>1.345</c:v>
                </c:pt>
                <c:pt idx="165">
                  <c:v>1.3286</c:v>
                </c:pt>
                <c:pt idx="166">
                  <c:v>1.3120000000000001</c:v>
                </c:pt>
                <c:pt idx="167">
                  <c:v>1.2959000000000001</c:v>
                </c:pt>
                <c:pt idx="168">
                  <c:v>1.2806999999999999</c:v>
                </c:pt>
                <c:pt idx="169">
                  <c:v>1.2669999999999999</c:v>
                </c:pt>
                <c:pt idx="170">
                  <c:v>1.2549999999999999</c:v>
                </c:pt>
                <c:pt idx="171">
                  <c:v>1.2446999999999999</c:v>
                </c:pt>
                <c:pt idx="172">
                  <c:v>1.2359</c:v>
                </c:pt>
                <c:pt idx="173">
                  <c:v>1.2281</c:v>
                </c:pt>
                <c:pt idx="174">
                  <c:v>1.2210000000000001</c:v>
                </c:pt>
                <c:pt idx="175">
                  <c:v>1.214</c:v>
                </c:pt>
                <c:pt idx="176">
                  <c:v>1.2067000000000001</c:v>
                </c:pt>
                <c:pt idx="177">
                  <c:v>1.1988000000000001</c:v>
                </c:pt>
                <c:pt idx="178">
                  <c:v>1.1899</c:v>
                </c:pt>
                <c:pt idx="179">
                  <c:v>1.1800999999999999</c:v>
                </c:pt>
                <c:pt idx="180">
                  <c:v>1.1692</c:v>
                </c:pt>
                <c:pt idx="181">
                  <c:v>1.1575</c:v>
                </c:pt>
                <c:pt idx="182">
                  <c:v>1.1451</c:v>
                </c:pt>
                <c:pt idx="183">
                  <c:v>1.1322000000000001</c:v>
                </c:pt>
                <c:pt idx="184">
                  <c:v>1.1192</c:v>
                </c:pt>
                <c:pt idx="185">
                  <c:v>1.1065</c:v>
                </c:pt>
                <c:pt idx="186">
                  <c:v>1.0945</c:v>
                </c:pt>
                <c:pt idx="187">
                  <c:v>1.0834999999999999</c:v>
                </c:pt>
                <c:pt idx="188">
                  <c:v>1.0738000000000001</c:v>
                </c:pt>
                <c:pt idx="189">
                  <c:v>1.0656000000000001</c:v>
                </c:pt>
                <c:pt idx="190">
                  <c:v>1.0590999999999999</c:v>
                </c:pt>
                <c:pt idx="191">
                  <c:v>1.054</c:v>
                </c:pt>
                <c:pt idx="192">
                  <c:v>1.0504</c:v>
                </c:pt>
                <c:pt idx="193">
                  <c:v>1.0479000000000001</c:v>
                </c:pt>
                <c:pt idx="194">
                  <c:v>1.0464</c:v>
                </c:pt>
                <c:pt idx="195">
                  <c:v>1.0454000000000001</c:v>
                </c:pt>
                <c:pt idx="196">
                  <c:v>1.0449999999999999</c:v>
                </c:pt>
                <c:pt idx="197">
                  <c:v>1.0447</c:v>
                </c:pt>
                <c:pt idx="198">
                  <c:v>1.0444</c:v>
                </c:pt>
                <c:pt idx="199">
                  <c:v>1.0442</c:v>
                </c:pt>
                <c:pt idx="200">
                  <c:v>1.0441</c:v>
                </c:pt>
                <c:pt idx="201">
                  <c:v>1.0443</c:v>
                </c:pt>
                <c:pt idx="202">
                  <c:v>1.0448</c:v>
                </c:pt>
                <c:pt idx="203">
                  <c:v>1.0553999999999999</c:v>
                </c:pt>
                <c:pt idx="204">
                  <c:v>1.1052999999999999</c:v>
                </c:pt>
                <c:pt idx="205">
                  <c:v>1.1527000000000001</c:v>
                </c:pt>
                <c:pt idx="206">
                  <c:v>1.1982999999999999</c:v>
                </c:pt>
                <c:pt idx="207">
                  <c:v>1.2476</c:v>
                </c:pt>
                <c:pt idx="208">
                  <c:v>1.3041</c:v>
                </c:pt>
                <c:pt idx="209">
                  <c:v>1.3657999999999999</c:v>
                </c:pt>
                <c:pt idx="210">
                  <c:v>1.4280999999999999</c:v>
                </c:pt>
                <c:pt idx="211">
                  <c:v>1.4881</c:v>
                </c:pt>
                <c:pt idx="212">
                  <c:v>1.5457000000000001</c:v>
                </c:pt>
                <c:pt idx="213">
                  <c:v>1.5971</c:v>
                </c:pt>
                <c:pt idx="214">
                  <c:v>1.6332</c:v>
                </c:pt>
                <c:pt idx="215">
                  <c:v>1.6439999999999999</c:v>
                </c:pt>
                <c:pt idx="216">
                  <c:v>1.6263000000000001</c:v>
                </c:pt>
                <c:pt idx="217">
                  <c:v>1.5845</c:v>
                </c:pt>
                <c:pt idx="218">
                  <c:v>1.5282</c:v>
                </c:pt>
                <c:pt idx="219">
                  <c:v>1.4673</c:v>
                </c:pt>
                <c:pt idx="220">
                  <c:v>1.4126000000000001</c:v>
                </c:pt>
                <c:pt idx="221">
                  <c:v>1.3754999999999999</c:v>
                </c:pt>
                <c:pt idx="222">
                  <c:v>1.3623000000000001</c:v>
                </c:pt>
                <c:pt idx="223">
                  <c:v>1.3657999999999999</c:v>
                </c:pt>
                <c:pt idx="224">
                  <c:v>1.3696999999999999</c:v>
                </c:pt>
                <c:pt idx="225">
                  <c:v>1.3605</c:v>
                </c:pt>
                <c:pt idx="226">
                  <c:v>1.3357000000000001</c:v>
                </c:pt>
                <c:pt idx="227">
                  <c:v>1.3041</c:v>
                </c:pt>
                <c:pt idx="228">
                  <c:v>1.2795000000000001</c:v>
                </c:pt>
                <c:pt idx="229">
                  <c:v>1.2707999999999999</c:v>
                </c:pt>
                <c:pt idx="230">
                  <c:v>1.2745</c:v>
                </c:pt>
                <c:pt idx="231">
                  <c:v>1.2821</c:v>
                </c:pt>
                <c:pt idx="232">
                  <c:v>1.2881</c:v>
                </c:pt>
                <c:pt idx="233">
                  <c:v>1.29</c:v>
                </c:pt>
                <c:pt idx="234">
                  <c:v>1.2863</c:v>
                </c:pt>
                <c:pt idx="235">
                  <c:v>1.2773000000000001</c:v>
                </c:pt>
                <c:pt idx="236">
                  <c:v>1.2686999999999999</c:v>
                </c:pt>
                <c:pt idx="237">
                  <c:v>1.2649999999999999</c:v>
                </c:pt>
                <c:pt idx="238">
                  <c:v>1.2605999999999999</c:v>
                </c:pt>
                <c:pt idx="239">
                  <c:v>1.2447999999999999</c:v>
                </c:pt>
                <c:pt idx="240">
                  <c:v>1.2163999999999999</c:v>
                </c:pt>
                <c:pt idx="241">
                  <c:v>1.2033</c:v>
                </c:pt>
                <c:pt idx="242">
                  <c:v>1.1903999999999999</c:v>
                </c:pt>
                <c:pt idx="243">
                  <c:v>1.18</c:v>
                </c:pt>
                <c:pt idx="244">
                  <c:v>1.1752</c:v>
                </c:pt>
                <c:pt idx="245">
                  <c:v>1.1782999999999999</c:v>
                </c:pt>
                <c:pt idx="246">
                  <c:v>1.1898</c:v>
                </c:pt>
                <c:pt idx="247">
                  <c:v>1.2085999999999999</c:v>
                </c:pt>
                <c:pt idx="248">
                  <c:v>1.2310000000000001</c:v>
                </c:pt>
                <c:pt idx="249">
                  <c:v>1.2538</c:v>
                </c:pt>
                <c:pt idx="250">
                  <c:v>1.2735000000000001</c:v>
                </c:pt>
                <c:pt idx="251">
                  <c:v>1.2877000000000001</c:v>
                </c:pt>
                <c:pt idx="252">
                  <c:v>1.2952999999999999</c:v>
                </c:pt>
                <c:pt idx="253">
                  <c:v>1.2967</c:v>
                </c:pt>
                <c:pt idx="254">
                  <c:v>1.2925</c:v>
                </c:pt>
                <c:pt idx="255">
                  <c:v>1.2837000000000001</c:v>
                </c:pt>
                <c:pt idx="256">
                  <c:v>1.2709999999999999</c:v>
                </c:pt>
                <c:pt idx="257">
                  <c:v>1.2547999999999999</c:v>
                </c:pt>
                <c:pt idx="258">
                  <c:v>1.2361</c:v>
                </c:pt>
                <c:pt idx="259">
                  <c:v>1.216</c:v>
                </c:pt>
                <c:pt idx="260">
                  <c:v>1.1961999999999999</c:v>
                </c:pt>
                <c:pt idx="261">
                  <c:v>1.1778999999999999</c:v>
                </c:pt>
                <c:pt idx="262">
                  <c:v>1.1617</c:v>
                </c:pt>
                <c:pt idx="263">
                  <c:v>1.1484000000000001</c:v>
                </c:pt>
                <c:pt idx="264">
                  <c:v>1.1382000000000001</c:v>
                </c:pt>
                <c:pt idx="265">
                  <c:v>1.1301000000000001</c:v>
                </c:pt>
                <c:pt idx="266">
                  <c:v>1.1231</c:v>
                </c:pt>
                <c:pt idx="267">
                  <c:v>1.1152</c:v>
                </c:pt>
                <c:pt idx="268">
                  <c:v>1.1051</c:v>
                </c:pt>
                <c:pt idx="269">
                  <c:v>1.0929</c:v>
                </c:pt>
                <c:pt idx="270">
                  <c:v>1.0792999999999999</c:v>
                </c:pt>
                <c:pt idx="271">
                  <c:v>1.0656000000000001</c:v>
                </c:pt>
                <c:pt idx="272">
                  <c:v>1.0536000000000001</c:v>
                </c:pt>
                <c:pt idx="273">
                  <c:v>1.0437000000000001</c:v>
                </c:pt>
                <c:pt idx="274">
                  <c:v>1.0362</c:v>
                </c:pt>
                <c:pt idx="275">
                  <c:v>1.0304</c:v>
                </c:pt>
                <c:pt idx="276">
                  <c:v>1.0249999999999999</c:v>
                </c:pt>
                <c:pt idx="277">
                  <c:v>1.0190999999999999</c:v>
                </c:pt>
                <c:pt idx="278">
                  <c:v>1.0118</c:v>
                </c:pt>
                <c:pt idx="279">
                  <c:v>1.0025999999999999</c:v>
                </c:pt>
                <c:pt idx="280">
                  <c:v>0.99080000000000001</c:v>
                </c:pt>
                <c:pt idx="281">
                  <c:v>0.97660000000000002</c:v>
                </c:pt>
                <c:pt idx="282">
                  <c:v>0.96060000000000001</c:v>
                </c:pt>
                <c:pt idx="283">
                  <c:v>0.94450000000000001</c:v>
                </c:pt>
                <c:pt idx="284">
                  <c:v>0.92959999999999998</c:v>
                </c:pt>
                <c:pt idx="285">
                  <c:v>0.91779999999999995</c:v>
                </c:pt>
                <c:pt idx="286">
                  <c:v>0.90959999999999996</c:v>
                </c:pt>
                <c:pt idx="287">
                  <c:v>0.90439999999999998</c:v>
                </c:pt>
                <c:pt idx="288">
                  <c:v>0.90069999999999995</c:v>
                </c:pt>
                <c:pt idx="289">
                  <c:v>0.8972</c:v>
                </c:pt>
                <c:pt idx="290">
                  <c:v>0.89349999999999996</c:v>
                </c:pt>
                <c:pt idx="291">
                  <c:v>0.88959999999999995</c:v>
                </c:pt>
                <c:pt idx="292">
                  <c:v>0.88570000000000004</c:v>
                </c:pt>
                <c:pt idx="293">
                  <c:v>0.88260000000000005</c:v>
                </c:pt>
                <c:pt idx="294">
                  <c:v>0.88119999999999998</c:v>
                </c:pt>
                <c:pt idx="295">
                  <c:v>0.8821</c:v>
                </c:pt>
                <c:pt idx="296">
                  <c:v>0.88429999999999997</c:v>
                </c:pt>
                <c:pt idx="297">
                  <c:v>0.88680000000000003</c:v>
                </c:pt>
                <c:pt idx="298">
                  <c:v>0.88900000000000001</c:v>
                </c:pt>
                <c:pt idx="299">
                  <c:v>0.89100000000000001</c:v>
                </c:pt>
                <c:pt idx="300">
                  <c:v>0.89270000000000005</c:v>
                </c:pt>
                <c:pt idx="301">
                  <c:v>0.89429999999999998</c:v>
                </c:pt>
                <c:pt idx="302">
                  <c:v>0.89570000000000005</c:v>
                </c:pt>
                <c:pt idx="303">
                  <c:v>0.89680000000000004</c:v>
                </c:pt>
                <c:pt idx="304">
                  <c:v>0.89749999999999996</c:v>
                </c:pt>
                <c:pt idx="305">
                  <c:v>0.89790000000000003</c:v>
                </c:pt>
                <c:pt idx="306">
                  <c:v>0.89800000000000002</c:v>
                </c:pt>
                <c:pt idx="307">
                  <c:v>0.89780000000000004</c:v>
                </c:pt>
                <c:pt idx="308">
                  <c:v>0.89749999999999996</c:v>
                </c:pt>
                <c:pt idx="309">
                  <c:v>0.89700000000000002</c:v>
                </c:pt>
                <c:pt idx="310">
                  <c:v>0.89639999999999997</c:v>
                </c:pt>
                <c:pt idx="311">
                  <c:v>0.89559999999999995</c:v>
                </c:pt>
                <c:pt idx="312">
                  <c:v>0.89470000000000005</c:v>
                </c:pt>
                <c:pt idx="313">
                  <c:v>0.89380000000000004</c:v>
                </c:pt>
                <c:pt idx="314">
                  <c:v>0.89300000000000002</c:v>
                </c:pt>
                <c:pt idx="315">
                  <c:v>0.89219999999999999</c:v>
                </c:pt>
                <c:pt idx="316">
                  <c:v>0.89149999999999996</c:v>
                </c:pt>
                <c:pt idx="317">
                  <c:v>0.89100000000000001</c:v>
                </c:pt>
                <c:pt idx="318">
                  <c:v>0.89049999999999996</c:v>
                </c:pt>
                <c:pt idx="319">
                  <c:v>0.89019999999999999</c:v>
                </c:pt>
                <c:pt idx="320">
                  <c:v>0.88990000000000002</c:v>
                </c:pt>
                <c:pt idx="321">
                  <c:v>0.88980000000000004</c:v>
                </c:pt>
                <c:pt idx="322">
                  <c:v>0.88959999999999995</c:v>
                </c:pt>
                <c:pt idx="323">
                  <c:v>0.88949999999999996</c:v>
                </c:pt>
                <c:pt idx="324">
                  <c:v>0.88929999999999998</c:v>
                </c:pt>
                <c:pt idx="325">
                  <c:v>0.8891</c:v>
                </c:pt>
                <c:pt idx="326">
                  <c:v>0.88880000000000003</c:v>
                </c:pt>
                <c:pt idx="327">
                  <c:v>0.88849999999999996</c:v>
                </c:pt>
                <c:pt idx="328">
                  <c:v>0.88819999999999999</c:v>
                </c:pt>
                <c:pt idx="329">
                  <c:v>0.88780000000000003</c:v>
                </c:pt>
                <c:pt idx="330">
                  <c:v>0.88729999999999998</c:v>
                </c:pt>
                <c:pt idx="331">
                  <c:v>0.88690000000000002</c:v>
                </c:pt>
                <c:pt idx="332">
                  <c:v>0.88639999999999997</c:v>
                </c:pt>
                <c:pt idx="333">
                  <c:v>0.88600000000000001</c:v>
                </c:pt>
                <c:pt idx="334">
                  <c:v>0.88560000000000005</c:v>
                </c:pt>
                <c:pt idx="335">
                  <c:v>0.88519999999999999</c:v>
                </c:pt>
                <c:pt idx="336">
                  <c:v>0.88490000000000002</c:v>
                </c:pt>
                <c:pt idx="337">
                  <c:v>0.88460000000000005</c:v>
                </c:pt>
                <c:pt idx="338">
                  <c:v>0.88429999999999997</c:v>
                </c:pt>
                <c:pt idx="339">
                  <c:v>0.88400000000000001</c:v>
                </c:pt>
                <c:pt idx="340">
                  <c:v>0.88370000000000004</c:v>
                </c:pt>
                <c:pt idx="341">
                  <c:v>0.88349999999999995</c:v>
                </c:pt>
                <c:pt idx="342">
                  <c:v>0.88319999999999999</c:v>
                </c:pt>
                <c:pt idx="343">
                  <c:v>0.88290000000000002</c:v>
                </c:pt>
                <c:pt idx="344">
                  <c:v>0.88260000000000005</c:v>
                </c:pt>
                <c:pt idx="345">
                  <c:v>0.88229999999999997</c:v>
                </c:pt>
                <c:pt idx="346">
                  <c:v>0.88200000000000001</c:v>
                </c:pt>
                <c:pt idx="347">
                  <c:v>0.88180000000000003</c:v>
                </c:pt>
                <c:pt idx="348">
                  <c:v>0.88160000000000005</c:v>
                </c:pt>
                <c:pt idx="349">
                  <c:v>0.88139999999999996</c:v>
                </c:pt>
                <c:pt idx="350">
                  <c:v>0.88119999999999998</c:v>
                </c:pt>
                <c:pt idx="351">
                  <c:v>0.88100000000000001</c:v>
                </c:pt>
                <c:pt idx="352">
                  <c:v>0.88080000000000003</c:v>
                </c:pt>
                <c:pt idx="353">
                  <c:v>0.88060000000000005</c:v>
                </c:pt>
                <c:pt idx="354">
                  <c:v>0.88039999999999996</c:v>
                </c:pt>
                <c:pt idx="355">
                  <c:v>0.88019999999999998</c:v>
                </c:pt>
                <c:pt idx="356">
                  <c:v>0.88</c:v>
                </c:pt>
                <c:pt idx="357">
                  <c:v>0.87980000000000003</c:v>
                </c:pt>
                <c:pt idx="358">
                  <c:v>0.87949999999999995</c:v>
                </c:pt>
                <c:pt idx="359">
                  <c:v>0.87929999999999997</c:v>
                </c:pt>
                <c:pt idx="360">
                  <c:v>0.87909999999999999</c:v>
                </c:pt>
                <c:pt idx="361">
                  <c:v>0.879</c:v>
                </c:pt>
                <c:pt idx="362">
                  <c:v>0.87880000000000003</c:v>
                </c:pt>
                <c:pt idx="363">
                  <c:v>0.87860000000000005</c:v>
                </c:pt>
                <c:pt idx="364">
                  <c:v>0.87849999999999995</c:v>
                </c:pt>
                <c:pt idx="365">
                  <c:v>0.87829999999999997</c:v>
                </c:pt>
                <c:pt idx="366">
                  <c:v>0.87819999999999998</c:v>
                </c:pt>
                <c:pt idx="367">
                  <c:v>0.878</c:v>
                </c:pt>
                <c:pt idx="368">
                  <c:v>0.87790000000000001</c:v>
                </c:pt>
                <c:pt idx="369">
                  <c:v>0.87770000000000004</c:v>
                </c:pt>
                <c:pt idx="370">
                  <c:v>0.87760000000000005</c:v>
                </c:pt>
                <c:pt idx="371">
                  <c:v>0.87739999999999996</c:v>
                </c:pt>
                <c:pt idx="372">
                  <c:v>0.87729999999999997</c:v>
                </c:pt>
                <c:pt idx="373">
                  <c:v>0.87709999999999999</c:v>
                </c:pt>
                <c:pt idx="374">
                  <c:v>0.877</c:v>
                </c:pt>
                <c:pt idx="375">
                  <c:v>0.87690000000000001</c:v>
                </c:pt>
                <c:pt idx="376">
                  <c:v>0.87670000000000003</c:v>
                </c:pt>
                <c:pt idx="377">
                  <c:v>0.87660000000000005</c:v>
                </c:pt>
                <c:pt idx="378">
                  <c:v>0.87649999999999995</c:v>
                </c:pt>
                <c:pt idx="379">
                  <c:v>0.87639999999999996</c:v>
                </c:pt>
                <c:pt idx="380">
                  <c:v>0.87629999999999997</c:v>
                </c:pt>
                <c:pt idx="381">
                  <c:v>0.87619999999999998</c:v>
                </c:pt>
                <c:pt idx="382">
                  <c:v>0.876</c:v>
                </c:pt>
                <c:pt idx="383">
                  <c:v>0.87590000000000001</c:v>
                </c:pt>
                <c:pt idx="384">
                  <c:v>0.87580000000000002</c:v>
                </c:pt>
                <c:pt idx="385">
                  <c:v>0.87570000000000003</c:v>
                </c:pt>
                <c:pt idx="386">
                  <c:v>0.87560000000000004</c:v>
                </c:pt>
                <c:pt idx="387">
                  <c:v>0.87549999999999994</c:v>
                </c:pt>
                <c:pt idx="388">
                  <c:v>0.87539999999999996</c:v>
                </c:pt>
                <c:pt idx="389">
                  <c:v>0.87529999999999997</c:v>
                </c:pt>
                <c:pt idx="390">
                  <c:v>0.87529999999999997</c:v>
                </c:pt>
                <c:pt idx="391">
                  <c:v>0.87519999999999998</c:v>
                </c:pt>
                <c:pt idx="392">
                  <c:v>0.87509999999999999</c:v>
                </c:pt>
                <c:pt idx="393">
                  <c:v>0.875</c:v>
                </c:pt>
                <c:pt idx="394">
                  <c:v>0.87490000000000001</c:v>
                </c:pt>
                <c:pt idx="395">
                  <c:v>0.87480000000000002</c:v>
                </c:pt>
                <c:pt idx="396">
                  <c:v>0.87480000000000002</c:v>
                </c:pt>
                <c:pt idx="397">
                  <c:v>0.87470000000000003</c:v>
                </c:pt>
                <c:pt idx="398">
                  <c:v>0.87460000000000004</c:v>
                </c:pt>
                <c:pt idx="399">
                  <c:v>0.87450000000000006</c:v>
                </c:pt>
              </c:numCache>
            </c:numRef>
          </c:yVal>
          <c:smooth val="0"/>
          <c:extLst>
            <c:ext xmlns:c16="http://schemas.microsoft.com/office/drawing/2014/chart" uri="{C3380CC4-5D6E-409C-BE32-E72D297353CC}">
              <c16:uniqueId val="{00000003-CD43-486D-AE26-AC525BAF81C2}"/>
            </c:ext>
          </c:extLst>
        </c:ser>
        <c:ser>
          <c:idx val="4"/>
          <c:order val="4"/>
          <c:tx>
            <c:strRef>
              <c:f>Sheet1!$F$1</c:f>
              <c:strCache>
                <c:ptCount val="1"/>
                <c:pt idx="0">
                  <c:v>Level 4</c:v>
                </c:pt>
              </c:strCache>
            </c:strRef>
          </c:tx>
          <c:spPr>
            <a:ln w="22225" cap="flat">
              <a:solidFill>
                <a:srgbClr val="1B4F8A"/>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Sheet1!$F$2:$F$401</c:f>
              <c:numCache>
                <c:formatCode>General</c:formatCode>
                <c:ptCount val="400"/>
                <c:pt idx="0">
                  <c:v>0.20069999999999999</c:v>
                </c:pt>
                <c:pt idx="1">
                  <c:v>0.1988</c:v>
                </c:pt>
                <c:pt idx="2">
                  <c:v>0.20300000000000001</c:v>
                </c:pt>
                <c:pt idx="3">
                  <c:v>0.20399999999999999</c:v>
                </c:pt>
                <c:pt idx="4">
                  <c:v>0.20030000000000001</c:v>
                </c:pt>
                <c:pt idx="5">
                  <c:v>0.19420000000000001</c:v>
                </c:pt>
                <c:pt idx="6">
                  <c:v>0.20300000000000001</c:v>
                </c:pt>
                <c:pt idx="7">
                  <c:v>0.21049999999999999</c:v>
                </c:pt>
                <c:pt idx="8">
                  <c:v>0.21659999999999999</c:v>
                </c:pt>
                <c:pt idx="9">
                  <c:v>0.2215</c:v>
                </c:pt>
                <c:pt idx="10">
                  <c:v>0.2248</c:v>
                </c:pt>
                <c:pt idx="11">
                  <c:v>0.22650000000000001</c:v>
                </c:pt>
                <c:pt idx="12">
                  <c:v>0.2263</c:v>
                </c:pt>
                <c:pt idx="13">
                  <c:v>0.224</c:v>
                </c:pt>
                <c:pt idx="14">
                  <c:v>0.2195</c:v>
                </c:pt>
                <c:pt idx="15">
                  <c:v>0.2248</c:v>
                </c:pt>
                <c:pt idx="16">
                  <c:v>0.2311</c:v>
                </c:pt>
                <c:pt idx="17">
                  <c:v>0.23719999999999999</c:v>
                </c:pt>
                <c:pt idx="18">
                  <c:v>0.2427</c:v>
                </c:pt>
                <c:pt idx="19">
                  <c:v>0.2475</c:v>
                </c:pt>
                <c:pt idx="20">
                  <c:v>0.2515</c:v>
                </c:pt>
                <c:pt idx="21">
                  <c:v>0.2545</c:v>
                </c:pt>
                <c:pt idx="22">
                  <c:v>0.25640000000000002</c:v>
                </c:pt>
                <c:pt idx="23">
                  <c:v>0.25740000000000002</c:v>
                </c:pt>
                <c:pt idx="24">
                  <c:v>0.25729999999999997</c:v>
                </c:pt>
                <c:pt idx="25">
                  <c:v>0.26250000000000001</c:v>
                </c:pt>
                <c:pt idx="26">
                  <c:v>0.27010000000000001</c:v>
                </c:pt>
                <c:pt idx="27">
                  <c:v>0.27760000000000001</c:v>
                </c:pt>
                <c:pt idx="28">
                  <c:v>0.28510000000000002</c:v>
                </c:pt>
                <c:pt idx="29">
                  <c:v>0.29249999999999998</c:v>
                </c:pt>
                <c:pt idx="30">
                  <c:v>0.29980000000000001</c:v>
                </c:pt>
                <c:pt idx="31">
                  <c:v>0.30709999999999998</c:v>
                </c:pt>
                <c:pt idx="32">
                  <c:v>0.31419999999999998</c:v>
                </c:pt>
                <c:pt idx="33">
                  <c:v>0.32119999999999999</c:v>
                </c:pt>
                <c:pt idx="34">
                  <c:v>0.3281</c:v>
                </c:pt>
                <c:pt idx="35">
                  <c:v>0.33489999999999998</c:v>
                </c:pt>
                <c:pt idx="36">
                  <c:v>0.34160000000000001</c:v>
                </c:pt>
                <c:pt idx="37">
                  <c:v>0.35520000000000002</c:v>
                </c:pt>
                <c:pt idx="38">
                  <c:v>0.36980000000000002</c:v>
                </c:pt>
                <c:pt idx="39">
                  <c:v>0.38390000000000002</c:v>
                </c:pt>
                <c:pt idx="40">
                  <c:v>0.3977</c:v>
                </c:pt>
                <c:pt idx="41">
                  <c:v>0.4108</c:v>
                </c:pt>
                <c:pt idx="42">
                  <c:v>0.42330000000000001</c:v>
                </c:pt>
                <c:pt idx="43">
                  <c:v>0.435</c:v>
                </c:pt>
                <c:pt idx="44">
                  <c:v>0.44590000000000002</c:v>
                </c:pt>
                <c:pt idx="45">
                  <c:v>0.45569999999999999</c:v>
                </c:pt>
                <c:pt idx="46">
                  <c:v>0.46450000000000002</c:v>
                </c:pt>
                <c:pt idx="47">
                  <c:v>0.47220000000000001</c:v>
                </c:pt>
                <c:pt idx="48">
                  <c:v>0.4793</c:v>
                </c:pt>
                <c:pt idx="49">
                  <c:v>0.49809999999999999</c:v>
                </c:pt>
                <c:pt idx="50">
                  <c:v>0.5171</c:v>
                </c:pt>
                <c:pt idx="51">
                  <c:v>0.53620000000000001</c:v>
                </c:pt>
                <c:pt idx="52">
                  <c:v>0.5554</c:v>
                </c:pt>
                <c:pt idx="53">
                  <c:v>0.57940000000000003</c:v>
                </c:pt>
                <c:pt idx="54">
                  <c:v>0.60260000000000002</c:v>
                </c:pt>
                <c:pt idx="55">
                  <c:v>0.625</c:v>
                </c:pt>
                <c:pt idx="56">
                  <c:v>0.64629999999999999</c:v>
                </c:pt>
                <c:pt idx="57">
                  <c:v>0.6905</c:v>
                </c:pt>
                <c:pt idx="58">
                  <c:v>0.73850000000000005</c:v>
                </c:pt>
                <c:pt idx="59">
                  <c:v>0.78149999999999997</c:v>
                </c:pt>
                <c:pt idx="60">
                  <c:v>0.81830000000000003</c:v>
                </c:pt>
                <c:pt idx="61">
                  <c:v>0.84830000000000005</c:v>
                </c:pt>
                <c:pt idx="62">
                  <c:v>0.87070000000000003</c:v>
                </c:pt>
                <c:pt idx="63">
                  <c:v>0.88519999999999999</c:v>
                </c:pt>
                <c:pt idx="64">
                  <c:v>0.89119999999999999</c:v>
                </c:pt>
                <c:pt idx="65">
                  <c:v>0.88870000000000005</c:v>
                </c:pt>
                <c:pt idx="66">
                  <c:v>0.87729999999999997</c:v>
                </c:pt>
                <c:pt idx="67">
                  <c:v>0.88180000000000003</c:v>
                </c:pt>
                <c:pt idx="68">
                  <c:v>0.91539999999999999</c:v>
                </c:pt>
                <c:pt idx="69">
                  <c:v>0.94910000000000005</c:v>
                </c:pt>
                <c:pt idx="70">
                  <c:v>0.96989999999999998</c:v>
                </c:pt>
                <c:pt idx="71">
                  <c:v>0.99380000000000002</c:v>
                </c:pt>
                <c:pt idx="72">
                  <c:v>1.0244</c:v>
                </c:pt>
                <c:pt idx="73">
                  <c:v>1.0561</c:v>
                </c:pt>
                <c:pt idx="74">
                  <c:v>1.097</c:v>
                </c:pt>
                <c:pt idx="75">
                  <c:v>1.1233</c:v>
                </c:pt>
                <c:pt idx="76">
                  <c:v>1.1581999999999999</c:v>
                </c:pt>
                <c:pt idx="77">
                  <c:v>1.1947000000000001</c:v>
                </c:pt>
                <c:pt idx="78">
                  <c:v>1.2323999999999999</c:v>
                </c:pt>
                <c:pt idx="79">
                  <c:v>1.2714000000000001</c:v>
                </c:pt>
                <c:pt idx="80">
                  <c:v>1.3116000000000001</c:v>
                </c:pt>
                <c:pt idx="81">
                  <c:v>1.353</c:v>
                </c:pt>
                <c:pt idx="82">
                  <c:v>1.3956999999999999</c:v>
                </c:pt>
                <c:pt idx="83">
                  <c:v>1.4397</c:v>
                </c:pt>
                <c:pt idx="84">
                  <c:v>1.4849000000000001</c:v>
                </c:pt>
                <c:pt idx="85">
                  <c:v>1.5313000000000001</c:v>
                </c:pt>
                <c:pt idx="86">
                  <c:v>1.5923</c:v>
                </c:pt>
                <c:pt idx="87">
                  <c:v>1.6674</c:v>
                </c:pt>
                <c:pt idx="88">
                  <c:v>1.7447999999999999</c:v>
                </c:pt>
                <c:pt idx="89">
                  <c:v>1.8244</c:v>
                </c:pt>
                <c:pt idx="90">
                  <c:v>1.9063000000000001</c:v>
                </c:pt>
                <c:pt idx="91">
                  <c:v>1.9903999999999999</c:v>
                </c:pt>
                <c:pt idx="92">
                  <c:v>2.0764999999999998</c:v>
                </c:pt>
                <c:pt idx="93">
                  <c:v>2.1646000000000001</c:v>
                </c:pt>
                <c:pt idx="94">
                  <c:v>2.2545000000000002</c:v>
                </c:pt>
                <c:pt idx="95">
                  <c:v>2.3458999999999999</c:v>
                </c:pt>
                <c:pt idx="96">
                  <c:v>2.4386999999999999</c:v>
                </c:pt>
                <c:pt idx="97">
                  <c:v>2.5325000000000002</c:v>
                </c:pt>
                <c:pt idx="98">
                  <c:v>2.6269999999999998</c:v>
                </c:pt>
                <c:pt idx="99">
                  <c:v>2.7216999999999998</c:v>
                </c:pt>
                <c:pt idx="100">
                  <c:v>2.8163</c:v>
                </c:pt>
                <c:pt idx="101">
                  <c:v>2.91</c:v>
                </c:pt>
                <c:pt idx="102">
                  <c:v>3.0026000000000002</c:v>
                </c:pt>
                <c:pt idx="103">
                  <c:v>3.0931999999999999</c:v>
                </c:pt>
                <c:pt idx="104">
                  <c:v>3.1812999999999998</c:v>
                </c:pt>
                <c:pt idx="105">
                  <c:v>3.2662</c:v>
                </c:pt>
                <c:pt idx="106">
                  <c:v>3.3472</c:v>
                </c:pt>
                <c:pt idx="107">
                  <c:v>3.4238</c:v>
                </c:pt>
                <c:pt idx="108">
                  <c:v>3.4950999999999999</c:v>
                </c:pt>
                <c:pt idx="109">
                  <c:v>3.5606</c:v>
                </c:pt>
                <c:pt idx="110">
                  <c:v>3.6591999999999998</c:v>
                </c:pt>
                <c:pt idx="111">
                  <c:v>3.7888000000000002</c:v>
                </c:pt>
                <c:pt idx="112">
                  <c:v>3.9234</c:v>
                </c:pt>
                <c:pt idx="113">
                  <c:v>4.07</c:v>
                </c:pt>
                <c:pt idx="114">
                  <c:v>4.1981000000000002</c:v>
                </c:pt>
                <c:pt idx="115">
                  <c:v>4.3061999999999996</c:v>
                </c:pt>
                <c:pt idx="116">
                  <c:v>4.3936000000000002</c:v>
                </c:pt>
                <c:pt idx="117">
                  <c:v>4.4595000000000002</c:v>
                </c:pt>
                <c:pt idx="118">
                  <c:v>4.5038</c:v>
                </c:pt>
                <c:pt idx="119">
                  <c:v>4.5263</c:v>
                </c:pt>
                <c:pt idx="120">
                  <c:v>4.5270999999999999</c:v>
                </c:pt>
                <c:pt idx="121">
                  <c:v>4.5068000000000001</c:v>
                </c:pt>
                <c:pt idx="122">
                  <c:v>4.4660000000000002</c:v>
                </c:pt>
                <c:pt idx="123">
                  <c:v>4.4061000000000003</c:v>
                </c:pt>
                <c:pt idx="124">
                  <c:v>4.3282999999999996</c:v>
                </c:pt>
                <c:pt idx="125">
                  <c:v>4.2346000000000004</c:v>
                </c:pt>
                <c:pt idx="126">
                  <c:v>4.1269</c:v>
                </c:pt>
                <c:pt idx="127">
                  <c:v>4.0072999999999999</c:v>
                </c:pt>
                <c:pt idx="128">
                  <c:v>3.8778999999999999</c:v>
                </c:pt>
                <c:pt idx="129">
                  <c:v>3.7406999999999999</c:v>
                </c:pt>
                <c:pt idx="130">
                  <c:v>3.6295999999999999</c:v>
                </c:pt>
                <c:pt idx="131">
                  <c:v>3.5167000000000002</c:v>
                </c:pt>
                <c:pt idx="132">
                  <c:v>3.4022999999999999</c:v>
                </c:pt>
                <c:pt idx="133">
                  <c:v>3.2873999999999999</c:v>
                </c:pt>
                <c:pt idx="134">
                  <c:v>3.1728999999999998</c:v>
                </c:pt>
                <c:pt idx="135">
                  <c:v>3.0596999999999999</c:v>
                </c:pt>
                <c:pt idx="136">
                  <c:v>2.9485000000000001</c:v>
                </c:pt>
                <c:pt idx="137">
                  <c:v>2.8401000000000001</c:v>
                </c:pt>
                <c:pt idx="138">
                  <c:v>2.7351999999999999</c:v>
                </c:pt>
                <c:pt idx="139">
                  <c:v>2.6341000000000001</c:v>
                </c:pt>
                <c:pt idx="140">
                  <c:v>2.5377000000000001</c:v>
                </c:pt>
                <c:pt idx="141">
                  <c:v>2.4462000000000002</c:v>
                </c:pt>
                <c:pt idx="142">
                  <c:v>2.3603000000000001</c:v>
                </c:pt>
                <c:pt idx="143">
                  <c:v>2.2799999999999998</c:v>
                </c:pt>
                <c:pt idx="144">
                  <c:v>2.234</c:v>
                </c:pt>
                <c:pt idx="145">
                  <c:v>2.1789000000000001</c:v>
                </c:pt>
                <c:pt idx="146">
                  <c:v>2.1000999999999999</c:v>
                </c:pt>
                <c:pt idx="147">
                  <c:v>2.0152999999999999</c:v>
                </c:pt>
                <c:pt idx="148">
                  <c:v>1.9749000000000001</c:v>
                </c:pt>
                <c:pt idx="149">
                  <c:v>1.9449000000000001</c:v>
                </c:pt>
                <c:pt idx="150">
                  <c:v>1.9195</c:v>
                </c:pt>
                <c:pt idx="151">
                  <c:v>1.8976999999999999</c:v>
                </c:pt>
                <c:pt idx="152">
                  <c:v>1.8784000000000001</c:v>
                </c:pt>
                <c:pt idx="153">
                  <c:v>1.8605</c:v>
                </c:pt>
                <c:pt idx="154">
                  <c:v>1.8427</c:v>
                </c:pt>
                <c:pt idx="155">
                  <c:v>1.8426</c:v>
                </c:pt>
                <c:pt idx="156">
                  <c:v>1.8462000000000001</c:v>
                </c:pt>
                <c:pt idx="157">
                  <c:v>1.8501000000000001</c:v>
                </c:pt>
                <c:pt idx="158">
                  <c:v>1.853</c:v>
                </c:pt>
                <c:pt idx="159">
                  <c:v>1.8539000000000001</c:v>
                </c:pt>
                <c:pt idx="160">
                  <c:v>1.8520000000000001</c:v>
                </c:pt>
                <c:pt idx="161">
                  <c:v>1.8468</c:v>
                </c:pt>
                <c:pt idx="162">
                  <c:v>1.8383</c:v>
                </c:pt>
                <c:pt idx="163">
                  <c:v>1.8267</c:v>
                </c:pt>
                <c:pt idx="164">
                  <c:v>1.8127</c:v>
                </c:pt>
                <c:pt idx="165">
                  <c:v>1.7972999999999999</c:v>
                </c:pt>
                <c:pt idx="166">
                  <c:v>1.7819</c:v>
                </c:pt>
                <c:pt idx="167">
                  <c:v>1.768</c:v>
                </c:pt>
                <c:pt idx="168">
                  <c:v>1.7566999999999999</c:v>
                </c:pt>
                <c:pt idx="169">
                  <c:v>1.7491000000000001</c:v>
                </c:pt>
                <c:pt idx="170">
                  <c:v>1.7458</c:v>
                </c:pt>
                <c:pt idx="171">
                  <c:v>1.7464999999999999</c:v>
                </c:pt>
                <c:pt idx="172">
                  <c:v>1.7507999999999999</c:v>
                </c:pt>
                <c:pt idx="173">
                  <c:v>1.7573000000000001</c:v>
                </c:pt>
                <c:pt idx="174">
                  <c:v>1.7647999999999999</c:v>
                </c:pt>
                <c:pt idx="175">
                  <c:v>1.7717000000000001</c:v>
                </c:pt>
                <c:pt idx="176">
                  <c:v>1.7767999999999999</c:v>
                </c:pt>
                <c:pt idx="177">
                  <c:v>1.7786999999999999</c:v>
                </c:pt>
                <c:pt idx="178">
                  <c:v>1.7767999999999999</c:v>
                </c:pt>
                <c:pt idx="179">
                  <c:v>1.7704</c:v>
                </c:pt>
                <c:pt idx="180">
                  <c:v>1.7594000000000001</c:v>
                </c:pt>
                <c:pt idx="181">
                  <c:v>1.7437</c:v>
                </c:pt>
                <c:pt idx="182">
                  <c:v>1.7238</c:v>
                </c:pt>
                <c:pt idx="183">
                  <c:v>1.7001999999999999</c:v>
                </c:pt>
                <c:pt idx="184">
                  <c:v>1.6738</c:v>
                </c:pt>
                <c:pt idx="185">
                  <c:v>1.6456999999999999</c:v>
                </c:pt>
                <c:pt idx="186">
                  <c:v>1.617</c:v>
                </c:pt>
                <c:pt idx="187">
                  <c:v>1.5889</c:v>
                </c:pt>
                <c:pt idx="188">
                  <c:v>1.5629</c:v>
                </c:pt>
                <c:pt idx="189">
                  <c:v>1.54</c:v>
                </c:pt>
                <c:pt idx="190">
                  <c:v>1.5209999999999999</c:v>
                </c:pt>
                <c:pt idx="191">
                  <c:v>1.5065</c:v>
                </c:pt>
                <c:pt idx="192">
                  <c:v>1.4964</c:v>
                </c:pt>
                <c:pt idx="193">
                  <c:v>1.4903999999999999</c:v>
                </c:pt>
                <c:pt idx="194">
                  <c:v>1.488</c:v>
                </c:pt>
                <c:pt idx="195">
                  <c:v>1.4883</c:v>
                </c:pt>
                <c:pt idx="196">
                  <c:v>1.4903999999999999</c:v>
                </c:pt>
                <c:pt idx="197">
                  <c:v>1.4935</c:v>
                </c:pt>
                <c:pt idx="198">
                  <c:v>1.4967999999999999</c:v>
                </c:pt>
                <c:pt idx="199">
                  <c:v>1.5</c:v>
                </c:pt>
                <c:pt idx="200">
                  <c:v>1.5028999999999999</c:v>
                </c:pt>
                <c:pt idx="201">
                  <c:v>1.5056</c:v>
                </c:pt>
                <c:pt idx="202">
                  <c:v>1.5085999999999999</c:v>
                </c:pt>
                <c:pt idx="203">
                  <c:v>1.5123</c:v>
                </c:pt>
                <c:pt idx="204">
                  <c:v>1.5168999999999999</c:v>
                </c:pt>
                <c:pt idx="205">
                  <c:v>1.5219</c:v>
                </c:pt>
                <c:pt idx="206">
                  <c:v>1.5265</c:v>
                </c:pt>
                <c:pt idx="207">
                  <c:v>1.5295000000000001</c:v>
                </c:pt>
                <c:pt idx="208">
                  <c:v>1.5295000000000001</c:v>
                </c:pt>
                <c:pt idx="209">
                  <c:v>1.5253000000000001</c:v>
                </c:pt>
                <c:pt idx="210">
                  <c:v>1.5161</c:v>
                </c:pt>
                <c:pt idx="211">
                  <c:v>1.5021</c:v>
                </c:pt>
                <c:pt idx="212">
                  <c:v>1.4837</c:v>
                </c:pt>
                <c:pt idx="213">
                  <c:v>1.4616</c:v>
                </c:pt>
                <c:pt idx="214">
                  <c:v>1.4370000000000001</c:v>
                </c:pt>
                <c:pt idx="215">
                  <c:v>1.4107000000000001</c:v>
                </c:pt>
                <c:pt idx="216">
                  <c:v>1.3834</c:v>
                </c:pt>
                <c:pt idx="217">
                  <c:v>1.3555999999999999</c:v>
                </c:pt>
                <c:pt idx="218">
                  <c:v>1.3275999999999999</c:v>
                </c:pt>
                <c:pt idx="219">
                  <c:v>1.2998000000000001</c:v>
                </c:pt>
                <c:pt idx="220">
                  <c:v>1.2729999999999999</c:v>
                </c:pt>
                <c:pt idx="221">
                  <c:v>1.2482</c:v>
                </c:pt>
                <c:pt idx="222">
                  <c:v>1.2263999999999999</c:v>
                </c:pt>
                <c:pt idx="223">
                  <c:v>1.2082999999999999</c:v>
                </c:pt>
                <c:pt idx="224">
                  <c:v>1.1939</c:v>
                </c:pt>
                <c:pt idx="225">
                  <c:v>1.1827000000000001</c:v>
                </c:pt>
                <c:pt idx="226">
                  <c:v>1.1738</c:v>
                </c:pt>
                <c:pt idx="227">
                  <c:v>1.1661999999999999</c:v>
                </c:pt>
                <c:pt idx="228">
                  <c:v>1.1591</c:v>
                </c:pt>
                <c:pt idx="229">
                  <c:v>1.1516999999999999</c:v>
                </c:pt>
                <c:pt idx="230">
                  <c:v>1.1435999999999999</c:v>
                </c:pt>
                <c:pt idx="231">
                  <c:v>1.1346000000000001</c:v>
                </c:pt>
                <c:pt idx="232">
                  <c:v>1.1249</c:v>
                </c:pt>
                <c:pt idx="233">
                  <c:v>1.1146</c:v>
                </c:pt>
                <c:pt idx="234">
                  <c:v>1.1043000000000001</c:v>
                </c:pt>
                <c:pt idx="235">
                  <c:v>1.0944</c:v>
                </c:pt>
                <c:pt idx="236">
                  <c:v>1.0851</c:v>
                </c:pt>
                <c:pt idx="237">
                  <c:v>1.0765</c:v>
                </c:pt>
                <c:pt idx="238">
                  <c:v>1.0687</c:v>
                </c:pt>
                <c:pt idx="239">
                  <c:v>1.0622</c:v>
                </c:pt>
                <c:pt idx="240">
                  <c:v>1.0570999999999999</c:v>
                </c:pt>
                <c:pt idx="241">
                  <c:v>1.0536000000000001</c:v>
                </c:pt>
                <c:pt idx="242">
                  <c:v>1.0518000000000001</c:v>
                </c:pt>
                <c:pt idx="243">
                  <c:v>1.0512999999999999</c:v>
                </c:pt>
                <c:pt idx="244">
                  <c:v>1.0512999999999999</c:v>
                </c:pt>
                <c:pt idx="245">
                  <c:v>1.0510999999999999</c:v>
                </c:pt>
                <c:pt idx="246">
                  <c:v>1.0496000000000001</c:v>
                </c:pt>
                <c:pt idx="247">
                  <c:v>1.0458000000000001</c:v>
                </c:pt>
                <c:pt idx="248">
                  <c:v>1.0389999999999999</c:v>
                </c:pt>
                <c:pt idx="249">
                  <c:v>1.0412999999999999</c:v>
                </c:pt>
                <c:pt idx="250">
                  <c:v>1.0638000000000001</c:v>
                </c:pt>
                <c:pt idx="251">
                  <c:v>1.0845</c:v>
                </c:pt>
                <c:pt idx="252">
                  <c:v>1.1021000000000001</c:v>
                </c:pt>
                <c:pt idx="253">
                  <c:v>1.1163000000000001</c:v>
                </c:pt>
                <c:pt idx="254">
                  <c:v>1.1271</c:v>
                </c:pt>
                <c:pt idx="255">
                  <c:v>1.1346000000000001</c:v>
                </c:pt>
                <c:pt idx="256">
                  <c:v>1.1389</c:v>
                </c:pt>
                <c:pt idx="257">
                  <c:v>1.1398999999999999</c:v>
                </c:pt>
                <c:pt idx="258">
                  <c:v>1.1379999999999999</c:v>
                </c:pt>
                <c:pt idx="259">
                  <c:v>1.1337999999999999</c:v>
                </c:pt>
                <c:pt idx="260">
                  <c:v>1.1289</c:v>
                </c:pt>
                <c:pt idx="261">
                  <c:v>1.1246</c:v>
                </c:pt>
                <c:pt idx="262">
                  <c:v>1.1222000000000001</c:v>
                </c:pt>
                <c:pt idx="263">
                  <c:v>1.1231</c:v>
                </c:pt>
                <c:pt idx="264">
                  <c:v>1.1285000000000001</c:v>
                </c:pt>
                <c:pt idx="265">
                  <c:v>1.1383000000000001</c:v>
                </c:pt>
                <c:pt idx="266">
                  <c:v>1.1505000000000001</c:v>
                </c:pt>
                <c:pt idx="267">
                  <c:v>1.1619999999999999</c:v>
                </c:pt>
                <c:pt idx="268">
                  <c:v>1.1698999999999999</c:v>
                </c:pt>
                <c:pt idx="269">
                  <c:v>1.1727000000000001</c:v>
                </c:pt>
                <c:pt idx="270">
                  <c:v>1.1697</c:v>
                </c:pt>
                <c:pt idx="271">
                  <c:v>1.1614</c:v>
                </c:pt>
                <c:pt idx="272">
                  <c:v>1.1493</c:v>
                </c:pt>
                <c:pt idx="273">
                  <c:v>1.1354</c:v>
                </c:pt>
                <c:pt idx="274">
                  <c:v>1.1221000000000001</c:v>
                </c:pt>
                <c:pt idx="275">
                  <c:v>1.1116999999999999</c:v>
                </c:pt>
                <c:pt idx="276">
                  <c:v>1.1059000000000001</c:v>
                </c:pt>
                <c:pt idx="277">
                  <c:v>1.105</c:v>
                </c:pt>
                <c:pt idx="278">
                  <c:v>1.1082000000000001</c:v>
                </c:pt>
                <c:pt idx="279">
                  <c:v>1.1143000000000001</c:v>
                </c:pt>
                <c:pt idx="280">
                  <c:v>1.1216999999999999</c:v>
                </c:pt>
                <c:pt idx="281">
                  <c:v>1.1283000000000001</c:v>
                </c:pt>
                <c:pt idx="282">
                  <c:v>1.133</c:v>
                </c:pt>
                <c:pt idx="283">
                  <c:v>1.1349</c:v>
                </c:pt>
                <c:pt idx="284">
                  <c:v>1.1338999999999999</c:v>
                </c:pt>
                <c:pt idx="285">
                  <c:v>1.1305000000000001</c:v>
                </c:pt>
                <c:pt idx="286">
                  <c:v>1.1256999999999999</c:v>
                </c:pt>
                <c:pt idx="287">
                  <c:v>1.1203000000000001</c:v>
                </c:pt>
                <c:pt idx="288">
                  <c:v>1.1151</c:v>
                </c:pt>
                <c:pt idx="289">
                  <c:v>1.1106</c:v>
                </c:pt>
                <c:pt idx="290">
                  <c:v>1.1067</c:v>
                </c:pt>
                <c:pt idx="291">
                  <c:v>1.1032999999999999</c:v>
                </c:pt>
                <c:pt idx="292">
                  <c:v>1.1004</c:v>
                </c:pt>
                <c:pt idx="293">
                  <c:v>1.0976999999999999</c:v>
                </c:pt>
                <c:pt idx="294">
                  <c:v>1.095</c:v>
                </c:pt>
                <c:pt idx="295">
                  <c:v>1.0924</c:v>
                </c:pt>
                <c:pt idx="296">
                  <c:v>1.0898000000000001</c:v>
                </c:pt>
                <c:pt idx="297">
                  <c:v>1.0871</c:v>
                </c:pt>
                <c:pt idx="298">
                  <c:v>1.0845</c:v>
                </c:pt>
                <c:pt idx="299">
                  <c:v>1.0820000000000001</c:v>
                </c:pt>
                <c:pt idx="300">
                  <c:v>1.0797000000000001</c:v>
                </c:pt>
                <c:pt idx="301">
                  <c:v>1.0775999999999999</c:v>
                </c:pt>
                <c:pt idx="302">
                  <c:v>1.0754999999999999</c:v>
                </c:pt>
                <c:pt idx="303">
                  <c:v>1.0736000000000001</c:v>
                </c:pt>
                <c:pt idx="304">
                  <c:v>1.0718000000000001</c:v>
                </c:pt>
                <c:pt idx="305">
                  <c:v>1.07</c:v>
                </c:pt>
                <c:pt idx="306">
                  <c:v>1.0683</c:v>
                </c:pt>
                <c:pt idx="307">
                  <c:v>1.0667</c:v>
                </c:pt>
                <c:pt idx="308">
                  <c:v>1.0652999999999999</c:v>
                </c:pt>
                <c:pt idx="309">
                  <c:v>1.0639000000000001</c:v>
                </c:pt>
                <c:pt idx="310">
                  <c:v>1.0625</c:v>
                </c:pt>
                <c:pt idx="311">
                  <c:v>1.0611999999999999</c:v>
                </c:pt>
                <c:pt idx="312">
                  <c:v>1.0599000000000001</c:v>
                </c:pt>
                <c:pt idx="313">
                  <c:v>1.0586</c:v>
                </c:pt>
                <c:pt idx="314">
                  <c:v>1.0572999999999999</c:v>
                </c:pt>
                <c:pt idx="315">
                  <c:v>1.0561</c:v>
                </c:pt>
                <c:pt idx="316">
                  <c:v>1.0548999999999999</c:v>
                </c:pt>
                <c:pt idx="317">
                  <c:v>1.0537000000000001</c:v>
                </c:pt>
                <c:pt idx="318">
                  <c:v>1.0526</c:v>
                </c:pt>
                <c:pt idx="319">
                  <c:v>1.0515000000000001</c:v>
                </c:pt>
                <c:pt idx="320">
                  <c:v>1.0505</c:v>
                </c:pt>
                <c:pt idx="321">
                  <c:v>1.0495000000000001</c:v>
                </c:pt>
                <c:pt idx="322">
                  <c:v>1.0487</c:v>
                </c:pt>
                <c:pt idx="323">
                  <c:v>1.0479000000000001</c:v>
                </c:pt>
                <c:pt idx="324">
                  <c:v>1.0471999999999999</c:v>
                </c:pt>
                <c:pt idx="325">
                  <c:v>1.0466</c:v>
                </c:pt>
                <c:pt idx="326">
                  <c:v>1.046</c:v>
                </c:pt>
                <c:pt idx="327">
                  <c:v>1.0454000000000001</c:v>
                </c:pt>
                <c:pt idx="328">
                  <c:v>1.0448999999999999</c:v>
                </c:pt>
                <c:pt idx="329">
                  <c:v>1.0444</c:v>
                </c:pt>
                <c:pt idx="330">
                  <c:v>1.0439000000000001</c:v>
                </c:pt>
                <c:pt idx="331">
                  <c:v>1.0434000000000001</c:v>
                </c:pt>
                <c:pt idx="332">
                  <c:v>1.0428999999999999</c:v>
                </c:pt>
                <c:pt idx="333">
                  <c:v>1.0424</c:v>
                </c:pt>
                <c:pt idx="334">
                  <c:v>1.0419</c:v>
                </c:pt>
                <c:pt idx="335">
                  <c:v>1.0412999999999999</c:v>
                </c:pt>
                <c:pt idx="336">
                  <c:v>1.0407999999999999</c:v>
                </c:pt>
                <c:pt idx="337">
                  <c:v>1.0403</c:v>
                </c:pt>
                <c:pt idx="338">
                  <c:v>1.0398000000000001</c:v>
                </c:pt>
                <c:pt idx="339">
                  <c:v>1.0394000000000001</c:v>
                </c:pt>
                <c:pt idx="340">
                  <c:v>1.0388999999999999</c:v>
                </c:pt>
                <c:pt idx="341">
                  <c:v>1.0385</c:v>
                </c:pt>
                <c:pt idx="342">
                  <c:v>1.0382</c:v>
                </c:pt>
                <c:pt idx="343">
                  <c:v>1.0378000000000001</c:v>
                </c:pt>
                <c:pt idx="344">
                  <c:v>1.0374000000000001</c:v>
                </c:pt>
                <c:pt idx="345">
                  <c:v>1.0369999999999999</c:v>
                </c:pt>
                <c:pt idx="346">
                  <c:v>1.0367</c:v>
                </c:pt>
                <c:pt idx="347">
                  <c:v>1.0363</c:v>
                </c:pt>
                <c:pt idx="348">
                  <c:v>1.0359</c:v>
                </c:pt>
                <c:pt idx="349">
                  <c:v>1.0355000000000001</c:v>
                </c:pt>
                <c:pt idx="350">
                  <c:v>1.0351999999999999</c:v>
                </c:pt>
                <c:pt idx="351">
                  <c:v>1.0347999999999999</c:v>
                </c:pt>
                <c:pt idx="352">
                  <c:v>1.0345</c:v>
                </c:pt>
                <c:pt idx="353">
                  <c:v>1.0342</c:v>
                </c:pt>
                <c:pt idx="354">
                  <c:v>1.0339</c:v>
                </c:pt>
                <c:pt idx="355">
                  <c:v>1.0337000000000001</c:v>
                </c:pt>
                <c:pt idx="356">
                  <c:v>1.0334000000000001</c:v>
                </c:pt>
                <c:pt idx="357">
                  <c:v>1.0331999999999999</c:v>
                </c:pt>
                <c:pt idx="358">
                  <c:v>1.0328999999999999</c:v>
                </c:pt>
                <c:pt idx="359">
                  <c:v>1.0327</c:v>
                </c:pt>
                <c:pt idx="360">
                  <c:v>1.0325</c:v>
                </c:pt>
                <c:pt idx="361">
                  <c:v>1.0322</c:v>
                </c:pt>
                <c:pt idx="362">
                  <c:v>1.032</c:v>
                </c:pt>
                <c:pt idx="363">
                  <c:v>1.0318000000000001</c:v>
                </c:pt>
                <c:pt idx="364">
                  <c:v>1.0315000000000001</c:v>
                </c:pt>
                <c:pt idx="365">
                  <c:v>1.0313000000000001</c:v>
                </c:pt>
                <c:pt idx="366">
                  <c:v>1.0310999999999999</c:v>
                </c:pt>
                <c:pt idx="367">
                  <c:v>1.0308999999999999</c:v>
                </c:pt>
                <c:pt idx="368">
                  <c:v>1.0306999999999999</c:v>
                </c:pt>
                <c:pt idx="369">
                  <c:v>1.0305</c:v>
                </c:pt>
                <c:pt idx="370">
                  <c:v>1.0303</c:v>
                </c:pt>
                <c:pt idx="371">
                  <c:v>1.0302</c:v>
                </c:pt>
                <c:pt idx="372">
                  <c:v>1.03</c:v>
                </c:pt>
                <c:pt idx="373">
                  <c:v>1.0298</c:v>
                </c:pt>
                <c:pt idx="374">
                  <c:v>1.0296000000000001</c:v>
                </c:pt>
                <c:pt idx="375">
                  <c:v>1.0295000000000001</c:v>
                </c:pt>
                <c:pt idx="376">
                  <c:v>1.0293000000000001</c:v>
                </c:pt>
                <c:pt idx="377">
                  <c:v>1.0291999999999999</c:v>
                </c:pt>
                <c:pt idx="378">
                  <c:v>1.0289999999999999</c:v>
                </c:pt>
                <c:pt idx="379">
                  <c:v>1.0288999999999999</c:v>
                </c:pt>
                <c:pt idx="380">
                  <c:v>1.0286999999999999</c:v>
                </c:pt>
                <c:pt idx="381">
                  <c:v>1.0286</c:v>
                </c:pt>
                <c:pt idx="382">
                  <c:v>1.0284</c:v>
                </c:pt>
                <c:pt idx="383">
                  <c:v>1.0283</c:v>
                </c:pt>
                <c:pt idx="384">
                  <c:v>1.0282</c:v>
                </c:pt>
                <c:pt idx="385">
                  <c:v>1.028</c:v>
                </c:pt>
                <c:pt idx="386">
                  <c:v>1.0279</c:v>
                </c:pt>
                <c:pt idx="387">
                  <c:v>1.0278</c:v>
                </c:pt>
                <c:pt idx="388">
                  <c:v>1.0277000000000001</c:v>
                </c:pt>
                <c:pt idx="389">
                  <c:v>1.0276000000000001</c:v>
                </c:pt>
                <c:pt idx="390">
                  <c:v>1.0275000000000001</c:v>
                </c:pt>
                <c:pt idx="391">
                  <c:v>1.0273000000000001</c:v>
                </c:pt>
                <c:pt idx="392">
                  <c:v>1.0271999999999999</c:v>
                </c:pt>
                <c:pt idx="393">
                  <c:v>1.0270999999999999</c:v>
                </c:pt>
                <c:pt idx="394">
                  <c:v>1.0269999999999999</c:v>
                </c:pt>
                <c:pt idx="395">
                  <c:v>1.0268999999999999</c:v>
                </c:pt>
                <c:pt idx="396">
                  <c:v>1.0267999999999999</c:v>
                </c:pt>
                <c:pt idx="397">
                  <c:v>1.0266999999999999</c:v>
                </c:pt>
                <c:pt idx="398">
                  <c:v>1.0266</c:v>
                </c:pt>
                <c:pt idx="399">
                  <c:v>1.0266</c:v>
                </c:pt>
              </c:numCache>
            </c:numRef>
          </c:yVal>
          <c:smooth val="0"/>
          <c:extLst>
            <c:ext xmlns:c16="http://schemas.microsoft.com/office/drawing/2014/chart" uri="{C3380CC4-5D6E-409C-BE32-E72D297353CC}">
              <c16:uniqueId val="{00000004-CD43-486D-AE26-AC525BAF81C2}"/>
            </c:ext>
          </c:extLst>
        </c:ser>
        <c:ser>
          <c:idx val="5"/>
          <c:order val="5"/>
          <c:tx>
            <c:strRef>
              <c:f>Sheet1!$G$1</c:f>
              <c:strCache>
                <c:ptCount val="1"/>
                <c:pt idx="0">
                  <c:v>Roof</c:v>
                </c:pt>
              </c:strCache>
            </c:strRef>
          </c:tx>
          <c:spPr>
            <a:ln w="22225" cap="flat">
              <a:solidFill>
                <a:srgbClr val="A62B1F"/>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Sheet1!$G$2:$G$401</c:f>
              <c:numCache>
                <c:formatCode>General</c:formatCode>
                <c:ptCount val="400"/>
                <c:pt idx="0">
                  <c:v>0.20530000000000001</c:v>
                </c:pt>
                <c:pt idx="1">
                  <c:v>0.2034</c:v>
                </c:pt>
                <c:pt idx="2">
                  <c:v>0.20669999999999999</c:v>
                </c:pt>
                <c:pt idx="3">
                  <c:v>0.20780000000000001</c:v>
                </c:pt>
                <c:pt idx="4">
                  <c:v>0.2041</c:v>
                </c:pt>
                <c:pt idx="5">
                  <c:v>0.1986</c:v>
                </c:pt>
                <c:pt idx="6">
                  <c:v>0.20649999999999999</c:v>
                </c:pt>
                <c:pt idx="7">
                  <c:v>0.21410000000000001</c:v>
                </c:pt>
                <c:pt idx="8">
                  <c:v>0.2203</c:v>
                </c:pt>
                <c:pt idx="9">
                  <c:v>0.22509999999999999</c:v>
                </c:pt>
                <c:pt idx="10">
                  <c:v>0.2283</c:v>
                </c:pt>
                <c:pt idx="11">
                  <c:v>0.2298</c:v>
                </c:pt>
                <c:pt idx="12">
                  <c:v>0.22939999999999999</c:v>
                </c:pt>
                <c:pt idx="13">
                  <c:v>0.22700000000000001</c:v>
                </c:pt>
                <c:pt idx="14">
                  <c:v>0.22220000000000001</c:v>
                </c:pt>
                <c:pt idx="15">
                  <c:v>0.2281</c:v>
                </c:pt>
                <c:pt idx="16">
                  <c:v>0.2344</c:v>
                </c:pt>
                <c:pt idx="17">
                  <c:v>0.24049999999999999</c:v>
                </c:pt>
                <c:pt idx="18">
                  <c:v>0.246</c:v>
                </c:pt>
                <c:pt idx="19">
                  <c:v>0.25090000000000001</c:v>
                </c:pt>
                <c:pt idx="20">
                  <c:v>0.255</c:v>
                </c:pt>
                <c:pt idx="21">
                  <c:v>0.25819999999999999</c:v>
                </c:pt>
                <c:pt idx="22">
                  <c:v>0.26029999999999998</c:v>
                </c:pt>
                <c:pt idx="23">
                  <c:v>0.26150000000000001</c:v>
                </c:pt>
                <c:pt idx="24">
                  <c:v>0.26469999999999999</c:v>
                </c:pt>
                <c:pt idx="25">
                  <c:v>0.2727</c:v>
                </c:pt>
                <c:pt idx="26">
                  <c:v>0.28060000000000002</c:v>
                </c:pt>
                <c:pt idx="27">
                  <c:v>0.28849999999999998</c:v>
                </c:pt>
                <c:pt idx="28">
                  <c:v>0.29630000000000001</c:v>
                </c:pt>
                <c:pt idx="29">
                  <c:v>0.30399999999999999</c:v>
                </c:pt>
                <c:pt idx="30">
                  <c:v>0.31169999999999998</c:v>
                </c:pt>
                <c:pt idx="31">
                  <c:v>0.31929999999999997</c:v>
                </c:pt>
                <c:pt idx="32">
                  <c:v>0.32679999999999998</c:v>
                </c:pt>
                <c:pt idx="33">
                  <c:v>0.3342</c:v>
                </c:pt>
                <c:pt idx="34">
                  <c:v>0.34139999999999998</c:v>
                </c:pt>
                <c:pt idx="35">
                  <c:v>0.34860000000000002</c:v>
                </c:pt>
                <c:pt idx="36">
                  <c:v>0.35570000000000002</c:v>
                </c:pt>
                <c:pt idx="37">
                  <c:v>0.36709999999999998</c:v>
                </c:pt>
                <c:pt idx="38">
                  <c:v>0.38200000000000001</c:v>
                </c:pt>
                <c:pt idx="39">
                  <c:v>0.39660000000000001</c:v>
                </c:pt>
                <c:pt idx="40">
                  <c:v>0.41070000000000001</c:v>
                </c:pt>
                <c:pt idx="41">
                  <c:v>0.42420000000000002</c:v>
                </c:pt>
                <c:pt idx="42">
                  <c:v>0.43709999999999999</c:v>
                </c:pt>
                <c:pt idx="43">
                  <c:v>0.4491</c:v>
                </c:pt>
                <c:pt idx="44">
                  <c:v>0.4602</c:v>
                </c:pt>
                <c:pt idx="45">
                  <c:v>0.47039999999999998</c:v>
                </c:pt>
                <c:pt idx="46">
                  <c:v>0.47939999999999999</c:v>
                </c:pt>
                <c:pt idx="47">
                  <c:v>0.48720000000000002</c:v>
                </c:pt>
                <c:pt idx="48">
                  <c:v>0.50070000000000003</c:v>
                </c:pt>
                <c:pt idx="49">
                  <c:v>0.52039999999999997</c:v>
                </c:pt>
                <c:pt idx="50">
                  <c:v>0.5403</c:v>
                </c:pt>
                <c:pt idx="51">
                  <c:v>0.56040000000000001</c:v>
                </c:pt>
                <c:pt idx="52">
                  <c:v>0.5806</c:v>
                </c:pt>
                <c:pt idx="53">
                  <c:v>0.60109999999999997</c:v>
                </c:pt>
                <c:pt idx="54">
                  <c:v>0.62180000000000002</c:v>
                </c:pt>
                <c:pt idx="55">
                  <c:v>0.64270000000000005</c:v>
                </c:pt>
                <c:pt idx="56">
                  <c:v>0.66379999999999995</c:v>
                </c:pt>
                <c:pt idx="57">
                  <c:v>0.7157</c:v>
                </c:pt>
                <c:pt idx="58">
                  <c:v>0.76359999999999995</c:v>
                </c:pt>
                <c:pt idx="59">
                  <c:v>0.80589999999999995</c:v>
                </c:pt>
                <c:pt idx="60">
                  <c:v>0.84230000000000005</c:v>
                </c:pt>
                <c:pt idx="61">
                  <c:v>0.87239999999999995</c:v>
                </c:pt>
                <c:pt idx="62">
                  <c:v>0.89570000000000005</c:v>
                </c:pt>
                <c:pt idx="63">
                  <c:v>0.91169999999999995</c:v>
                </c:pt>
                <c:pt idx="64">
                  <c:v>0.91959999999999997</c:v>
                </c:pt>
                <c:pt idx="65">
                  <c:v>0.91859999999999997</c:v>
                </c:pt>
                <c:pt idx="66">
                  <c:v>0.90810000000000002</c:v>
                </c:pt>
                <c:pt idx="67">
                  <c:v>0.92849999999999999</c:v>
                </c:pt>
                <c:pt idx="68">
                  <c:v>0.95730000000000004</c:v>
                </c:pt>
                <c:pt idx="69">
                  <c:v>0.99099999999999999</c:v>
                </c:pt>
                <c:pt idx="70">
                  <c:v>1.0173000000000001</c:v>
                </c:pt>
                <c:pt idx="71">
                  <c:v>1.0490999999999999</c:v>
                </c:pt>
                <c:pt idx="72">
                  <c:v>1.0821000000000001</c:v>
                </c:pt>
                <c:pt idx="73">
                  <c:v>1.1164000000000001</c:v>
                </c:pt>
                <c:pt idx="74">
                  <c:v>1.1518999999999999</c:v>
                </c:pt>
                <c:pt idx="75">
                  <c:v>1.1887000000000001</c:v>
                </c:pt>
                <c:pt idx="76">
                  <c:v>1.2269000000000001</c:v>
                </c:pt>
                <c:pt idx="77">
                  <c:v>1.2664</c:v>
                </c:pt>
                <c:pt idx="78">
                  <c:v>1.3071999999999999</c:v>
                </c:pt>
                <c:pt idx="79">
                  <c:v>1.3494999999999999</c:v>
                </c:pt>
                <c:pt idx="80">
                  <c:v>1.3931</c:v>
                </c:pt>
                <c:pt idx="81">
                  <c:v>1.4381999999999999</c:v>
                </c:pt>
                <c:pt idx="82">
                  <c:v>1.4845999999999999</c:v>
                </c:pt>
                <c:pt idx="83">
                  <c:v>1.5324</c:v>
                </c:pt>
                <c:pt idx="84">
                  <c:v>1.5814999999999999</c:v>
                </c:pt>
                <c:pt idx="85">
                  <c:v>1.6321000000000001</c:v>
                </c:pt>
                <c:pt idx="86">
                  <c:v>1.6839999999999999</c:v>
                </c:pt>
                <c:pt idx="87">
                  <c:v>1.7636000000000001</c:v>
                </c:pt>
                <c:pt idx="88">
                  <c:v>1.8466</c:v>
                </c:pt>
                <c:pt idx="89">
                  <c:v>1.9319</c:v>
                </c:pt>
                <c:pt idx="90">
                  <c:v>2.0196000000000001</c:v>
                </c:pt>
                <c:pt idx="91">
                  <c:v>2.1095000000000002</c:v>
                </c:pt>
                <c:pt idx="92">
                  <c:v>2.2016</c:v>
                </c:pt>
                <c:pt idx="93">
                  <c:v>2.2957000000000001</c:v>
                </c:pt>
                <c:pt idx="94">
                  <c:v>2.3917999999999999</c:v>
                </c:pt>
                <c:pt idx="95">
                  <c:v>2.4895</c:v>
                </c:pt>
                <c:pt idx="96">
                  <c:v>2.5888</c:v>
                </c:pt>
                <c:pt idx="97">
                  <c:v>2.6892999999999998</c:v>
                </c:pt>
                <c:pt idx="98">
                  <c:v>2.7906</c:v>
                </c:pt>
                <c:pt idx="99">
                  <c:v>2.8925999999999998</c:v>
                </c:pt>
                <c:pt idx="100">
                  <c:v>2.9948000000000001</c:v>
                </c:pt>
                <c:pt idx="101">
                  <c:v>3.0964999999999998</c:v>
                </c:pt>
                <c:pt idx="102">
                  <c:v>3.1974</c:v>
                </c:pt>
                <c:pt idx="103">
                  <c:v>3.2967</c:v>
                </c:pt>
                <c:pt idx="104">
                  <c:v>3.3938999999999999</c:v>
                </c:pt>
                <c:pt idx="105">
                  <c:v>3.4881000000000002</c:v>
                </c:pt>
                <c:pt idx="106">
                  <c:v>3.5785</c:v>
                </c:pt>
                <c:pt idx="107">
                  <c:v>3.6644000000000001</c:v>
                </c:pt>
                <c:pt idx="108">
                  <c:v>3.7448999999999999</c:v>
                </c:pt>
                <c:pt idx="109">
                  <c:v>3.8296000000000001</c:v>
                </c:pt>
                <c:pt idx="110">
                  <c:v>3.9437000000000002</c:v>
                </c:pt>
                <c:pt idx="111">
                  <c:v>4.0849000000000002</c:v>
                </c:pt>
                <c:pt idx="112">
                  <c:v>4.2253999999999996</c:v>
                </c:pt>
                <c:pt idx="113">
                  <c:v>4.3826999999999998</c:v>
                </c:pt>
                <c:pt idx="114">
                  <c:v>4.5235000000000003</c:v>
                </c:pt>
                <c:pt idx="115">
                  <c:v>4.6439000000000004</c:v>
                </c:pt>
                <c:pt idx="116">
                  <c:v>4.7424999999999997</c:v>
                </c:pt>
                <c:pt idx="117">
                  <c:v>4.8186999999999998</c:v>
                </c:pt>
                <c:pt idx="118">
                  <c:v>4.8716999999999997</c:v>
                </c:pt>
                <c:pt idx="119">
                  <c:v>4.9013999999999998</c:v>
                </c:pt>
                <c:pt idx="120">
                  <c:v>4.9080000000000004</c:v>
                </c:pt>
                <c:pt idx="121">
                  <c:v>4.8918999999999997</c:v>
                </c:pt>
                <c:pt idx="122">
                  <c:v>4.8540999999999999</c:v>
                </c:pt>
                <c:pt idx="123">
                  <c:v>4.7956000000000003</c:v>
                </c:pt>
                <c:pt idx="124">
                  <c:v>4.718</c:v>
                </c:pt>
                <c:pt idx="125">
                  <c:v>4.6227999999999998</c:v>
                </c:pt>
                <c:pt idx="126">
                  <c:v>4.5118</c:v>
                </c:pt>
                <c:pt idx="127">
                  <c:v>4.3871000000000002</c:v>
                </c:pt>
                <c:pt idx="128">
                  <c:v>4.2507000000000001</c:v>
                </c:pt>
                <c:pt idx="129">
                  <c:v>4.1048</c:v>
                </c:pt>
                <c:pt idx="130">
                  <c:v>3.9799000000000002</c:v>
                </c:pt>
                <c:pt idx="131">
                  <c:v>3.8605</c:v>
                </c:pt>
                <c:pt idx="132">
                  <c:v>3.7393000000000001</c:v>
                </c:pt>
                <c:pt idx="133">
                  <c:v>3.6173999999999999</c:v>
                </c:pt>
                <c:pt idx="134">
                  <c:v>3.4958</c:v>
                </c:pt>
                <c:pt idx="135">
                  <c:v>3.3757000000000001</c:v>
                </c:pt>
                <c:pt idx="136">
                  <c:v>3.2574999999999998</c:v>
                </c:pt>
                <c:pt idx="137">
                  <c:v>3.1421999999999999</c:v>
                </c:pt>
                <c:pt idx="138">
                  <c:v>3.0305</c:v>
                </c:pt>
                <c:pt idx="139">
                  <c:v>2.9228000000000001</c:v>
                </c:pt>
                <c:pt idx="140">
                  <c:v>2.82</c:v>
                </c:pt>
                <c:pt idx="141">
                  <c:v>2.7225000000000001</c:v>
                </c:pt>
                <c:pt idx="142">
                  <c:v>2.6307999999999998</c:v>
                </c:pt>
                <c:pt idx="143">
                  <c:v>2.5453999999999999</c:v>
                </c:pt>
                <c:pt idx="144">
                  <c:v>2.4662000000000002</c:v>
                </c:pt>
                <c:pt idx="145">
                  <c:v>2.4</c:v>
                </c:pt>
                <c:pt idx="146">
                  <c:v>2.3264999999999998</c:v>
                </c:pt>
                <c:pt idx="147">
                  <c:v>2.2648999999999999</c:v>
                </c:pt>
                <c:pt idx="148">
                  <c:v>2.2079</c:v>
                </c:pt>
                <c:pt idx="149">
                  <c:v>2.1648999999999998</c:v>
                </c:pt>
                <c:pt idx="150">
                  <c:v>2.1402000000000001</c:v>
                </c:pt>
                <c:pt idx="151">
                  <c:v>2.12</c:v>
                </c:pt>
                <c:pt idx="152">
                  <c:v>2.1027999999999998</c:v>
                </c:pt>
                <c:pt idx="153">
                  <c:v>2.0876000000000001</c:v>
                </c:pt>
                <c:pt idx="154">
                  <c:v>2.073</c:v>
                </c:pt>
                <c:pt idx="155">
                  <c:v>2.0691999999999999</c:v>
                </c:pt>
                <c:pt idx="156">
                  <c:v>2.0796000000000001</c:v>
                </c:pt>
                <c:pt idx="157">
                  <c:v>2.0903999999999998</c:v>
                </c:pt>
                <c:pt idx="158">
                  <c:v>2.1</c:v>
                </c:pt>
                <c:pt idx="159">
                  <c:v>2.1073</c:v>
                </c:pt>
                <c:pt idx="160">
                  <c:v>2.1111</c:v>
                </c:pt>
                <c:pt idx="161">
                  <c:v>2.1110000000000002</c:v>
                </c:pt>
                <c:pt idx="162">
                  <c:v>2.1067</c:v>
                </c:pt>
                <c:pt idx="163">
                  <c:v>2.0987</c:v>
                </c:pt>
                <c:pt idx="164">
                  <c:v>2.0878000000000001</c:v>
                </c:pt>
                <c:pt idx="165">
                  <c:v>2.0752999999999999</c:v>
                </c:pt>
                <c:pt idx="166">
                  <c:v>2.0630000000000002</c:v>
                </c:pt>
                <c:pt idx="167">
                  <c:v>2.0526</c:v>
                </c:pt>
                <c:pt idx="168">
                  <c:v>2.0461</c:v>
                </c:pt>
                <c:pt idx="169">
                  <c:v>2.0445000000000002</c:v>
                </c:pt>
                <c:pt idx="170">
                  <c:v>2.0489000000000002</c:v>
                </c:pt>
                <c:pt idx="171">
                  <c:v>2.0589</c:v>
                </c:pt>
                <c:pt idx="172">
                  <c:v>2.0739000000000001</c:v>
                </c:pt>
                <c:pt idx="173">
                  <c:v>2.0922999999999998</c:v>
                </c:pt>
                <c:pt idx="174">
                  <c:v>2.1120999999999999</c:v>
                </c:pt>
                <c:pt idx="175">
                  <c:v>2.1315</c:v>
                </c:pt>
                <c:pt idx="176">
                  <c:v>2.1482999999999999</c:v>
                </c:pt>
                <c:pt idx="177">
                  <c:v>2.161</c:v>
                </c:pt>
                <c:pt idx="178">
                  <c:v>2.1682000000000001</c:v>
                </c:pt>
                <c:pt idx="179">
                  <c:v>2.1690999999999998</c:v>
                </c:pt>
                <c:pt idx="180">
                  <c:v>2.1631999999999998</c:v>
                </c:pt>
                <c:pt idx="181">
                  <c:v>2.1503999999999999</c:v>
                </c:pt>
                <c:pt idx="182">
                  <c:v>2.1311</c:v>
                </c:pt>
                <c:pt idx="183">
                  <c:v>2.1061000000000001</c:v>
                </c:pt>
                <c:pt idx="184">
                  <c:v>2.0766</c:v>
                </c:pt>
                <c:pt idx="185">
                  <c:v>2.0442999999999998</c:v>
                </c:pt>
                <c:pt idx="186">
                  <c:v>2.0110999999999999</c:v>
                </c:pt>
                <c:pt idx="187">
                  <c:v>1.9793000000000001</c:v>
                </c:pt>
                <c:pt idx="188">
                  <c:v>1.9508000000000001</c:v>
                </c:pt>
                <c:pt idx="189">
                  <c:v>1.9278</c:v>
                </c:pt>
                <c:pt idx="190">
                  <c:v>1.9117</c:v>
                </c:pt>
                <c:pt idx="191">
                  <c:v>1.9033</c:v>
                </c:pt>
                <c:pt idx="192">
                  <c:v>1.9029</c:v>
                </c:pt>
                <c:pt idx="193">
                  <c:v>1.9098999999999999</c:v>
                </c:pt>
                <c:pt idx="194">
                  <c:v>1.9234</c:v>
                </c:pt>
                <c:pt idx="195">
                  <c:v>1.9419999999999999</c:v>
                </c:pt>
                <c:pt idx="196">
                  <c:v>1.9642999999999999</c:v>
                </c:pt>
                <c:pt idx="197">
                  <c:v>1.9890000000000001</c:v>
                </c:pt>
                <c:pt idx="198">
                  <c:v>2.0146999999999999</c:v>
                </c:pt>
                <c:pt idx="199">
                  <c:v>2.0409000000000002</c:v>
                </c:pt>
                <c:pt idx="200">
                  <c:v>2.0674000000000001</c:v>
                </c:pt>
                <c:pt idx="201">
                  <c:v>2.0947</c:v>
                </c:pt>
                <c:pt idx="202">
                  <c:v>2.1238000000000001</c:v>
                </c:pt>
                <c:pt idx="203">
                  <c:v>2.1555</c:v>
                </c:pt>
                <c:pt idx="204">
                  <c:v>2.1901000000000002</c:v>
                </c:pt>
                <c:pt idx="205">
                  <c:v>2.2265000000000001</c:v>
                </c:pt>
                <c:pt idx="206">
                  <c:v>2.2622</c:v>
                </c:pt>
                <c:pt idx="207">
                  <c:v>2.294</c:v>
                </c:pt>
                <c:pt idx="208">
                  <c:v>2.3180999999999998</c:v>
                </c:pt>
                <c:pt idx="209">
                  <c:v>2.3311000000000002</c:v>
                </c:pt>
                <c:pt idx="210">
                  <c:v>2.3309000000000002</c:v>
                </c:pt>
                <c:pt idx="211">
                  <c:v>2.3170999999999999</c:v>
                </c:pt>
                <c:pt idx="212">
                  <c:v>2.2902999999999998</c:v>
                </c:pt>
                <c:pt idx="213">
                  <c:v>2.2526000000000002</c:v>
                </c:pt>
                <c:pt idx="214">
                  <c:v>2.2063000000000001</c:v>
                </c:pt>
                <c:pt idx="215">
                  <c:v>2.1532</c:v>
                </c:pt>
                <c:pt idx="216">
                  <c:v>2.0943000000000001</c:v>
                </c:pt>
                <c:pt idx="217">
                  <c:v>2.0299</c:v>
                </c:pt>
                <c:pt idx="218">
                  <c:v>1.9598</c:v>
                </c:pt>
                <c:pt idx="219">
                  <c:v>1.8843000000000001</c:v>
                </c:pt>
                <c:pt idx="220">
                  <c:v>1.8053999999999999</c:v>
                </c:pt>
                <c:pt idx="221">
                  <c:v>1.7264999999999999</c:v>
                </c:pt>
                <c:pt idx="222">
                  <c:v>1.6536999999999999</c:v>
                </c:pt>
                <c:pt idx="223">
                  <c:v>1.5938000000000001</c:v>
                </c:pt>
                <c:pt idx="224">
                  <c:v>1.5539000000000001</c:v>
                </c:pt>
                <c:pt idx="225">
                  <c:v>1.5366</c:v>
                </c:pt>
                <c:pt idx="226">
                  <c:v>1.5390999999999999</c:v>
                </c:pt>
                <c:pt idx="227">
                  <c:v>1.5551999999999999</c:v>
                </c:pt>
                <c:pt idx="228">
                  <c:v>1.5777000000000001</c:v>
                </c:pt>
                <c:pt idx="229">
                  <c:v>1.6017999999999999</c:v>
                </c:pt>
                <c:pt idx="230">
                  <c:v>1.6236999999999999</c:v>
                </c:pt>
                <c:pt idx="231">
                  <c:v>1.6403000000000001</c:v>
                </c:pt>
                <c:pt idx="232">
                  <c:v>1.6503000000000001</c:v>
                </c:pt>
                <c:pt idx="233">
                  <c:v>1.6528</c:v>
                </c:pt>
                <c:pt idx="234">
                  <c:v>1.6483000000000001</c:v>
                </c:pt>
                <c:pt idx="235">
                  <c:v>1.6383000000000001</c:v>
                </c:pt>
                <c:pt idx="236">
                  <c:v>1.6245000000000001</c:v>
                </c:pt>
                <c:pt idx="237">
                  <c:v>1.6082000000000001</c:v>
                </c:pt>
                <c:pt idx="238">
                  <c:v>1.5904</c:v>
                </c:pt>
                <c:pt idx="239">
                  <c:v>1.571</c:v>
                </c:pt>
                <c:pt idx="240">
                  <c:v>1.5503</c:v>
                </c:pt>
                <c:pt idx="241">
                  <c:v>1.5291999999999999</c:v>
                </c:pt>
                <c:pt idx="242">
                  <c:v>1.5095000000000001</c:v>
                </c:pt>
                <c:pt idx="243">
                  <c:v>1.4935</c:v>
                </c:pt>
                <c:pt idx="244">
                  <c:v>1.4839</c:v>
                </c:pt>
                <c:pt idx="245">
                  <c:v>1.4824999999999999</c:v>
                </c:pt>
                <c:pt idx="246">
                  <c:v>1.4893000000000001</c:v>
                </c:pt>
                <c:pt idx="247">
                  <c:v>1.5027999999999999</c:v>
                </c:pt>
                <c:pt idx="248">
                  <c:v>1.5196000000000001</c:v>
                </c:pt>
                <c:pt idx="249">
                  <c:v>1.5366</c:v>
                </c:pt>
                <c:pt idx="250">
                  <c:v>1.5506</c:v>
                </c:pt>
                <c:pt idx="251">
                  <c:v>1.5597000000000001</c:v>
                </c:pt>
                <c:pt idx="252">
                  <c:v>1.5631999999999999</c:v>
                </c:pt>
                <c:pt idx="253">
                  <c:v>1.5611999999999999</c:v>
                </c:pt>
                <c:pt idx="254">
                  <c:v>1.5545</c:v>
                </c:pt>
                <c:pt idx="255">
                  <c:v>1.544</c:v>
                </c:pt>
                <c:pt idx="256">
                  <c:v>1.5302</c:v>
                </c:pt>
                <c:pt idx="257">
                  <c:v>1.5133000000000001</c:v>
                </c:pt>
                <c:pt idx="258">
                  <c:v>1.4942</c:v>
                </c:pt>
                <c:pt idx="259">
                  <c:v>1.4737</c:v>
                </c:pt>
                <c:pt idx="260">
                  <c:v>1.4538</c:v>
                </c:pt>
                <c:pt idx="261">
                  <c:v>1.4355</c:v>
                </c:pt>
                <c:pt idx="262">
                  <c:v>1.4201999999999999</c:v>
                </c:pt>
                <c:pt idx="263">
                  <c:v>1.4088000000000001</c:v>
                </c:pt>
                <c:pt idx="264">
                  <c:v>1.4021999999999999</c:v>
                </c:pt>
                <c:pt idx="265">
                  <c:v>1.4001999999999999</c:v>
                </c:pt>
                <c:pt idx="266">
                  <c:v>1.4009</c:v>
                </c:pt>
                <c:pt idx="267">
                  <c:v>1.4016999999999999</c:v>
                </c:pt>
                <c:pt idx="268">
                  <c:v>1.4</c:v>
                </c:pt>
                <c:pt idx="269">
                  <c:v>1.3945000000000001</c:v>
                </c:pt>
                <c:pt idx="270">
                  <c:v>1.3851</c:v>
                </c:pt>
                <c:pt idx="271">
                  <c:v>1.3721000000000001</c:v>
                </c:pt>
                <c:pt idx="272">
                  <c:v>1.3568</c:v>
                </c:pt>
                <c:pt idx="273">
                  <c:v>1.341</c:v>
                </c:pt>
                <c:pt idx="274">
                  <c:v>1.3261000000000001</c:v>
                </c:pt>
                <c:pt idx="275">
                  <c:v>1.3136000000000001</c:v>
                </c:pt>
                <c:pt idx="276">
                  <c:v>1.3041</c:v>
                </c:pt>
                <c:pt idx="277">
                  <c:v>1.2974000000000001</c:v>
                </c:pt>
                <c:pt idx="278">
                  <c:v>1.2934000000000001</c:v>
                </c:pt>
                <c:pt idx="279">
                  <c:v>1.2914000000000001</c:v>
                </c:pt>
                <c:pt idx="280">
                  <c:v>1.2907</c:v>
                </c:pt>
                <c:pt idx="281">
                  <c:v>1.2904</c:v>
                </c:pt>
                <c:pt idx="282">
                  <c:v>1.2895000000000001</c:v>
                </c:pt>
                <c:pt idx="283">
                  <c:v>1.2877000000000001</c:v>
                </c:pt>
                <c:pt idx="284">
                  <c:v>1.2847</c:v>
                </c:pt>
                <c:pt idx="285">
                  <c:v>1.2805</c:v>
                </c:pt>
                <c:pt idx="286">
                  <c:v>1.2756000000000001</c:v>
                </c:pt>
                <c:pt idx="287">
                  <c:v>1.2706</c:v>
                </c:pt>
                <c:pt idx="288">
                  <c:v>1.2659</c:v>
                </c:pt>
                <c:pt idx="289">
                  <c:v>1.2615000000000001</c:v>
                </c:pt>
                <c:pt idx="290">
                  <c:v>1.2576000000000001</c:v>
                </c:pt>
                <c:pt idx="291">
                  <c:v>1.2542</c:v>
                </c:pt>
                <c:pt idx="292">
                  <c:v>1.2509999999999999</c:v>
                </c:pt>
                <c:pt idx="293">
                  <c:v>1.248</c:v>
                </c:pt>
                <c:pt idx="294">
                  <c:v>1.2452000000000001</c:v>
                </c:pt>
                <c:pt idx="295">
                  <c:v>1.2423999999999999</c:v>
                </c:pt>
                <c:pt idx="296">
                  <c:v>1.2397</c:v>
                </c:pt>
                <c:pt idx="297">
                  <c:v>1.2370000000000001</c:v>
                </c:pt>
                <c:pt idx="298">
                  <c:v>1.2343999999999999</c:v>
                </c:pt>
                <c:pt idx="299">
                  <c:v>1.2319</c:v>
                </c:pt>
                <c:pt idx="300">
                  <c:v>1.2295</c:v>
                </c:pt>
                <c:pt idx="301">
                  <c:v>1.2272000000000001</c:v>
                </c:pt>
                <c:pt idx="302">
                  <c:v>1.2249000000000001</c:v>
                </c:pt>
                <c:pt idx="303">
                  <c:v>1.2226999999999999</c:v>
                </c:pt>
                <c:pt idx="304">
                  <c:v>1.2204999999999999</c:v>
                </c:pt>
                <c:pt idx="305">
                  <c:v>1.2182999999999999</c:v>
                </c:pt>
                <c:pt idx="306">
                  <c:v>1.2161999999999999</c:v>
                </c:pt>
                <c:pt idx="307">
                  <c:v>1.2142999999999999</c:v>
                </c:pt>
                <c:pt idx="308">
                  <c:v>1.2123999999999999</c:v>
                </c:pt>
                <c:pt idx="309">
                  <c:v>1.2105999999999999</c:v>
                </c:pt>
                <c:pt idx="310">
                  <c:v>1.2088000000000001</c:v>
                </c:pt>
                <c:pt idx="311">
                  <c:v>1.2071000000000001</c:v>
                </c:pt>
                <c:pt idx="312">
                  <c:v>1.2056</c:v>
                </c:pt>
                <c:pt idx="313">
                  <c:v>1.2040999999999999</c:v>
                </c:pt>
                <c:pt idx="314">
                  <c:v>1.2027000000000001</c:v>
                </c:pt>
                <c:pt idx="315">
                  <c:v>1.2015</c:v>
                </c:pt>
                <c:pt idx="316">
                  <c:v>1.2003999999999999</c:v>
                </c:pt>
                <c:pt idx="317">
                  <c:v>1.1994</c:v>
                </c:pt>
                <c:pt idx="318">
                  <c:v>1.1983999999999999</c:v>
                </c:pt>
                <c:pt idx="319">
                  <c:v>1.1975</c:v>
                </c:pt>
                <c:pt idx="320">
                  <c:v>1.1966000000000001</c:v>
                </c:pt>
                <c:pt idx="321">
                  <c:v>1.1958</c:v>
                </c:pt>
                <c:pt idx="322">
                  <c:v>1.1950000000000001</c:v>
                </c:pt>
                <c:pt idx="323">
                  <c:v>1.1941999999999999</c:v>
                </c:pt>
                <c:pt idx="324">
                  <c:v>1.1934</c:v>
                </c:pt>
                <c:pt idx="325">
                  <c:v>1.1926000000000001</c:v>
                </c:pt>
                <c:pt idx="326">
                  <c:v>1.1918</c:v>
                </c:pt>
                <c:pt idx="327">
                  <c:v>1.1910000000000001</c:v>
                </c:pt>
                <c:pt idx="328">
                  <c:v>1.1901999999999999</c:v>
                </c:pt>
                <c:pt idx="329">
                  <c:v>1.1894</c:v>
                </c:pt>
                <c:pt idx="330">
                  <c:v>1.1886000000000001</c:v>
                </c:pt>
                <c:pt idx="331">
                  <c:v>1.1877</c:v>
                </c:pt>
                <c:pt idx="332">
                  <c:v>1.1869000000000001</c:v>
                </c:pt>
                <c:pt idx="333">
                  <c:v>1.1861999999999999</c:v>
                </c:pt>
                <c:pt idx="334">
                  <c:v>1.1854</c:v>
                </c:pt>
                <c:pt idx="335">
                  <c:v>1.1847000000000001</c:v>
                </c:pt>
                <c:pt idx="336">
                  <c:v>1.1839999999999999</c:v>
                </c:pt>
                <c:pt idx="337">
                  <c:v>1.1834</c:v>
                </c:pt>
                <c:pt idx="338">
                  <c:v>1.1828000000000001</c:v>
                </c:pt>
                <c:pt idx="339">
                  <c:v>1.1822999999999999</c:v>
                </c:pt>
                <c:pt idx="340">
                  <c:v>1.1817</c:v>
                </c:pt>
                <c:pt idx="341">
                  <c:v>1.1812</c:v>
                </c:pt>
                <c:pt idx="342">
                  <c:v>1.1807000000000001</c:v>
                </c:pt>
                <c:pt idx="343">
                  <c:v>1.1801999999999999</c:v>
                </c:pt>
                <c:pt idx="344">
                  <c:v>1.1797</c:v>
                </c:pt>
                <c:pt idx="345">
                  <c:v>1.1791</c:v>
                </c:pt>
                <c:pt idx="346">
                  <c:v>1.1786000000000001</c:v>
                </c:pt>
                <c:pt idx="347">
                  <c:v>1.1781999999999999</c:v>
                </c:pt>
                <c:pt idx="348">
                  <c:v>1.1777</c:v>
                </c:pt>
                <c:pt idx="349">
                  <c:v>1.1772</c:v>
                </c:pt>
                <c:pt idx="350">
                  <c:v>1.1768000000000001</c:v>
                </c:pt>
                <c:pt idx="351">
                  <c:v>1.1763999999999999</c:v>
                </c:pt>
                <c:pt idx="352">
                  <c:v>1.1759999999999999</c:v>
                </c:pt>
                <c:pt idx="353">
                  <c:v>1.1756</c:v>
                </c:pt>
                <c:pt idx="354">
                  <c:v>1.1753</c:v>
                </c:pt>
                <c:pt idx="355">
                  <c:v>1.1749000000000001</c:v>
                </c:pt>
                <c:pt idx="356">
                  <c:v>1.1746000000000001</c:v>
                </c:pt>
                <c:pt idx="357">
                  <c:v>1.1742999999999999</c:v>
                </c:pt>
                <c:pt idx="358">
                  <c:v>1.1739999999999999</c:v>
                </c:pt>
                <c:pt idx="359">
                  <c:v>1.1736</c:v>
                </c:pt>
                <c:pt idx="360">
                  <c:v>1.1733</c:v>
                </c:pt>
                <c:pt idx="361">
                  <c:v>1.173</c:v>
                </c:pt>
                <c:pt idx="362">
                  <c:v>1.1727000000000001</c:v>
                </c:pt>
                <c:pt idx="363">
                  <c:v>1.1724000000000001</c:v>
                </c:pt>
                <c:pt idx="364">
                  <c:v>1.1720999999999999</c:v>
                </c:pt>
                <c:pt idx="365">
                  <c:v>1.1718</c:v>
                </c:pt>
                <c:pt idx="366">
                  <c:v>1.1715</c:v>
                </c:pt>
                <c:pt idx="367">
                  <c:v>1.1712</c:v>
                </c:pt>
                <c:pt idx="368">
                  <c:v>1.171</c:v>
                </c:pt>
                <c:pt idx="369">
                  <c:v>1.1707000000000001</c:v>
                </c:pt>
                <c:pt idx="370">
                  <c:v>1.1705000000000001</c:v>
                </c:pt>
                <c:pt idx="371">
                  <c:v>1.1701999999999999</c:v>
                </c:pt>
                <c:pt idx="372">
                  <c:v>1.17</c:v>
                </c:pt>
                <c:pt idx="373">
                  <c:v>1.1698</c:v>
                </c:pt>
                <c:pt idx="374">
                  <c:v>1.1695</c:v>
                </c:pt>
                <c:pt idx="375">
                  <c:v>1.1693</c:v>
                </c:pt>
                <c:pt idx="376">
                  <c:v>1.1691</c:v>
                </c:pt>
                <c:pt idx="377">
                  <c:v>1.1689000000000001</c:v>
                </c:pt>
                <c:pt idx="378">
                  <c:v>1.1687000000000001</c:v>
                </c:pt>
                <c:pt idx="379">
                  <c:v>1.1685000000000001</c:v>
                </c:pt>
                <c:pt idx="380">
                  <c:v>1.1682999999999999</c:v>
                </c:pt>
                <c:pt idx="381">
                  <c:v>1.1680999999999999</c:v>
                </c:pt>
                <c:pt idx="382">
                  <c:v>1.1678999999999999</c:v>
                </c:pt>
                <c:pt idx="383">
                  <c:v>1.1677</c:v>
                </c:pt>
                <c:pt idx="384">
                  <c:v>1.1675</c:v>
                </c:pt>
                <c:pt idx="385">
                  <c:v>1.1674</c:v>
                </c:pt>
                <c:pt idx="386">
                  <c:v>1.1672</c:v>
                </c:pt>
                <c:pt idx="387">
                  <c:v>1.167</c:v>
                </c:pt>
                <c:pt idx="388">
                  <c:v>1.1669</c:v>
                </c:pt>
                <c:pt idx="389">
                  <c:v>1.1667000000000001</c:v>
                </c:pt>
                <c:pt idx="390">
                  <c:v>1.1666000000000001</c:v>
                </c:pt>
                <c:pt idx="391">
                  <c:v>1.1664000000000001</c:v>
                </c:pt>
                <c:pt idx="392">
                  <c:v>1.1662999999999999</c:v>
                </c:pt>
                <c:pt idx="393">
                  <c:v>1.1660999999999999</c:v>
                </c:pt>
                <c:pt idx="394">
                  <c:v>1.1659999999999999</c:v>
                </c:pt>
                <c:pt idx="395">
                  <c:v>1.1658999999999999</c:v>
                </c:pt>
                <c:pt idx="396">
                  <c:v>1.1657</c:v>
                </c:pt>
                <c:pt idx="397">
                  <c:v>1.1656</c:v>
                </c:pt>
                <c:pt idx="398">
                  <c:v>1.1655</c:v>
                </c:pt>
                <c:pt idx="399">
                  <c:v>1.1653</c:v>
                </c:pt>
              </c:numCache>
            </c:numRef>
          </c:yVal>
          <c:smooth val="0"/>
          <c:extLst>
            <c:ext xmlns:c16="http://schemas.microsoft.com/office/drawing/2014/chart" uri="{C3380CC4-5D6E-409C-BE32-E72D297353CC}">
              <c16:uniqueId val="{00000005-CD43-486D-AE26-AC525BAF81C2}"/>
            </c:ext>
          </c:extLst>
        </c:ser>
        <c:dLbls>
          <c:showLegendKey val="0"/>
          <c:showVal val="0"/>
          <c:showCatName val="0"/>
          <c:showSerName val="0"/>
          <c:showPercent val="0"/>
          <c:showBubbleSize val="0"/>
        </c:dLbls>
        <c:axId val="2094734554"/>
        <c:axId val="2094734552"/>
      </c:scatterChart>
      <c:valAx>
        <c:axId val="2094734554"/>
        <c:scaling>
          <c:logBase val="10"/>
          <c:orientation val="minMax"/>
          <c:max val="50"/>
          <c:min val="0.5"/>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Natural frequency (Hz)</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5"/>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Peak accel (g)</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autoZero"/>
        <c:crossBetween val="midCat"/>
      </c:valAx>
      <c:spPr>
        <a:noFill/>
        <a:ln>
          <a:noFill/>
        </a:ln>
        <a:effectLst/>
      </c:spPr>
    </c:plotArea>
    <c:legend>
      <c:legendPos val="t"/>
      <c:overlay val="0"/>
      <c:txPr>
        <a:bodyPr/>
        <a:lstStyle/>
        <a:p>
          <a:pPr>
            <a:defRPr sz="1100">
              <a:solidFill>
                <a:srgbClr val="2B2B2B"/>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2B2B2B"/>
                </a:solidFill>
                <a:latin typeface="Arial"/>
              </a:defRPr>
            </a:pPr>
            <a:r>
              <a:rPr lang="en-US" sz="1200" b="0" i="0" u="none" strike="noStrike">
                <a:solidFill>
                  <a:srgbClr val="2B2B2B"/>
                </a:solidFill>
                <a:latin typeface="Arial"/>
              </a:rPr>
              <a:t>Roof spectra normalized by PGA</a:t>
            </a:r>
          </a:p>
        </c:rich>
      </c:tx>
      <c:overlay val="0"/>
    </c:title>
    <c:autoTitleDeleted val="0"/>
    <c:plotArea>
      <c:layout/>
      <c:scatterChart>
        <c:scatterStyle val="lineMarker"/>
        <c:varyColors val="0"/>
        <c:ser>
          <c:idx val="0"/>
          <c:order val="0"/>
          <c:tx>
            <c:strRef>
              <c:f>Sheet1!$B$1</c:f>
              <c:strCache>
                <c:ptCount val="1"/>
                <c:pt idx="0">
                  <c:v>Synthesized, 2%</c:v>
                </c:pt>
              </c:strCache>
            </c:strRef>
          </c:tx>
          <c:spPr>
            <a:ln w="22225" cap="flat">
              <a:solidFill>
                <a:srgbClr val="A62B1F"/>
              </a:solidFill>
              <a:prstDash val="dash"/>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Sheet1!$B$2:$B$401</c:f>
              <c:numCache>
                <c:formatCode>General</c:formatCode>
                <c:ptCount val="400"/>
                <c:pt idx="0">
                  <c:v>1.31</c:v>
                </c:pt>
                <c:pt idx="1">
                  <c:v>1.3140000000000001</c:v>
                </c:pt>
                <c:pt idx="2">
                  <c:v>1.3169999999999999</c:v>
                </c:pt>
                <c:pt idx="3">
                  <c:v>1.321</c:v>
                </c:pt>
                <c:pt idx="4">
                  <c:v>1.341</c:v>
                </c:pt>
                <c:pt idx="5">
                  <c:v>1.37</c:v>
                </c:pt>
                <c:pt idx="6">
                  <c:v>1.3979999999999999</c:v>
                </c:pt>
                <c:pt idx="7">
                  <c:v>1.4219999999999999</c:v>
                </c:pt>
                <c:pt idx="8">
                  <c:v>1.4359999999999999</c:v>
                </c:pt>
                <c:pt idx="9">
                  <c:v>1.4490000000000001</c:v>
                </c:pt>
                <c:pt idx="10">
                  <c:v>1.4630000000000001</c:v>
                </c:pt>
                <c:pt idx="11">
                  <c:v>1.456</c:v>
                </c:pt>
                <c:pt idx="12">
                  <c:v>1.448</c:v>
                </c:pt>
                <c:pt idx="13">
                  <c:v>1.4390000000000001</c:v>
                </c:pt>
                <c:pt idx="14">
                  <c:v>1.452</c:v>
                </c:pt>
                <c:pt idx="15">
                  <c:v>1.4790000000000001</c:v>
                </c:pt>
                <c:pt idx="16">
                  <c:v>1.506</c:v>
                </c:pt>
                <c:pt idx="17">
                  <c:v>1.52</c:v>
                </c:pt>
                <c:pt idx="18">
                  <c:v>1.4930000000000001</c:v>
                </c:pt>
                <c:pt idx="19">
                  <c:v>1.4670000000000001</c:v>
                </c:pt>
                <c:pt idx="20">
                  <c:v>1.44</c:v>
                </c:pt>
                <c:pt idx="21">
                  <c:v>1.427</c:v>
                </c:pt>
                <c:pt idx="22">
                  <c:v>1.415</c:v>
                </c:pt>
                <c:pt idx="23">
                  <c:v>1.403</c:v>
                </c:pt>
                <c:pt idx="24">
                  <c:v>1.383</c:v>
                </c:pt>
                <c:pt idx="25">
                  <c:v>1.357</c:v>
                </c:pt>
                <c:pt idx="26">
                  <c:v>1.33</c:v>
                </c:pt>
                <c:pt idx="27">
                  <c:v>1.3260000000000001</c:v>
                </c:pt>
                <c:pt idx="28">
                  <c:v>1.427</c:v>
                </c:pt>
                <c:pt idx="29">
                  <c:v>1.5269999999999999</c:v>
                </c:pt>
                <c:pt idx="30">
                  <c:v>1.627</c:v>
                </c:pt>
                <c:pt idx="31">
                  <c:v>1.6719999999999999</c:v>
                </c:pt>
                <c:pt idx="32">
                  <c:v>1.7050000000000001</c:v>
                </c:pt>
                <c:pt idx="33">
                  <c:v>1.738</c:v>
                </c:pt>
                <c:pt idx="34">
                  <c:v>1.762</c:v>
                </c:pt>
                <c:pt idx="35">
                  <c:v>1.774</c:v>
                </c:pt>
                <c:pt idx="36">
                  <c:v>1.7869999999999999</c:v>
                </c:pt>
                <c:pt idx="37">
                  <c:v>1.8089999999999999</c:v>
                </c:pt>
                <c:pt idx="38">
                  <c:v>1.8979999999999999</c:v>
                </c:pt>
                <c:pt idx="39">
                  <c:v>1.988</c:v>
                </c:pt>
                <c:pt idx="40">
                  <c:v>2.0779999999999998</c:v>
                </c:pt>
                <c:pt idx="41">
                  <c:v>2.1640000000000001</c:v>
                </c:pt>
                <c:pt idx="42">
                  <c:v>2.2490000000000001</c:v>
                </c:pt>
                <c:pt idx="43">
                  <c:v>2.3340000000000001</c:v>
                </c:pt>
                <c:pt idx="44">
                  <c:v>2.407</c:v>
                </c:pt>
                <c:pt idx="45">
                  <c:v>2.4620000000000002</c:v>
                </c:pt>
                <c:pt idx="46">
                  <c:v>2.5169999999999999</c:v>
                </c:pt>
                <c:pt idx="47">
                  <c:v>2.5670000000000002</c:v>
                </c:pt>
                <c:pt idx="48">
                  <c:v>2.5529999999999999</c:v>
                </c:pt>
                <c:pt idx="49">
                  <c:v>2.5390000000000001</c:v>
                </c:pt>
                <c:pt idx="50">
                  <c:v>2.5249999999999999</c:v>
                </c:pt>
                <c:pt idx="51">
                  <c:v>2.4950000000000001</c:v>
                </c:pt>
                <c:pt idx="52">
                  <c:v>2.4580000000000002</c:v>
                </c:pt>
                <c:pt idx="53">
                  <c:v>2.4220000000000002</c:v>
                </c:pt>
                <c:pt idx="54">
                  <c:v>2.4300000000000002</c:v>
                </c:pt>
                <c:pt idx="55">
                  <c:v>2.5179999999999998</c:v>
                </c:pt>
                <c:pt idx="56">
                  <c:v>2.6059999999999999</c:v>
                </c:pt>
                <c:pt idx="57">
                  <c:v>2.6949999999999998</c:v>
                </c:pt>
                <c:pt idx="58">
                  <c:v>2.915</c:v>
                </c:pt>
                <c:pt idx="59">
                  <c:v>3.1349999999999998</c:v>
                </c:pt>
                <c:pt idx="60">
                  <c:v>3.3559999999999999</c:v>
                </c:pt>
                <c:pt idx="61">
                  <c:v>3.504</c:v>
                </c:pt>
                <c:pt idx="62">
                  <c:v>3.613</c:v>
                </c:pt>
                <c:pt idx="63">
                  <c:v>3.7210000000000001</c:v>
                </c:pt>
                <c:pt idx="64">
                  <c:v>3.762</c:v>
                </c:pt>
                <c:pt idx="65">
                  <c:v>3.6419999999999999</c:v>
                </c:pt>
                <c:pt idx="66">
                  <c:v>3.5209999999999999</c:v>
                </c:pt>
                <c:pt idx="67">
                  <c:v>3.4009999999999998</c:v>
                </c:pt>
                <c:pt idx="68">
                  <c:v>3.3250000000000002</c:v>
                </c:pt>
                <c:pt idx="69">
                  <c:v>3.2530000000000001</c:v>
                </c:pt>
                <c:pt idx="70">
                  <c:v>3.18</c:v>
                </c:pt>
                <c:pt idx="71">
                  <c:v>3.2440000000000002</c:v>
                </c:pt>
                <c:pt idx="72">
                  <c:v>3.4060000000000001</c:v>
                </c:pt>
                <c:pt idx="73">
                  <c:v>3.5670000000000002</c:v>
                </c:pt>
                <c:pt idx="74">
                  <c:v>3.7090000000000001</c:v>
                </c:pt>
                <c:pt idx="75">
                  <c:v>3.786</c:v>
                </c:pt>
                <c:pt idx="76">
                  <c:v>3.863</c:v>
                </c:pt>
                <c:pt idx="77">
                  <c:v>3.94</c:v>
                </c:pt>
                <c:pt idx="78">
                  <c:v>3.9369999999999998</c:v>
                </c:pt>
                <c:pt idx="79">
                  <c:v>3.923</c:v>
                </c:pt>
                <c:pt idx="80">
                  <c:v>3.9089999999999998</c:v>
                </c:pt>
                <c:pt idx="81">
                  <c:v>4.1909999999999998</c:v>
                </c:pt>
                <c:pt idx="82">
                  <c:v>4.7370000000000001</c:v>
                </c:pt>
                <c:pt idx="83">
                  <c:v>5.2830000000000004</c:v>
                </c:pt>
                <c:pt idx="84">
                  <c:v>5.8209999999999997</c:v>
                </c:pt>
                <c:pt idx="85">
                  <c:v>6.3209999999999997</c:v>
                </c:pt>
                <c:pt idx="86">
                  <c:v>6.82</c:v>
                </c:pt>
                <c:pt idx="87">
                  <c:v>7.32</c:v>
                </c:pt>
                <c:pt idx="88">
                  <c:v>7.53</c:v>
                </c:pt>
                <c:pt idx="89">
                  <c:v>7.6779999999999999</c:v>
                </c:pt>
                <c:pt idx="90">
                  <c:v>7.8250000000000002</c:v>
                </c:pt>
                <c:pt idx="91">
                  <c:v>8.0850000000000009</c:v>
                </c:pt>
                <c:pt idx="92">
                  <c:v>8.4700000000000006</c:v>
                </c:pt>
                <c:pt idx="93">
                  <c:v>8.8559999999999999</c:v>
                </c:pt>
                <c:pt idx="94">
                  <c:v>9.1940000000000008</c:v>
                </c:pt>
                <c:pt idx="95">
                  <c:v>9.17</c:v>
                </c:pt>
                <c:pt idx="96">
                  <c:v>9.1470000000000002</c:v>
                </c:pt>
                <c:pt idx="97">
                  <c:v>9.1240000000000006</c:v>
                </c:pt>
                <c:pt idx="98">
                  <c:v>10.085000000000001</c:v>
                </c:pt>
                <c:pt idx="99">
                  <c:v>11.349</c:v>
                </c:pt>
                <c:pt idx="100">
                  <c:v>12.613</c:v>
                </c:pt>
                <c:pt idx="101">
                  <c:v>13.596</c:v>
                </c:pt>
                <c:pt idx="102">
                  <c:v>14.178000000000001</c:v>
                </c:pt>
                <c:pt idx="103">
                  <c:v>14.76</c:v>
                </c:pt>
                <c:pt idx="104">
                  <c:v>15.321</c:v>
                </c:pt>
                <c:pt idx="105">
                  <c:v>15.558</c:v>
                </c:pt>
                <c:pt idx="106">
                  <c:v>15.795</c:v>
                </c:pt>
                <c:pt idx="107">
                  <c:v>16.032</c:v>
                </c:pt>
                <c:pt idx="108">
                  <c:v>16.477</c:v>
                </c:pt>
                <c:pt idx="109">
                  <c:v>17.007999999999999</c:v>
                </c:pt>
                <c:pt idx="110">
                  <c:v>17.54</c:v>
                </c:pt>
                <c:pt idx="111">
                  <c:v>18.143999999999998</c:v>
                </c:pt>
                <c:pt idx="112">
                  <c:v>18.882000000000001</c:v>
                </c:pt>
                <c:pt idx="113">
                  <c:v>19.619</c:v>
                </c:pt>
                <c:pt idx="114">
                  <c:v>20.356000000000002</c:v>
                </c:pt>
                <c:pt idx="115">
                  <c:v>20.702999999999999</c:v>
                </c:pt>
                <c:pt idx="116">
                  <c:v>21.05</c:v>
                </c:pt>
                <c:pt idx="117">
                  <c:v>21.396999999999998</c:v>
                </c:pt>
                <c:pt idx="118">
                  <c:v>22.007000000000001</c:v>
                </c:pt>
                <c:pt idx="119">
                  <c:v>22.759</c:v>
                </c:pt>
                <c:pt idx="120">
                  <c:v>23.510999999999999</c:v>
                </c:pt>
                <c:pt idx="121">
                  <c:v>24.010999999999999</c:v>
                </c:pt>
                <c:pt idx="122">
                  <c:v>23.905000000000001</c:v>
                </c:pt>
                <c:pt idx="123">
                  <c:v>23.798999999999999</c:v>
                </c:pt>
                <c:pt idx="124">
                  <c:v>23.693000000000001</c:v>
                </c:pt>
                <c:pt idx="125">
                  <c:v>23.245000000000001</c:v>
                </c:pt>
                <c:pt idx="126">
                  <c:v>22.777000000000001</c:v>
                </c:pt>
                <c:pt idx="127">
                  <c:v>22.309000000000001</c:v>
                </c:pt>
                <c:pt idx="128">
                  <c:v>21.227</c:v>
                </c:pt>
                <c:pt idx="129">
                  <c:v>19.716999999999999</c:v>
                </c:pt>
                <c:pt idx="130">
                  <c:v>18.207999999999998</c:v>
                </c:pt>
                <c:pt idx="131">
                  <c:v>16.905000000000001</c:v>
                </c:pt>
                <c:pt idx="132">
                  <c:v>16.273</c:v>
                </c:pt>
                <c:pt idx="133">
                  <c:v>15.641999999999999</c:v>
                </c:pt>
                <c:pt idx="134">
                  <c:v>15.01</c:v>
                </c:pt>
                <c:pt idx="135">
                  <c:v>14.314</c:v>
                </c:pt>
                <c:pt idx="136">
                  <c:v>13.61</c:v>
                </c:pt>
                <c:pt idx="137">
                  <c:v>12.907</c:v>
                </c:pt>
                <c:pt idx="138">
                  <c:v>12.185</c:v>
                </c:pt>
                <c:pt idx="139">
                  <c:v>11.448</c:v>
                </c:pt>
                <c:pt idx="140">
                  <c:v>10.711</c:v>
                </c:pt>
                <c:pt idx="141">
                  <c:v>10.039999999999999</c:v>
                </c:pt>
                <c:pt idx="142">
                  <c:v>9.6750000000000007</c:v>
                </c:pt>
                <c:pt idx="143">
                  <c:v>9.31</c:v>
                </c:pt>
                <c:pt idx="144">
                  <c:v>8.9450000000000003</c:v>
                </c:pt>
                <c:pt idx="145">
                  <c:v>8.452</c:v>
                </c:pt>
                <c:pt idx="146">
                  <c:v>7.9329999999999998</c:v>
                </c:pt>
                <c:pt idx="147">
                  <c:v>7.4130000000000003</c:v>
                </c:pt>
                <c:pt idx="148">
                  <c:v>7.3490000000000002</c:v>
                </c:pt>
                <c:pt idx="149">
                  <c:v>7.7969999999999997</c:v>
                </c:pt>
                <c:pt idx="150">
                  <c:v>8.2449999999999992</c:v>
                </c:pt>
                <c:pt idx="151">
                  <c:v>8.6449999999999996</c:v>
                </c:pt>
                <c:pt idx="152">
                  <c:v>8.6820000000000004</c:v>
                </c:pt>
                <c:pt idx="153">
                  <c:v>8.7200000000000006</c:v>
                </c:pt>
                <c:pt idx="154">
                  <c:v>8.7569999999999997</c:v>
                </c:pt>
                <c:pt idx="155">
                  <c:v>8.6929999999999996</c:v>
                </c:pt>
                <c:pt idx="156">
                  <c:v>8.5990000000000002</c:v>
                </c:pt>
                <c:pt idx="157">
                  <c:v>8.5050000000000008</c:v>
                </c:pt>
                <c:pt idx="158">
                  <c:v>8.3659999999999997</c:v>
                </c:pt>
                <c:pt idx="159">
                  <c:v>8.1639999999999997</c:v>
                </c:pt>
                <c:pt idx="160">
                  <c:v>7.9619999999999997</c:v>
                </c:pt>
                <c:pt idx="161">
                  <c:v>7.7619999999999996</c:v>
                </c:pt>
                <c:pt idx="162">
                  <c:v>7.5890000000000004</c:v>
                </c:pt>
                <c:pt idx="163">
                  <c:v>7.415</c:v>
                </c:pt>
                <c:pt idx="164">
                  <c:v>7.242</c:v>
                </c:pt>
                <c:pt idx="165">
                  <c:v>7.1319999999999997</c:v>
                </c:pt>
                <c:pt idx="166">
                  <c:v>7.048</c:v>
                </c:pt>
                <c:pt idx="167">
                  <c:v>6.9640000000000004</c:v>
                </c:pt>
                <c:pt idx="168">
                  <c:v>6.851</c:v>
                </c:pt>
                <c:pt idx="169">
                  <c:v>6.6879999999999997</c:v>
                </c:pt>
                <c:pt idx="170">
                  <c:v>6.5229999999999997</c:v>
                </c:pt>
                <c:pt idx="171">
                  <c:v>6.36</c:v>
                </c:pt>
                <c:pt idx="172">
                  <c:v>6.3970000000000002</c:v>
                </c:pt>
                <c:pt idx="173">
                  <c:v>6.4349999999999996</c:v>
                </c:pt>
                <c:pt idx="174">
                  <c:v>6.4720000000000004</c:v>
                </c:pt>
                <c:pt idx="175">
                  <c:v>6.4790000000000001</c:v>
                </c:pt>
                <c:pt idx="176">
                  <c:v>6.468</c:v>
                </c:pt>
                <c:pt idx="177">
                  <c:v>6.4580000000000002</c:v>
                </c:pt>
                <c:pt idx="178">
                  <c:v>6.38</c:v>
                </c:pt>
                <c:pt idx="179">
                  <c:v>6.14</c:v>
                </c:pt>
                <c:pt idx="180">
                  <c:v>5.9</c:v>
                </c:pt>
                <c:pt idx="181">
                  <c:v>5.6609999999999996</c:v>
                </c:pt>
                <c:pt idx="182">
                  <c:v>5.702</c:v>
                </c:pt>
                <c:pt idx="183">
                  <c:v>5.7610000000000001</c:v>
                </c:pt>
                <c:pt idx="184">
                  <c:v>5.82</c:v>
                </c:pt>
                <c:pt idx="185">
                  <c:v>5.8289999999999997</c:v>
                </c:pt>
                <c:pt idx="186">
                  <c:v>5.8040000000000003</c:v>
                </c:pt>
                <c:pt idx="187">
                  <c:v>5.78</c:v>
                </c:pt>
                <c:pt idx="188">
                  <c:v>5.8</c:v>
                </c:pt>
                <c:pt idx="189">
                  <c:v>5.9649999999999999</c:v>
                </c:pt>
                <c:pt idx="190">
                  <c:v>6.13</c:v>
                </c:pt>
                <c:pt idx="191">
                  <c:v>6.2960000000000003</c:v>
                </c:pt>
                <c:pt idx="192">
                  <c:v>6.4859999999999998</c:v>
                </c:pt>
                <c:pt idx="193">
                  <c:v>6.68</c:v>
                </c:pt>
                <c:pt idx="194">
                  <c:v>6.8739999999999997</c:v>
                </c:pt>
                <c:pt idx="195">
                  <c:v>6.9349999999999996</c:v>
                </c:pt>
                <c:pt idx="196">
                  <c:v>6.8789999999999996</c:v>
                </c:pt>
                <c:pt idx="197">
                  <c:v>6.8220000000000001</c:v>
                </c:pt>
                <c:pt idx="198">
                  <c:v>6.7789999999999999</c:v>
                </c:pt>
                <c:pt idx="199">
                  <c:v>6.8029999999999999</c:v>
                </c:pt>
                <c:pt idx="200">
                  <c:v>6.827</c:v>
                </c:pt>
                <c:pt idx="201">
                  <c:v>6.851</c:v>
                </c:pt>
                <c:pt idx="202">
                  <c:v>7.2850000000000001</c:v>
                </c:pt>
                <c:pt idx="203">
                  <c:v>7.8079999999999998</c:v>
                </c:pt>
                <c:pt idx="204">
                  <c:v>8.33</c:v>
                </c:pt>
                <c:pt idx="205">
                  <c:v>8.6969999999999992</c:v>
                </c:pt>
                <c:pt idx="206">
                  <c:v>8.8889999999999993</c:v>
                </c:pt>
                <c:pt idx="207">
                  <c:v>9.0809999999999995</c:v>
                </c:pt>
                <c:pt idx="208">
                  <c:v>9.32</c:v>
                </c:pt>
                <c:pt idx="209">
                  <c:v>9.9039999999999999</c:v>
                </c:pt>
                <c:pt idx="210">
                  <c:v>10.488</c:v>
                </c:pt>
                <c:pt idx="211">
                  <c:v>11.071999999999999</c:v>
                </c:pt>
                <c:pt idx="212">
                  <c:v>11.044</c:v>
                </c:pt>
                <c:pt idx="213">
                  <c:v>10.829000000000001</c:v>
                </c:pt>
                <c:pt idx="214">
                  <c:v>10.613</c:v>
                </c:pt>
                <c:pt idx="215">
                  <c:v>10.119999999999999</c:v>
                </c:pt>
                <c:pt idx="216">
                  <c:v>9.2309999999999999</c:v>
                </c:pt>
                <c:pt idx="217">
                  <c:v>8.3420000000000005</c:v>
                </c:pt>
                <c:pt idx="218">
                  <c:v>7.4809999999999999</c:v>
                </c:pt>
                <c:pt idx="219">
                  <c:v>7.085</c:v>
                </c:pt>
                <c:pt idx="220">
                  <c:v>6.6890000000000001</c:v>
                </c:pt>
                <c:pt idx="221">
                  <c:v>6.2919999999999998</c:v>
                </c:pt>
                <c:pt idx="222">
                  <c:v>5.9189999999999996</c:v>
                </c:pt>
                <c:pt idx="223">
                  <c:v>5.5549999999999997</c:v>
                </c:pt>
                <c:pt idx="224">
                  <c:v>5.1909999999999998</c:v>
                </c:pt>
                <c:pt idx="225">
                  <c:v>4.976</c:v>
                </c:pt>
                <c:pt idx="226">
                  <c:v>5.0350000000000001</c:v>
                </c:pt>
                <c:pt idx="227">
                  <c:v>5.093</c:v>
                </c:pt>
                <c:pt idx="228">
                  <c:v>5.1520000000000001</c:v>
                </c:pt>
                <c:pt idx="229">
                  <c:v>5.1100000000000003</c:v>
                </c:pt>
                <c:pt idx="230">
                  <c:v>5.0670000000000002</c:v>
                </c:pt>
                <c:pt idx="231">
                  <c:v>5.0250000000000004</c:v>
                </c:pt>
                <c:pt idx="232">
                  <c:v>4.8949999999999996</c:v>
                </c:pt>
                <c:pt idx="233">
                  <c:v>4.7160000000000002</c:v>
                </c:pt>
                <c:pt idx="234">
                  <c:v>4.5380000000000003</c:v>
                </c:pt>
                <c:pt idx="235">
                  <c:v>4.399</c:v>
                </c:pt>
                <c:pt idx="236">
                  <c:v>4.3550000000000004</c:v>
                </c:pt>
                <c:pt idx="237">
                  <c:v>4.3099999999999996</c:v>
                </c:pt>
                <c:pt idx="238">
                  <c:v>4.266</c:v>
                </c:pt>
                <c:pt idx="239">
                  <c:v>4.37</c:v>
                </c:pt>
                <c:pt idx="240">
                  <c:v>4.4829999999999997</c:v>
                </c:pt>
                <c:pt idx="241">
                  <c:v>4.5960000000000001</c:v>
                </c:pt>
                <c:pt idx="242">
                  <c:v>4.7300000000000004</c:v>
                </c:pt>
                <c:pt idx="243">
                  <c:v>4.8780000000000001</c:v>
                </c:pt>
                <c:pt idx="244">
                  <c:v>5.0259999999999998</c:v>
                </c:pt>
                <c:pt idx="245">
                  <c:v>5.101</c:v>
                </c:pt>
                <c:pt idx="246">
                  <c:v>4.9370000000000003</c:v>
                </c:pt>
                <c:pt idx="247">
                  <c:v>4.7720000000000002</c:v>
                </c:pt>
                <c:pt idx="248">
                  <c:v>4.6079999999999997</c:v>
                </c:pt>
                <c:pt idx="249">
                  <c:v>4.8390000000000004</c:v>
                </c:pt>
                <c:pt idx="250">
                  <c:v>5.1230000000000002</c:v>
                </c:pt>
                <c:pt idx="251">
                  <c:v>5.407</c:v>
                </c:pt>
                <c:pt idx="252">
                  <c:v>5.5110000000000001</c:v>
                </c:pt>
                <c:pt idx="253">
                  <c:v>5.4560000000000004</c:v>
                </c:pt>
                <c:pt idx="254">
                  <c:v>5.4</c:v>
                </c:pt>
                <c:pt idx="255">
                  <c:v>5.34</c:v>
                </c:pt>
                <c:pt idx="256">
                  <c:v>5.2519999999999998</c:v>
                </c:pt>
                <c:pt idx="257">
                  <c:v>5.1639999999999997</c:v>
                </c:pt>
                <c:pt idx="258">
                  <c:v>5.077</c:v>
                </c:pt>
                <c:pt idx="259">
                  <c:v>4.907</c:v>
                </c:pt>
                <c:pt idx="260">
                  <c:v>4.72</c:v>
                </c:pt>
                <c:pt idx="261">
                  <c:v>4.5330000000000004</c:v>
                </c:pt>
                <c:pt idx="262">
                  <c:v>4.3380000000000001</c:v>
                </c:pt>
                <c:pt idx="263">
                  <c:v>4.1319999999999997</c:v>
                </c:pt>
                <c:pt idx="264">
                  <c:v>3.9279999999999999</c:v>
                </c:pt>
                <c:pt idx="265">
                  <c:v>3.7490000000000001</c:v>
                </c:pt>
                <c:pt idx="266">
                  <c:v>3.7650000000000001</c:v>
                </c:pt>
                <c:pt idx="267">
                  <c:v>3.782</c:v>
                </c:pt>
                <c:pt idx="268">
                  <c:v>3.798</c:v>
                </c:pt>
                <c:pt idx="269">
                  <c:v>3.851</c:v>
                </c:pt>
                <c:pt idx="270">
                  <c:v>3.9140000000000001</c:v>
                </c:pt>
                <c:pt idx="271">
                  <c:v>3.9780000000000002</c:v>
                </c:pt>
                <c:pt idx="272">
                  <c:v>4.0199999999999996</c:v>
                </c:pt>
                <c:pt idx="273">
                  <c:v>4.0309999999999997</c:v>
                </c:pt>
                <c:pt idx="274">
                  <c:v>4.0430000000000001</c:v>
                </c:pt>
                <c:pt idx="275">
                  <c:v>4.0460000000000003</c:v>
                </c:pt>
                <c:pt idx="276">
                  <c:v>3.92</c:v>
                </c:pt>
                <c:pt idx="277">
                  <c:v>3.7949999999999999</c:v>
                </c:pt>
                <c:pt idx="278">
                  <c:v>3.669</c:v>
                </c:pt>
                <c:pt idx="279">
                  <c:v>3.64</c:v>
                </c:pt>
                <c:pt idx="280">
                  <c:v>3.6509999999999998</c:v>
                </c:pt>
                <c:pt idx="281">
                  <c:v>3.661</c:v>
                </c:pt>
                <c:pt idx="282">
                  <c:v>3.6789999999999998</c:v>
                </c:pt>
                <c:pt idx="283">
                  <c:v>3.7069999999999999</c:v>
                </c:pt>
                <c:pt idx="284">
                  <c:v>3.7349999999999999</c:v>
                </c:pt>
                <c:pt idx="285">
                  <c:v>3.7629999999999999</c:v>
                </c:pt>
                <c:pt idx="286">
                  <c:v>3.718</c:v>
                </c:pt>
                <c:pt idx="287">
                  <c:v>3.673</c:v>
                </c:pt>
                <c:pt idx="288">
                  <c:v>3.6269999999999998</c:v>
                </c:pt>
                <c:pt idx="289">
                  <c:v>3.6150000000000002</c:v>
                </c:pt>
                <c:pt idx="290">
                  <c:v>3.62</c:v>
                </c:pt>
                <c:pt idx="291">
                  <c:v>3.625</c:v>
                </c:pt>
                <c:pt idx="292">
                  <c:v>3.625</c:v>
                </c:pt>
                <c:pt idx="293">
                  <c:v>3.613</c:v>
                </c:pt>
                <c:pt idx="294">
                  <c:v>3.601</c:v>
                </c:pt>
                <c:pt idx="295">
                  <c:v>3.589</c:v>
                </c:pt>
                <c:pt idx="296">
                  <c:v>3.58</c:v>
                </c:pt>
                <c:pt idx="297">
                  <c:v>3.57</c:v>
                </c:pt>
                <c:pt idx="298">
                  <c:v>3.5609999999999999</c:v>
                </c:pt>
                <c:pt idx="299">
                  <c:v>3.5539999999999998</c:v>
                </c:pt>
                <c:pt idx="300">
                  <c:v>3.55</c:v>
                </c:pt>
                <c:pt idx="301">
                  <c:v>3.5449999999999999</c:v>
                </c:pt>
                <c:pt idx="302">
                  <c:v>3.54</c:v>
                </c:pt>
                <c:pt idx="303">
                  <c:v>3.5390000000000001</c:v>
                </c:pt>
                <c:pt idx="304">
                  <c:v>3.5369999999999999</c:v>
                </c:pt>
                <c:pt idx="305">
                  <c:v>3.536</c:v>
                </c:pt>
                <c:pt idx="306">
                  <c:v>3.5329999999999999</c:v>
                </c:pt>
                <c:pt idx="307">
                  <c:v>3.5289999999999999</c:v>
                </c:pt>
                <c:pt idx="308">
                  <c:v>3.5259999999999998</c:v>
                </c:pt>
                <c:pt idx="309">
                  <c:v>3.5219999999999998</c:v>
                </c:pt>
                <c:pt idx="310">
                  <c:v>3.5179999999999998</c:v>
                </c:pt>
                <c:pt idx="311">
                  <c:v>3.5139999999999998</c:v>
                </c:pt>
                <c:pt idx="312">
                  <c:v>3.5110000000000001</c:v>
                </c:pt>
                <c:pt idx="313">
                  <c:v>3.508</c:v>
                </c:pt>
                <c:pt idx="314">
                  <c:v>3.5049999999999999</c:v>
                </c:pt>
                <c:pt idx="315">
                  <c:v>3.5019999999999998</c:v>
                </c:pt>
                <c:pt idx="316">
                  <c:v>3.4990000000000001</c:v>
                </c:pt>
                <c:pt idx="317">
                  <c:v>3.496</c:v>
                </c:pt>
                <c:pt idx="318">
                  <c:v>3.4929999999999999</c:v>
                </c:pt>
                <c:pt idx="319">
                  <c:v>3.49</c:v>
                </c:pt>
                <c:pt idx="320">
                  <c:v>3.4870000000000001</c:v>
                </c:pt>
                <c:pt idx="321">
                  <c:v>3.484</c:v>
                </c:pt>
                <c:pt idx="322">
                  <c:v>3.48</c:v>
                </c:pt>
                <c:pt idx="323">
                  <c:v>3.4780000000000002</c:v>
                </c:pt>
                <c:pt idx="324">
                  <c:v>3.476</c:v>
                </c:pt>
                <c:pt idx="325">
                  <c:v>3.4740000000000002</c:v>
                </c:pt>
                <c:pt idx="326">
                  <c:v>3.472</c:v>
                </c:pt>
                <c:pt idx="327">
                  <c:v>3.47</c:v>
                </c:pt>
                <c:pt idx="328">
                  <c:v>3.468</c:v>
                </c:pt>
                <c:pt idx="329">
                  <c:v>3.4660000000000002</c:v>
                </c:pt>
                <c:pt idx="330">
                  <c:v>3.4649999999999999</c:v>
                </c:pt>
                <c:pt idx="331">
                  <c:v>3.464</c:v>
                </c:pt>
                <c:pt idx="332">
                  <c:v>3.4630000000000001</c:v>
                </c:pt>
                <c:pt idx="333">
                  <c:v>3.4620000000000002</c:v>
                </c:pt>
                <c:pt idx="334">
                  <c:v>3.46</c:v>
                </c:pt>
                <c:pt idx="335">
                  <c:v>3.4590000000000001</c:v>
                </c:pt>
                <c:pt idx="336">
                  <c:v>3.4569999999999999</c:v>
                </c:pt>
                <c:pt idx="337">
                  <c:v>3.4550000000000001</c:v>
                </c:pt>
                <c:pt idx="338">
                  <c:v>3.4529999999999998</c:v>
                </c:pt>
                <c:pt idx="339">
                  <c:v>3.4510000000000001</c:v>
                </c:pt>
                <c:pt idx="340">
                  <c:v>3.45</c:v>
                </c:pt>
                <c:pt idx="341">
                  <c:v>3.4470000000000001</c:v>
                </c:pt>
                <c:pt idx="342">
                  <c:v>3.4449999999999998</c:v>
                </c:pt>
                <c:pt idx="343">
                  <c:v>3.4449999999999998</c:v>
                </c:pt>
                <c:pt idx="344">
                  <c:v>3.444</c:v>
                </c:pt>
                <c:pt idx="345">
                  <c:v>3.444</c:v>
                </c:pt>
                <c:pt idx="346">
                  <c:v>3.4430000000000001</c:v>
                </c:pt>
                <c:pt idx="347">
                  <c:v>3.4420000000000002</c:v>
                </c:pt>
                <c:pt idx="348">
                  <c:v>3.44</c:v>
                </c:pt>
                <c:pt idx="349">
                  <c:v>3.4390000000000001</c:v>
                </c:pt>
                <c:pt idx="350">
                  <c:v>3.4380000000000002</c:v>
                </c:pt>
                <c:pt idx="351">
                  <c:v>3.4359999999999999</c:v>
                </c:pt>
                <c:pt idx="352">
                  <c:v>3.4350000000000001</c:v>
                </c:pt>
                <c:pt idx="353">
                  <c:v>3.4340000000000002</c:v>
                </c:pt>
                <c:pt idx="354">
                  <c:v>3.4319999999999999</c:v>
                </c:pt>
                <c:pt idx="355">
                  <c:v>3.431</c:v>
                </c:pt>
                <c:pt idx="356">
                  <c:v>3.43</c:v>
                </c:pt>
                <c:pt idx="357">
                  <c:v>3.43</c:v>
                </c:pt>
                <c:pt idx="358">
                  <c:v>3.43</c:v>
                </c:pt>
                <c:pt idx="359">
                  <c:v>3.4289999999999998</c:v>
                </c:pt>
                <c:pt idx="360">
                  <c:v>3.4279999999999999</c:v>
                </c:pt>
                <c:pt idx="361">
                  <c:v>3.427</c:v>
                </c:pt>
                <c:pt idx="362">
                  <c:v>3.4260000000000002</c:v>
                </c:pt>
                <c:pt idx="363">
                  <c:v>3.4260000000000002</c:v>
                </c:pt>
                <c:pt idx="364">
                  <c:v>3.4260000000000002</c:v>
                </c:pt>
                <c:pt idx="365">
                  <c:v>3.4260000000000002</c:v>
                </c:pt>
                <c:pt idx="366">
                  <c:v>3.4249999999999998</c:v>
                </c:pt>
                <c:pt idx="367">
                  <c:v>3.4249999999999998</c:v>
                </c:pt>
                <c:pt idx="368">
                  <c:v>3.4239999999999999</c:v>
                </c:pt>
                <c:pt idx="369">
                  <c:v>3.4239999999999999</c:v>
                </c:pt>
                <c:pt idx="370">
                  <c:v>3.423</c:v>
                </c:pt>
                <c:pt idx="371">
                  <c:v>3.4220000000000002</c:v>
                </c:pt>
                <c:pt idx="372">
                  <c:v>3.4209999999999998</c:v>
                </c:pt>
                <c:pt idx="373">
                  <c:v>3.42</c:v>
                </c:pt>
                <c:pt idx="374">
                  <c:v>3.419</c:v>
                </c:pt>
                <c:pt idx="375">
                  <c:v>3.4180000000000001</c:v>
                </c:pt>
                <c:pt idx="376">
                  <c:v>3.4180000000000001</c:v>
                </c:pt>
                <c:pt idx="377">
                  <c:v>3.4169999999999998</c:v>
                </c:pt>
                <c:pt idx="378">
                  <c:v>3.4169999999999998</c:v>
                </c:pt>
                <c:pt idx="379">
                  <c:v>3.4169999999999998</c:v>
                </c:pt>
                <c:pt idx="380">
                  <c:v>3.4169999999999998</c:v>
                </c:pt>
                <c:pt idx="381">
                  <c:v>3.4159999999999999</c:v>
                </c:pt>
                <c:pt idx="382">
                  <c:v>3.4159999999999999</c:v>
                </c:pt>
                <c:pt idx="383">
                  <c:v>3.4159999999999999</c:v>
                </c:pt>
                <c:pt idx="384">
                  <c:v>3.415</c:v>
                </c:pt>
                <c:pt idx="385">
                  <c:v>3.415</c:v>
                </c:pt>
                <c:pt idx="386">
                  <c:v>3.4140000000000001</c:v>
                </c:pt>
                <c:pt idx="387">
                  <c:v>3.4140000000000001</c:v>
                </c:pt>
                <c:pt idx="388">
                  <c:v>3.4129999999999998</c:v>
                </c:pt>
                <c:pt idx="389">
                  <c:v>3.4129999999999998</c:v>
                </c:pt>
                <c:pt idx="390">
                  <c:v>3.4129999999999998</c:v>
                </c:pt>
                <c:pt idx="391">
                  <c:v>3.4119999999999999</c:v>
                </c:pt>
                <c:pt idx="392">
                  <c:v>3.4119999999999999</c:v>
                </c:pt>
                <c:pt idx="393">
                  <c:v>3.4119999999999999</c:v>
                </c:pt>
                <c:pt idx="394">
                  <c:v>3.411</c:v>
                </c:pt>
                <c:pt idx="395">
                  <c:v>3.411</c:v>
                </c:pt>
                <c:pt idx="396">
                  <c:v>3.411</c:v>
                </c:pt>
                <c:pt idx="397">
                  <c:v>3.41</c:v>
                </c:pt>
                <c:pt idx="398">
                  <c:v>3.41</c:v>
                </c:pt>
                <c:pt idx="399">
                  <c:v>3.41</c:v>
                </c:pt>
              </c:numCache>
            </c:numRef>
          </c:yVal>
          <c:smooth val="0"/>
          <c:extLst>
            <c:ext xmlns:c16="http://schemas.microsoft.com/office/drawing/2014/chart" uri="{C3380CC4-5D6E-409C-BE32-E72D297353CC}">
              <c16:uniqueId val="{00000000-FFF1-4F12-9C23-988E81922459}"/>
            </c:ext>
          </c:extLst>
        </c:ser>
        <c:ser>
          <c:idx val="1"/>
          <c:order val="1"/>
          <c:tx>
            <c:strRef>
              <c:f>Sheet1!$C$1</c:f>
              <c:strCache>
                <c:ptCount val="1"/>
                <c:pt idx="0">
                  <c:v>El Centro, 2%</c:v>
                </c:pt>
              </c:strCache>
            </c:strRef>
          </c:tx>
          <c:spPr>
            <a:ln w="22225" cap="flat">
              <a:solidFill>
                <a:srgbClr val="A62B1F"/>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Sheet1!$C$2:$C$401</c:f>
              <c:numCache>
                <c:formatCode>General</c:formatCode>
                <c:ptCount val="400"/>
                <c:pt idx="0">
                  <c:v>0.78300000000000003</c:v>
                </c:pt>
                <c:pt idx="1">
                  <c:v>0.82499999999999996</c:v>
                </c:pt>
                <c:pt idx="2">
                  <c:v>0.84399999999999997</c:v>
                </c:pt>
                <c:pt idx="3">
                  <c:v>0.84</c:v>
                </c:pt>
                <c:pt idx="4">
                  <c:v>0.81499999999999995</c:v>
                </c:pt>
                <c:pt idx="5">
                  <c:v>0.77</c:v>
                </c:pt>
                <c:pt idx="6">
                  <c:v>0.74199999999999999</c:v>
                </c:pt>
                <c:pt idx="7">
                  <c:v>0.76600000000000001</c:v>
                </c:pt>
                <c:pt idx="8">
                  <c:v>0.78800000000000003</c:v>
                </c:pt>
                <c:pt idx="9">
                  <c:v>0.80600000000000005</c:v>
                </c:pt>
                <c:pt idx="10">
                  <c:v>0.82099999999999995</c:v>
                </c:pt>
                <c:pt idx="11">
                  <c:v>0.83199999999999996</c:v>
                </c:pt>
                <c:pt idx="12">
                  <c:v>0.83699999999999997</c:v>
                </c:pt>
                <c:pt idx="13">
                  <c:v>0.83499999999999996</c:v>
                </c:pt>
                <c:pt idx="14">
                  <c:v>0.82499999999999996</c:v>
                </c:pt>
                <c:pt idx="15">
                  <c:v>0.82299999999999995</c:v>
                </c:pt>
                <c:pt idx="16">
                  <c:v>0.81</c:v>
                </c:pt>
                <c:pt idx="17">
                  <c:v>0.78500000000000003</c:v>
                </c:pt>
                <c:pt idx="18">
                  <c:v>0.79100000000000004</c:v>
                </c:pt>
                <c:pt idx="19">
                  <c:v>0.81</c:v>
                </c:pt>
                <c:pt idx="20">
                  <c:v>0.82399999999999995</c:v>
                </c:pt>
                <c:pt idx="21">
                  <c:v>0.83299999999999996</c:v>
                </c:pt>
                <c:pt idx="22">
                  <c:v>0.83599999999999997</c:v>
                </c:pt>
                <c:pt idx="23">
                  <c:v>0.83399999999999996</c:v>
                </c:pt>
                <c:pt idx="24">
                  <c:v>0.88800000000000001</c:v>
                </c:pt>
                <c:pt idx="25">
                  <c:v>0.90100000000000002</c:v>
                </c:pt>
                <c:pt idx="26">
                  <c:v>0.878</c:v>
                </c:pt>
                <c:pt idx="27">
                  <c:v>0.86199999999999999</c:v>
                </c:pt>
                <c:pt idx="28">
                  <c:v>0.88500000000000001</c:v>
                </c:pt>
                <c:pt idx="29">
                  <c:v>0.90900000000000003</c:v>
                </c:pt>
                <c:pt idx="30">
                  <c:v>0.93200000000000005</c:v>
                </c:pt>
                <c:pt idx="31">
                  <c:v>0.95499999999999996</c:v>
                </c:pt>
                <c:pt idx="32">
                  <c:v>0.97699999999999998</c:v>
                </c:pt>
                <c:pt idx="33">
                  <c:v>0.999</c:v>
                </c:pt>
                <c:pt idx="34">
                  <c:v>1.0209999999999999</c:v>
                </c:pt>
                <c:pt idx="35">
                  <c:v>1.042</c:v>
                </c:pt>
                <c:pt idx="36">
                  <c:v>1.089</c:v>
                </c:pt>
                <c:pt idx="37">
                  <c:v>1.1439999999999999</c:v>
                </c:pt>
                <c:pt idx="38">
                  <c:v>1.1970000000000001</c:v>
                </c:pt>
                <c:pt idx="39">
                  <c:v>1.252</c:v>
                </c:pt>
                <c:pt idx="40">
                  <c:v>1.355</c:v>
                </c:pt>
                <c:pt idx="41">
                  <c:v>1.45</c:v>
                </c:pt>
                <c:pt idx="42">
                  <c:v>1.5329999999999999</c:v>
                </c:pt>
                <c:pt idx="43">
                  <c:v>1.597</c:v>
                </c:pt>
                <c:pt idx="44">
                  <c:v>1.637</c:v>
                </c:pt>
                <c:pt idx="45">
                  <c:v>1.651</c:v>
                </c:pt>
                <c:pt idx="46">
                  <c:v>1.657</c:v>
                </c:pt>
                <c:pt idx="47">
                  <c:v>1.6579999999999999</c:v>
                </c:pt>
                <c:pt idx="48">
                  <c:v>1.724</c:v>
                </c:pt>
                <c:pt idx="49">
                  <c:v>1.7809999999999999</c:v>
                </c:pt>
                <c:pt idx="50">
                  <c:v>1.819</c:v>
                </c:pt>
                <c:pt idx="51">
                  <c:v>1.9330000000000001</c:v>
                </c:pt>
                <c:pt idx="52">
                  <c:v>2.0369999999999999</c:v>
                </c:pt>
                <c:pt idx="53">
                  <c:v>2.1309999999999998</c:v>
                </c:pt>
                <c:pt idx="54">
                  <c:v>2.214</c:v>
                </c:pt>
                <c:pt idx="55">
                  <c:v>2.2850000000000001</c:v>
                </c:pt>
                <c:pt idx="56">
                  <c:v>2.4390000000000001</c:v>
                </c:pt>
                <c:pt idx="57">
                  <c:v>2.657</c:v>
                </c:pt>
                <c:pt idx="58">
                  <c:v>2.8559999999999999</c:v>
                </c:pt>
                <c:pt idx="59">
                  <c:v>3.03</c:v>
                </c:pt>
                <c:pt idx="60">
                  <c:v>3.1789999999999998</c:v>
                </c:pt>
                <c:pt idx="61">
                  <c:v>3.3010000000000002</c:v>
                </c:pt>
                <c:pt idx="62">
                  <c:v>3.395</c:v>
                </c:pt>
                <c:pt idx="63">
                  <c:v>3.46</c:v>
                </c:pt>
                <c:pt idx="64">
                  <c:v>3.4940000000000002</c:v>
                </c:pt>
                <c:pt idx="65">
                  <c:v>3.4940000000000002</c:v>
                </c:pt>
                <c:pt idx="66">
                  <c:v>3.4569999999999999</c:v>
                </c:pt>
                <c:pt idx="67">
                  <c:v>3.6070000000000002</c:v>
                </c:pt>
                <c:pt idx="68">
                  <c:v>3.7810000000000001</c:v>
                </c:pt>
                <c:pt idx="69">
                  <c:v>3.9</c:v>
                </c:pt>
                <c:pt idx="70">
                  <c:v>3.9620000000000002</c:v>
                </c:pt>
                <c:pt idx="71">
                  <c:v>3.9620000000000002</c:v>
                </c:pt>
                <c:pt idx="72">
                  <c:v>4.1230000000000002</c:v>
                </c:pt>
                <c:pt idx="73">
                  <c:v>4.3330000000000002</c:v>
                </c:pt>
                <c:pt idx="74">
                  <c:v>4.4669999999999996</c:v>
                </c:pt>
                <c:pt idx="75">
                  <c:v>4.5179999999999998</c:v>
                </c:pt>
                <c:pt idx="76">
                  <c:v>4.4790000000000001</c:v>
                </c:pt>
                <c:pt idx="77">
                  <c:v>4.3499999999999996</c:v>
                </c:pt>
                <c:pt idx="78">
                  <c:v>4.1319999999999997</c:v>
                </c:pt>
                <c:pt idx="79">
                  <c:v>4.0609999999999999</c:v>
                </c:pt>
                <c:pt idx="80">
                  <c:v>4.2</c:v>
                </c:pt>
                <c:pt idx="81">
                  <c:v>4.3440000000000003</c:v>
                </c:pt>
                <c:pt idx="82">
                  <c:v>4.4930000000000003</c:v>
                </c:pt>
                <c:pt idx="83">
                  <c:v>4.6470000000000002</c:v>
                </c:pt>
                <c:pt idx="84">
                  <c:v>4.806</c:v>
                </c:pt>
                <c:pt idx="85">
                  <c:v>5.0529999999999999</c:v>
                </c:pt>
                <c:pt idx="86">
                  <c:v>5.3120000000000003</c:v>
                </c:pt>
                <c:pt idx="87">
                  <c:v>5.5810000000000004</c:v>
                </c:pt>
                <c:pt idx="88">
                  <c:v>5.859</c:v>
                </c:pt>
                <c:pt idx="89">
                  <c:v>6.1459999999999999</c:v>
                </c:pt>
                <c:pt idx="90">
                  <c:v>6.4429999999999996</c:v>
                </c:pt>
                <c:pt idx="91">
                  <c:v>6.8369999999999997</c:v>
                </c:pt>
                <c:pt idx="92">
                  <c:v>7.3630000000000004</c:v>
                </c:pt>
                <c:pt idx="93">
                  <c:v>7.3879999999999999</c:v>
                </c:pt>
                <c:pt idx="94">
                  <c:v>7.72</c:v>
                </c:pt>
                <c:pt idx="95">
                  <c:v>8.06</c:v>
                </c:pt>
                <c:pt idx="96">
                  <c:v>8.4079999999999995</c:v>
                </c:pt>
                <c:pt idx="97">
                  <c:v>8.7629999999999999</c:v>
                </c:pt>
                <c:pt idx="98">
                  <c:v>9.1219999999999999</c:v>
                </c:pt>
                <c:pt idx="99">
                  <c:v>9.4860000000000007</c:v>
                </c:pt>
                <c:pt idx="100">
                  <c:v>9.8529999999999998</c:v>
                </c:pt>
                <c:pt idx="101">
                  <c:v>10.220000000000001</c:v>
                </c:pt>
                <c:pt idx="102">
                  <c:v>10.586</c:v>
                </c:pt>
                <c:pt idx="103">
                  <c:v>10.948</c:v>
                </c:pt>
                <c:pt idx="104">
                  <c:v>11.303000000000001</c:v>
                </c:pt>
                <c:pt idx="105">
                  <c:v>11.718</c:v>
                </c:pt>
                <c:pt idx="106">
                  <c:v>12.239000000000001</c:v>
                </c:pt>
                <c:pt idx="107">
                  <c:v>12.778</c:v>
                </c:pt>
                <c:pt idx="108">
                  <c:v>14.103</c:v>
                </c:pt>
                <c:pt idx="109">
                  <c:v>16.23</c:v>
                </c:pt>
                <c:pt idx="110">
                  <c:v>17.995000000000001</c:v>
                </c:pt>
                <c:pt idx="111">
                  <c:v>19.245000000000001</c:v>
                </c:pt>
                <c:pt idx="112">
                  <c:v>19.878</c:v>
                </c:pt>
                <c:pt idx="113">
                  <c:v>19.818000000000001</c:v>
                </c:pt>
                <c:pt idx="114">
                  <c:v>19.38</c:v>
                </c:pt>
                <c:pt idx="115">
                  <c:v>18.52</c:v>
                </c:pt>
                <c:pt idx="116">
                  <c:v>18.905999999999999</c:v>
                </c:pt>
                <c:pt idx="117">
                  <c:v>19.167999999999999</c:v>
                </c:pt>
                <c:pt idx="118">
                  <c:v>19.306999999999999</c:v>
                </c:pt>
                <c:pt idx="119">
                  <c:v>19.329000000000001</c:v>
                </c:pt>
                <c:pt idx="120">
                  <c:v>19.239999999999998</c:v>
                </c:pt>
                <c:pt idx="121">
                  <c:v>19.045000000000002</c:v>
                </c:pt>
                <c:pt idx="122">
                  <c:v>18.745999999999999</c:v>
                </c:pt>
                <c:pt idx="123">
                  <c:v>18.346</c:v>
                </c:pt>
                <c:pt idx="124">
                  <c:v>17.858000000000001</c:v>
                </c:pt>
                <c:pt idx="125">
                  <c:v>17.765000000000001</c:v>
                </c:pt>
                <c:pt idx="126">
                  <c:v>19.195</c:v>
                </c:pt>
                <c:pt idx="127">
                  <c:v>19.722999999999999</c:v>
                </c:pt>
                <c:pt idx="128">
                  <c:v>19.423999999999999</c:v>
                </c:pt>
                <c:pt idx="129">
                  <c:v>18.422999999999998</c:v>
                </c:pt>
                <c:pt idx="130">
                  <c:v>16.847999999999999</c:v>
                </c:pt>
                <c:pt idx="131">
                  <c:v>15.071</c:v>
                </c:pt>
                <c:pt idx="132">
                  <c:v>13.124000000000001</c:v>
                </c:pt>
                <c:pt idx="133">
                  <c:v>12.202</c:v>
                </c:pt>
                <c:pt idx="134">
                  <c:v>11.691000000000001</c:v>
                </c:pt>
                <c:pt idx="135">
                  <c:v>11.199</c:v>
                </c:pt>
                <c:pt idx="136">
                  <c:v>10.721</c:v>
                </c:pt>
                <c:pt idx="137">
                  <c:v>10.259</c:v>
                </c:pt>
                <c:pt idx="138">
                  <c:v>9.8149999999999995</c:v>
                </c:pt>
                <c:pt idx="139">
                  <c:v>9.39</c:v>
                </c:pt>
                <c:pt idx="140">
                  <c:v>8.9890000000000008</c:v>
                </c:pt>
                <c:pt idx="141">
                  <c:v>8.9380000000000006</c:v>
                </c:pt>
                <c:pt idx="142">
                  <c:v>9.0220000000000002</c:v>
                </c:pt>
                <c:pt idx="143">
                  <c:v>9.1530000000000005</c:v>
                </c:pt>
                <c:pt idx="144">
                  <c:v>9.1319999999999997</c:v>
                </c:pt>
                <c:pt idx="145">
                  <c:v>8.8930000000000007</c:v>
                </c:pt>
                <c:pt idx="146">
                  <c:v>8.4589999999999996</c:v>
                </c:pt>
                <c:pt idx="147">
                  <c:v>7.8579999999999997</c:v>
                </c:pt>
                <c:pt idx="148">
                  <c:v>7.1230000000000002</c:v>
                </c:pt>
                <c:pt idx="149">
                  <c:v>6.78</c:v>
                </c:pt>
                <c:pt idx="150">
                  <c:v>6.67</c:v>
                </c:pt>
                <c:pt idx="151">
                  <c:v>6.5650000000000004</c:v>
                </c:pt>
                <c:pt idx="152">
                  <c:v>6.4569999999999999</c:v>
                </c:pt>
                <c:pt idx="153">
                  <c:v>6.4379999999999997</c:v>
                </c:pt>
                <c:pt idx="154">
                  <c:v>6.4580000000000002</c:v>
                </c:pt>
                <c:pt idx="155">
                  <c:v>6.4729999999999999</c:v>
                </c:pt>
                <c:pt idx="156">
                  <c:v>6.4740000000000002</c:v>
                </c:pt>
                <c:pt idx="157">
                  <c:v>6.4560000000000004</c:v>
                </c:pt>
                <c:pt idx="158">
                  <c:v>6.4139999999999997</c:v>
                </c:pt>
                <c:pt idx="159">
                  <c:v>6.343</c:v>
                </c:pt>
                <c:pt idx="160">
                  <c:v>6.35</c:v>
                </c:pt>
                <c:pt idx="161">
                  <c:v>6.3570000000000002</c:v>
                </c:pt>
                <c:pt idx="162">
                  <c:v>6.3330000000000002</c:v>
                </c:pt>
                <c:pt idx="163">
                  <c:v>6.28</c:v>
                </c:pt>
                <c:pt idx="164">
                  <c:v>6.202</c:v>
                </c:pt>
                <c:pt idx="165">
                  <c:v>6.1070000000000002</c:v>
                </c:pt>
                <c:pt idx="166">
                  <c:v>6.0090000000000003</c:v>
                </c:pt>
                <c:pt idx="167">
                  <c:v>5.9219999999999997</c:v>
                </c:pt>
                <c:pt idx="168">
                  <c:v>5.8620000000000001</c:v>
                </c:pt>
                <c:pt idx="169">
                  <c:v>5.8419999999999996</c:v>
                </c:pt>
                <c:pt idx="170">
                  <c:v>5.8680000000000003</c:v>
                </c:pt>
                <c:pt idx="171">
                  <c:v>5.94</c:v>
                </c:pt>
                <c:pt idx="172">
                  <c:v>6.0490000000000004</c:v>
                </c:pt>
                <c:pt idx="173">
                  <c:v>6.1829999999999998</c:v>
                </c:pt>
                <c:pt idx="174">
                  <c:v>6.3250000000000002</c:v>
                </c:pt>
                <c:pt idx="175">
                  <c:v>6.4619999999999997</c:v>
                </c:pt>
                <c:pt idx="176">
                  <c:v>6.58</c:v>
                </c:pt>
                <c:pt idx="177">
                  <c:v>6.67</c:v>
                </c:pt>
                <c:pt idx="178">
                  <c:v>6.7249999999999996</c:v>
                </c:pt>
                <c:pt idx="179">
                  <c:v>6.7430000000000003</c:v>
                </c:pt>
                <c:pt idx="180">
                  <c:v>6.7220000000000004</c:v>
                </c:pt>
                <c:pt idx="181">
                  <c:v>6.6609999999999996</c:v>
                </c:pt>
                <c:pt idx="182">
                  <c:v>6.5620000000000003</c:v>
                </c:pt>
                <c:pt idx="183">
                  <c:v>6.4290000000000003</c:v>
                </c:pt>
                <c:pt idx="184">
                  <c:v>6.2670000000000003</c:v>
                </c:pt>
                <c:pt idx="185">
                  <c:v>6.085</c:v>
                </c:pt>
                <c:pt idx="186">
                  <c:v>5.8940000000000001</c:v>
                </c:pt>
                <c:pt idx="187">
                  <c:v>5.7080000000000002</c:v>
                </c:pt>
                <c:pt idx="188">
                  <c:v>5.5419999999999998</c:v>
                </c:pt>
                <c:pt idx="189">
                  <c:v>5.4349999999999996</c:v>
                </c:pt>
                <c:pt idx="190">
                  <c:v>5.3280000000000003</c:v>
                </c:pt>
                <c:pt idx="191">
                  <c:v>5.2960000000000003</c:v>
                </c:pt>
                <c:pt idx="192">
                  <c:v>5.3120000000000003</c:v>
                </c:pt>
                <c:pt idx="193">
                  <c:v>5.3719999999999999</c:v>
                </c:pt>
                <c:pt idx="194">
                  <c:v>5.4649999999999999</c:v>
                </c:pt>
                <c:pt idx="195">
                  <c:v>5.5830000000000002</c:v>
                </c:pt>
                <c:pt idx="196">
                  <c:v>5.7149999999999999</c:v>
                </c:pt>
                <c:pt idx="197">
                  <c:v>5.8479999999999999</c:v>
                </c:pt>
                <c:pt idx="198">
                  <c:v>5.9729999999999999</c:v>
                </c:pt>
                <c:pt idx="199">
                  <c:v>6.0830000000000002</c:v>
                </c:pt>
                <c:pt idx="200">
                  <c:v>6.1749999999999998</c:v>
                </c:pt>
                <c:pt idx="201">
                  <c:v>6.2610000000000001</c:v>
                </c:pt>
                <c:pt idx="202">
                  <c:v>6.3579999999999997</c:v>
                </c:pt>
                <c:pt idx="203">
                  <c:v>6.4889999999999999</c:v>
                </c:pt>
                <c:pt idx="204">
                  <c:v>6.6719999999999997</c:v>
                </c:pt>
                <c:pt idx="205">
                  <c:v>6.907</c:v>
                </c:pt>
                <c:pt idx="206">
                  <c:v>7.1719999999999997</c:v>
                </c:pt>
                <c:pt idx="207">
                  <c:v>7.431</c:v>
                </c:pt>
                <c:pt idx="208">
                  <c:v>7.6440000000000001</c:v>
                </c:pt>
                <c:pt idx="209">
                  <c:v>7.7750000000000004</c:v>
                </c:pt>
                <c:pt idx="210">
                  <c:v>7.8040000000000003</c:v>
                </c:pt>
                <c:pt idx="211">
                  <c:v>7.7320000000000002</c:v>
                </c:pt>
                <c:pt idx="212">
                  <c:v>7.5750000000000002</c:v>
                </c:pt>
                <c:pt idx="213">
                  <c:v>7.9340000000000002</c:v>
                </c:pt>
                <c:pt idx="214">
                  <c:v>8.4589999999999996</c:v>
                </c:pt>
                <c:pt idx="215">
                  <c:v>8.36</c:v>
                </c:pt>
                <c:pt idx="216">
                  <c:v>7.9740000000000002</c:v>
                </c:pt>
                <c:pt idx="217">
                  <c:v>7.1879999999999997</c:v>
                </c:pt>
                <c:pt idx="218">
                  <c:v>6.4279999999999999</c:v>
                </c:pt>
                <c:pt idx="219">
                  <c:v>5.883</c:v>
                </c:pt>
                <c:pt idx="220">
                  <c:v>5.51</c:v>
                </c:pt>
                <c:pt idx="221">
                  <c:v>5.0810000000000004</c:v>
                </c:pt>
                <c:pt idx="222">
                  <c:v>4.625</c:v>
                </c:pt>
                <c:pt idx="223">
                  <c:v>4.7009999999999996</c:v>
                </c:pt>
                <c:pt idx="224">
                  <c:v>5.2510000000000003</c:v>
                </c:pt>
                <c:pt idx="225">
                  <c:v>5.3719999999999999</c:v>
                </c:pt>
                <c:pt idx="226">
                  <c:v>5.069</c:v>
                </c:pt>
                <c:pt idx="227">
                  <c:v>4.4400000000000004</c:v>
                </c:pt>
                <c:pt idx="228">
                  <c:v>4.5190000000000001</c:v>
                </c:pt>
                <c:pt idx="229">
                  <c:v>4.7089999999999996</c:v>
                </c:pt>
                <c:pt idx="230">
                  <c:v>4.8719999999999999</c:v>
                </c:pt>
                <c:pt idx="231">
                  <c:v>4.9950000000000001</c:v>
                </c:pt>
                <c:pt idx="232">
                  <c:v>5.0629999999999997</c:v>
                </c:pt>
                <c:pt idx="233">
                  <c:v>5.0659999999999998</c:v>
                </c:pt>
                <c:pt idx="234">
                  <c:v>5.01</c:v>
                </c:pt>
                <c:pt idx="235">
                  <c:v>4.9210000000000003</c:v>
                </c:pt>
                <c:pt idx="236">
                  <c:v>4.8289999999999997</c:v>
                </c:pt>
                <c:pt idx="237">
                  <c:v>4.7530000000000001</c:v>
                </c:pt>
                <c:pt idx="238">
                  <c:v>4.6890000000000001</c:v>
                </c:pt>
                <c:pt idx="239">
                  <c:v>4.7679999999999998</c:v>
                </c:pt>
                <c:pt idx="240">
                  <c:v>4.5190000000000001</c:v>
                </c:pt>
                <c:pt idx="241">
                  <c:v>4.3970000000000002</c:v>
                </c:pt>
                <c:pt idx="242">
                  <c:v>4.2610000000000001</c:v>
                </c:pt>
                <c:pt idx="243">
                  <c:v>4.1319999999999997</c:v>
                </c:pt>
                <c:pt idx="244">
                  <c:v>4.0439999999999996</c:v>
                </c:pt>
                <c:pt idx="245">
                  <c:v>4.0369999999999999</c:v>
                </c:pt>
                <c:pt idx="246">
                  <c:v>4.1280000000000001</c:v>
                </c:pt>
                <c:pt idx="247">
                  <c:v>4.282</c:v>
                </c:pt>
                <c:pt idx="248">
                  <c:v>4.452</c:v>
                </c:pt>
                <c:pt idx="249">
                  <c:v>4.6050000000000004</c:v>
                </c:pt>
                <c:pt idx="250">
                  <c:v>4.72</c:v>
                </c:pt>
                <c:pt idx="251">
                  <c:v>4.7839999999999998</c:v>
                </c:pt>
                <c:pt idx="252">
                  <c:v>4.7949999999999999</c:v>
                </c:pt>
                <c:pt idx="253">
                  <c:v>4.7629999999999999</c:v>
                </c:pt>
                <c:pt idx="254">
                  <c:v>4.7119999999999997</c:v>
                </c:pt>
                <c:pt idx="255">
                  <c:v>4.6660000000000004</c:v>
                </c:pt>
                <c:pt idx="256">
                  <c:v>4.6180000000000003</c:v>
                </c:pt>
                <c:pt idx="257">
                  <c:v>4.5460000000000003</c:v>
                </c:pt>
                <c:pt idx="258">
                  <c:v>4.4340000000000002</c:v>
                </c:pt>
                <c:pt idx="259">
                  <c:v>4.3040000000000003</c:v>
                </c:pt>
                <c:pt idx="260">
                  <c:v>4.1909999999999998</c:v>
                </c:pt>
                <c:pt idx="261">
                  <c:v>4.1020000000000003</c:v>
                </c:pt>
                <c:pt idx="262">
                  <c:v>4.0179999999999998</c:v>
                </c:pt>
                <c:pt idx="263">
                  <c:v>3.94</c:v>
                </c:pt>
                <c:pt idx="264">
                  <c:v>3.9129999999999998</c:v>
                </c:pt>
                <c:pt idx="265">
                  <c:v>3.968</c:v>
                </c:pt>
                <c:pt idx="266">
                  <c:v>4.0629999999999997</c:v>
                </c:pt>
                <c:pt idx="267">
                  <c:v>4.1449999999999996</c:v>
                </c:pt>
                <c:pt idx="268">
                  <c:v>4.1849999999999996</c:v>
                </c:pt>
                <c:pt idx="269">
                  <c:v>4.1790000000000003</c:v>
                </c:pt>
                <c:pt idx="270">
                  <c:v>4.1340000000000003</c:v>
                </c:pt>
                <c:pt idx="271">
                  <c:v>4.0599999999999996</c:v>
                </c:pt>
                <c:pt idx="272">
                  <c:v>3.9660000000000002</c:v>
                </c:pt>
                <c:pt idx="273">
                  <c:v>3.8610000000000002</c:v>
                </c:pt>
                <c:pt idx="274">
                  <c:v>3.766</c:v>
                </c:pt>
                <c:pt idx="275">
                  <c:v>3.7029999999999998</c:v>
                </c:pt>
                <c:pt idx="276">
                  <c:v>3.67</c:v>
                </c:pt>
                <c:pt idx="277">
                  <c:v>3.6539999999999999</c:v>
                </c:pt>
                <c:pt idx="278">
                  <c:v>3.65</c:v>
                </c:pt>
                <c:pt idx="279">
                  <c:v>3.665</c:v>
                </c:pt>
                <c:pt idx="280">
                  <c:v>3.6920000000000002</c:v>
                </c:pt>
                <c:pt idx="281">
                  <c:v>3.718</c:v>
                </c:pt>
                <c:pt idx="282">
                  <c:v>3.7349999999999999</c:v>
                </c:pt>
                <c:pt idx="283">
                  <c:v>3.7360000000000002</c:v>
                </c:pt>
                <c:pt idx="284">
                  <c:v>3.7240000000000002</c:v>
                </c:pt>
                <c:pt idx="285">
                  <c:v>3.702</c:v>
                </c:pt>
                <c:pt idx="286">
                  <c:v>3.673</c:v>
                </c:pt>
                <c:pt idx="287">
                  <c:v>3.645</c:v>
                </c:pt>
                <c:pt idx="288">
                  <c:v>3.625</c:v>
                </c:pt>
                <c:pt idx="289">
                  <c:v>3.6110000000000002</c:v>
                </c:pt>
                <c:pt idx="290">
                  <c:v>3.601</c:v>
                </c:pt>
                <c:pt idx="291">
                  <c:v>3.5910000000000002</c:v>
                </c:pt>
                <c:pt idx="292">
                  <c:v>3.5840000000000001</c:v>
                </c:pt>
                <c:pt idx="293">
                  <c:v>3.577</c:v>
                </c:pt>
                <c:pt idx="294">
                  <c:v>3.5710000000000002</c:v>
                </c:pt>
                <c:pt idx="295">
                  <c:v>3.5640000000000001</c:v>
                </c:pt>
                <c:pt idx="296">
                  <c:v>3.556</c:v>
                </c:pt>
                <c:pt idx="297">
                  <c:v>3.5470000000000002</c:v>
                </c:pt>
                <c:pt idx="298">
                  <c:v>3.5379999999999998</c:v>
                </c:pt>
                <c:pt idx="299">
                  <c:v>3.5310000000000001</c:v>
                </c:pt>
                <c:pt idx="300">
                  <c:v>3.5249999999999999</c:v>
                </c:pt>
                <c:pt idx="301">
                  <c:v>3.5190000000000001</c:v>
                </c:pt>
                <c:pt idx="302">
                  <c:v>3.512</c:v>
                </c:pt>
                <c:pt idx="303">
                  <c:v>3.5049999999999999</c:v>
                </c:pt>
                <c:pt idx="304">
                  <c:v>3.4980000000000002</c:v>
                </c:pt>
                <c:pt idx="305">
                  <c:v>3.4910000000000001</c:v>
                </c:pt>
                <c:pt idx="306">
                  <c:v>3.4849999999999999</c:v>
                </c:pt>
                <c:pt idx="307">
                  <c:v>3.4790000000000001</c:v>
                </c:pt>
                <c:pt idx="308">
                  <c:v>3.4740000000000002</c:v>
                </c:pt>
                <c:pt idx="309">
                  <c:v>3.468</c:v>
                </c:pt>
                <c:pt idx="310">
                  <c:v>3.4630000000000001</c:v>
                </c:pt>
                <c:pt idx="311">
                  <c:v>3.4569999999999999</c:v>
                </c:pt>
                <c:pt idx="312">
                  <c:v>3.452</c:v>
                </c:pt>
                <c:pt idx="313">
                  <c:v>3.448</c:v>
                </c:pt>
                <c:pt idx="314">
                  <c:v>3.444</c:v>
                </c:pt>
                <c:pt idx="315">
                  <c:v>3.4409999999999998</c:v>
                </c:pt>
                <c:pt idx="316">
                  <c:v>3.4390000000000001</c:v>
                </c:pt>
                <c:pt idx="317">
                  <c:v>3.4359999999999999</c:v>
                </c:pt>
                <c:pt idx="318">
                  <c:v>3.4329999999999998</c:v>
                </c:pt>
                <c:pt idx="319">
                  <c:v>3.431</c:v>
                </c:pt>
                <c:pt idx="320">
                  <c:v>3.4289999999999998</c:v>
                </c:pt>
                <c:pt idx="321">
                  <c:v>3.427</c:v>
                </c:pt>
                <c:pt idx="322">
                  <c:v>3.4260000000000002</c:v>
                </c:pt>
                <c:pt idx="323">
                  <c:v>3.4239999999999999</c:v>
                </c:pt>
                <c:pt idx="324">
                  <c:v>3.4220000000000002</c:v>
                </c:pt>
                <c:pt idx="325">
                  <c:v>3.42</c:v>
                </c:pt>
                <c:pt idx="326">
                  <c:v>3.4180000000000001</c:v>
                </c:pt>
                <c:pt idx="327">
                  <c:v>3.415</c:v>
                </c:pt>
                <c:pt idx="328">
                  <c:v>3.4129999999999998</c:v>
                </c:pt>
                <c:pt idx="329">
                  <c:v>3.41</c:v>
                </c:pt>
                <c:pt idx="330">
                  <c:v>3.4079999999999999</c:v>
                </c:pt>
                <c:pt idx="331">
                  <c:v>3.4049999999999998</c:v>
                </c:pt>
                <c:pt idx="332">
                  <c:v>3.403</c:v>
                </c:pt>
                <c:pt idx="333">
                  <c:v>3.4</c:v>
                </c:pt>
                <c:pt idx="334">
                  <c:v>3.3980000000000001</c:v>
                </c:pt>
                <c:pt idx="335">
                  <c:v>3.3959999999999999</c:v>
                </c:pt>
                <c:pt idx="336">
                  <c:v>3.3940000000000001</c:v>
                </c:pt>
                <c:pt idx="337">
                  <c:v>3.3919999999999999</c:v>
                </c:pt>
                <c:pt idx="338">
                  <c:v>3.391</c:v>
                </c:pt>
                <c:pt idx="339">
                  <c:v>3.3889999999999998</c:v>
                </c:pt>
                <c:pt idx="340">
                  <c:v>3.3879999999999999</c:v>
                </c:pt>
                <c:pt idx="341">
                  <c:v>3.387</c:v>
                </c:pt>
                <c:pt idx="342">
                  <c:v>3.3849999999999998</c:v>
                </c:pt>
                <c:pt idx="343">
                  <c:v>3.3839999999999999</c:v>
                </c:pt>
                <c:pt idx="344">
                  <c:v>3.3820000000000001</c:v>
                </c:pt>
                <c:pt idx="345">
                  <c:v>3.3809999999999998</c:v>
                </c:pt>
                <c:pt idx="346">
                  <c:v>3.379</c:v>
                </c:pt>
                <c:pt idx="347">
                  <c:v>3.3780000000000001</c:v>
                </c:pt>
                <c:pt idx="348">
                  <c:v>3.3759999999999999</c:v>
                </c:pt>
                <c:pt idx="349">
                  <c:v>3.375</c:v>
                </c:pt>
                <c:pt idx="350">
                  <c:v>3.3730000000000002</c:v>
                </c:pt>
                <c:pt idx="351">
                  <c:v>3.3719999999999999</c:v>
                </c:pt>
                <c:pt idx="352">
                  <c:v>3.371</c:v>
                </c:pt>
                <c:pt idx="353">
                  <c:v>3.37</c:v>
                </c:pt>
                <c:pt idx="354">
                  <c:v>3.37</c:v>
                </c:pt>
                <c:pt idx="355">
                  <c:v>3.3690000000000002</c:v>
                </c:pt>
                <c:pt idx="356">
                  <c:v>3.3679999999999999</c:v>
                </c:pt>
                <c:pt idx="357">
                  <c:v>3.367</c:v>
                </c:pt>
                <c:pt idx="358">
                  <c:v>3.3660000000000001</c:v>
                </c:pt>
                <c:pt idx="359">
                  <c:v>3.3650000000000002</c:v>
                </c:pt>
                <c:pt idx="360">
                  <c:v>3.3639999999999999</c:v>
                </c:pt>
                <c:pt idx="361">
                  <c:v>3.363</c:v>
                </c:pt>
                <c:pt idx="362">
                  <c:v>3.3620000000000001</c:v>
                </c:pt>
                <c:pt idx="363">
                  <c:v>3.3620000000000001</c:v>
                </c:pt>
                <c:pt idx="364">
                  <c:v>3.3610000000000002</c:v>
                </c:pt>
                <c:pt idx="365">
                  <c:v>3.36</c:v>
                </c:pt>
                <c:pt idx="366">
                  <c:v>3.359</c:v>
                </c:pt>
                <c:pt idx="367">
                  <c:v>3.3580000000000001</c:v>
                </c:pt>
                <c:pt idx="368">
                  <c:v>3.3570000000000002</c:v>
                </c:pt>
                <c:pt idx="369">
                  <c:v>3.3570000000000002</c:v>
                </c:pt>
                <c:pt idx="370">
                  <c:v>3.3559999999999999</c:v>
                </c:pt>
                <c:pt idx="371">
                  <c:v>3.355</c:v>
                </c:pt>
                <c:pt idx="372">
                  <c:v>3.355</c:v>
                </c:pt>
                <c:pt idx="373">
                  <c:v>3.3540000000000001</c:v>
                </c:pt>
                <c:pt idx="374">
                  <c:v>3.3530000000000002</c:v>
                </c:pt>
                <c:pt idx="375">
                  <c:v>3.3530000000000002</c:v>
                </c:pt>
                <c:pt idx="376">
                  <c:v>3.3519999999999999</c:v>
                </c:pt>
                <c:pt idx="377">
                  <c:v>3.3519999999999999</c:v>
                </c:pt>
                <c:pt idx="378">
                  <c:v>3.351</c:v>
                </c:pt>
                <c:pt idx="379">
                  <c:v>3.35</c:v>
                </c:pt>
                <c:pt idx="380">
                  <c:v>3.35</c:v>
                </c:pt>
                <c:pt idx="381">
                  <c:v>3.3490000000000002</c:v>
                </c:pt>
                <c:pt idx="382">
                  <c:v>3.3490000000000002</c:v>
                </c:pt>
                <c:pt idx="383">
                  <c:v>3.3479999999999999</c:v>
                </c:pt>
                <c:pt idx="384">
                  <c:v>3.3479999999999999</c:v>
                </c:pt>
                <c:pt idx="385">
                  <c:v>3.347</c:v>
                </c:pt>
                <c:pt idx="386">
                  <c:v>3.347</c:v>
                </c:pt>
                <c:pt idx="387">
                  <c:v>3.3460000000000001</c:v>
                </c:pt>
                <c:pt idx="388">
                  <c:v>3.3460000000000001</c:v>
                </c:pt>
                <c:pt idx="389">
                  <c:v>3.3450000000000002</c:v>
                </c:pt>
                <c:pt idx="390">
                  <c:v>3.3450000000000002</c:v>
                </c:pt>
                <c:pt idx="391">
                  <c:v>3.3450000000000002</c:v>
                </c:pt>
                <c:pt idx="392">
                  <c:v>3.3439999999999999</c:v>
                </c:pt>
                <c:pt idx="393">
                  <c:v>3.3439999999999999</c:v>
                </c:pt>
                <c:pt idx="394">
                  <c:v>3.343</c:v>
                </c:pt>
                <c:pt idx="395">
                  <c:v>3.343</c:v>
                </c:pt>
                <c:pt idx="396">
                  <c:v>3.343</c:v>
                </c:pt>
                <c:pt idx="397">
                  <c:v>3.3420000000000001</c:v>
                </c:pt>
                <c:pt idx="398">
                  <c:v>3.3420000000000001</c:v>
                </c:pt>
                <c:pt idx="399">
                  <c:v>3.3420000000000001</c:v>
                </c:pt>
              </c:numCache>
            </c:numRef>
          </c:yVal>
          <c:smooth val="0"/>
          <c:extLst>
            <c:ext xmlns:c16="http://schemas.microsoft.com/office/drawing/2014/chart" uri="{C3380CC4-5D6E-409C-BE32-E72D297353CC}">
              <c16:uniqueId val="{00000001-FFF1-4F12-9C23-988E81922459}"/>
            </c:ext>
          </c:extLst>
        </c:ser>
        <c:ser>
          <c:idx val="2"/>
          <c:order val="2"/>
          <c:tx>
            <c:strRef>
              <c:f>Sheet1!$D$1</c:f>
              <c:strCache>
                <c:ptCount val="1"/>
                <c:pt idx="0">
                  <c:v>Synthesized, 5%</c:v>
                </c:pt>
              </c:strCache>
            </c:strRef>
          </c:tx>
          <c:spPr>
            <a:ln w="22225" cap="flat">
              <a:solidFill>
                <a:srgbClr val="1B4F8A"/>
              </a:solidFill>
              <a:prstDash val="dash"/>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Sheet1!$D$2:$D$401</c:f>
              <c:numCache>
                <c:formatCode>General</c:formatCode>
                <c:ptCount val="400"/>
                <c:pt idx="0">
                  <c:v>0.83599999999999997</c:v>
                </c:pt>
                <c:pt idx="1">
                  <c:v>0.84099999999999997</c:v>
                </c:pt>
                <c:pt idx="2">
                  <c:v>0.84699999999999998</c:v>
                </c:pt>
                <c:pt idx="3">
                  <c:v>0.85199999999999998</c:v>
                </c:pt>
                <c:pt idx="4">
                  <c:v>0.86799999999999999</c:v>
                </c:pt>
                <c:pt idx="5">
                  <c:v>0.89</c:v>
                </c:pt>
                <c:pt idx="6">
                  <c:v>0.91300000000000003</c:v>
                </c:pt>
                <c:pt idx="7">
                  <c:v>0.92600000000000005</c:v>
                </c:pt>
                <c:pt idx="8">
                  <c:v>0.91600000000000004</c:v>
                </c:pt>
                <c:pt idx="9">
                  <c:v>0.90700000000000003</c:v>
                </c:pt>
                <c:pt idx="10">
                  <c:v>0.89700000000000002</c:v>
                </c:pt>
                <c:pt idx="11">
                  <c:v>0.93</c:v>
                </c:pt>
                <c:pt idx="12">
                  <c:v>0.96499999999999997</c:v>
                </c:pt>
                <c:pt idx="13">
                  <c:v>1.0009999999999999</c:v>
                </c:pt>
                <c:pt idx="14">
                  <c:v>1.026</c:v>
                </c:pt>
                <c:pt idx="15">
                  <c:v>1.044</c:v>
                </c:pt>
                <c:pt idx="16">
                  <c:v>1.0609999999999999</c:v>
                </c:pt>
                <c:pt idx="17">
                  <c:v>1.075</c:v>
                </c:pt>
                <c:pt idx="18">
                  <c:v>1.0780000000000001</c:v>
                </c:pt>
                <c:pt idx="19">
                  <c:v>1.081</c:v>
                </c:pt>
                <c:pt idx="20">
                  <c:v>1.0840000000000001</c:v>
                </c:pt>
                <c:pt idx="21">
                  <c:v>1.0760000000000001</c:v>
                </c:pt>
                <c:pt idx="22">
                  <c:v>1.0660000000000001</c:v>
                </c:pt>
                <c:pt idx="23">
                  <c:v>1.056</c:v>
                </c:pt>
                <c:pt idx="24">
                  <c:v>1.0629999999999999</c:v>
                </c:pt>
                <c:pt idx="25">
                  <c:v>1.085</c:v>
                </c:pt>
                <c:pt idx="26">
                  <c:v>1.1080000000000001</c:v>
                </c:pt>
                <c:pt idx="27">
                  <c:v>1.1379999999999999</c:v>
                </c:pt>
                <c:pt idx="28">
                  <c:v>1.1990000000000001</c:v>
                </c:pt>
                <c:pt idx="29">
                  <c:v>1.2609999999999999</c:v>
                </c:pt>
                <c:pt idx="30">
                  <c:v>1.3220000000000001</c:v>
                </c:pt>
                <c:pt idx="31">
                  <c:v>1.365</c:v>
                </c:pt>
                <c:pt idx="32">
                  <c:v>1.403</c:v>
                </c:pt>
                <c:pt idx="33">
                  <c:v>1.4419999999999999</c:v>
                </c:pt>
                <c:pt idx="34">
                  <c:v>1.4710000000000001</c:v>
                </c:pt>
                <c:pt idx="35">
                  <c:v>1.488</c:v>
                </c:pt>
                <c:pt idx="36">
                  <c:v>1.504</c:v>
                </c:pt>
                <c:pt idx="37">
                  <c:v>1.5189999999999999</c:v>
                </c:pt>
                <c:pt idx="38">
                  <c:v>1.516</c:v>
                </c:pt>
                <c:pt idx="39">
                  <c:v>1.5129999999999999</c:v>
                </c:pt>
                <c:pt idx="40">
                  <c:v>1.51</c:v>
                </c:pt>
                <c:pt idx="41">
                  <c:v>1.544</c:v>
                </c:pt>
                <c:pt idx="42">
                  <c:v>1.59</c:v>
                </c:pt>
                <c:pt idx="43">
                  <c:v>1.635</c:v>
                </c:pt>
                <c:pt idx="44">
                  <c:v>1.6879999999999999</c:v>
                </c:pt>
                <c:pt idx="45">
                  <c:v>1.752</c:v>
                </c:pt>
                <c:pt idx="46">
                  <c:v>1.8149999999999999</c:v>
                </c:pt>
                <c:pt idx="47">
                  <c:v>1.8779999999999999</c:v>
                </c:pt>
                <c:pt idx="48">
                  <c:v>1.9239999999999999</c:v>
                </c:pt>
                <c:pt idx="49">
                  <c:v>1.97</c:v>
                </c:pt>
                <c:pt idx="50">
                  <c:v>2.016</c:v>
                </c:pt>
                <c:pt idx="51">
                  <c:v>2.0350000000000001</c:v>
                </c:pt>
                <c:pt idx="52">
                  <c:v>2.0419999999999998</c:v>
                </c:pt>
                <c:pt idx="53">
                  <c:v>2.0499999999999998</c:v>
                </c:pt>
                <c:pt idx="54">
                  <c:v>2.0659999999999998</c:v>
                </c:pt>
                <c:pt idx="55">
                  <c:v>2.0960000000000001</c:v>
                </c:pt>
                <c:pt idx="56">
                  <c:v>2.1259999999999999</c:v>
                </c:pt>
                <c:pt idx="57">
                  <c:v>2.157</c:v>
                </c:pt>
                <c:pt idx="58">
                  <c:v>2.2989999999999999</c:v>
                </c:pt>
                <c:pt idx="59">
                  <c:v>2.4409999999999998</c:v>
                </c:pt>
                <c:pt idx="60">
                  <c:v>2.5840000000000001</c:v>
                </c:pt>
                <c:pt idx="61">
                  <c:v>2.6669999999999998</c:v>
                </c:pt>
                <c:pt idx="62">
                  <c:v>2.7189999999999999</c:v>
                </c:pt>
                <c:pt idx="63">
                  <c:v>2.7709999999999999</c:v>
                </c:pt>
                <c:pt idx="64">
                  <c:v>2.7919999999999998</c:v>
                </c:pt>
                <c:pt idx="65">
                  <c:v>2.74</c:v>
                </c:pt>
                <c:pt idx="66">
                  <c:v>2.6880000000000002</c:v>
                </c:pt>
                <c:pt idx="67">
                  <c:v>2.6360000000000001</c:v>
                </c:pt>
                <c:pt idx="68">
                  <c:v>2.6739999999999999</c:v>
                </c:pt>
                <c:pt idx="69">
                  <c:v>2.7170000000000001</c:v>
                </c:pt>
                <c:pt idx="70">
                  <c:v>2.76</c:v>
                </c:pt>
                <c:pt idx="71">
                  <c:v>2.8359999999999999</c:v>
                </c:pt>
                <c:pt idx="72">
                  <c:v>2.9369999999999998</c:v>
                </c:pt>
                <c:pt idx="73">
                  <c:v>3.0369999999999999</c:v>
                </c:pt>
                <c:pt idx="74">
                  <c:v>3.1320000000000001</c:v>
                </c:pt>
                <c:pt idx="75">
                  <c:v>3.2109999999999999</c:v>
                </c:pt>
                <c:pt idx="76">
                  <c:v>3.29</c:v>
                </c:pt>
                <c:pt idx="77">
                  <c:v>3.3690000000000002</c:v>
                </c:pt>
                <c:pt idx="78">
                  <c:v>3.456</c:v>
                </c:pt>
                <c:pt idx="79">
                  <c:v>3.544</c:v>
                </c:pt>
                <c:pt idx="80">
                  <c:v>3.6320000000000001</c:v>
                </c:pt>
                <c:pt idx="81">
                  <c:v>3.7669999999999999</c:v>
                </c:pt>
                <c:pt idx="82">
                  <c:v>3.9430000000000001</c:v>
                </c:pt>
                <c:pt idx="83">
                  <c:v>4.12</c:v>
                </c:pt>
                <c:pt idx="84">
                  <c:v>4.3079999999999998</c:v>
                </c:pt>
                <c:pt idx="85">
                  <c:v>4.5519999999999996</c:v>
                </c:pt>
                <c:pt idx="86">
                  <c:v>4.7969999999999997</c:v>
                </c:pt>
                <c:pt idx="87">
                  <c:v>5.0410000000000004</c:v>
                </c:pt>
                <c:pt idx="88">
                  <c:v>5.2750000000000004</c:v>
                </c:pt>
                <c:pt idx="89">
                  <c:v>5.5060000000000002</c:v>
                </c:pt>
                <c:pt idx="90">
                  <c:v>5.7370000000000001</c:v>
                </c:pt>
                <c:pt idx="91">
                  <c:v>5.98</c:v>
                </c:pt>
                <c:pt idx="92">
                  <c:v>6.2359999999999998</c:v>
                </c:pt>
                <c:pt idx="93">
                  <c:v>6.492</c:v>
                </c:pt>
                <c:pt idx="94">
                  <c:v>6.75</c:v>
                </c:pt>
                <c:pt idx="95">
                  <c:v>7.024</c:v>
                </c:pt>
                <c:pt idx="96">
                  <c:v>7.298</c:v>
                </c:pt>
                <c:pt idx="97">
                  <c:v>7.5720000000000001</c:v>
                </c:pt>
                <c:pt idx="98">
                  <c:v>7.9379999999999997</c:v>
                </c:pt>
                <c:pt idx="99">
                  <c:v>8.3309999999999995</c:v>
                </c:pt>
                <c:pt idx="100">
                  <c:v>8.7249999999999996</c:v>
                </c:pt>
                <c:pt idx="101">
                  <c:v>9.1750000000000007</c:v>
                </c:pt>
                <c:pt idx="102">
                  <c:v>9.7059999999999995</c:v>
                </c:pt>
                <c:pt idx="103">
                  <c:v>10.237</c:v>
                </c:pt>
                <c:pt idx="104">
                  <c:v>10.763</c:v>
                </c:pt>
                <c:pt idx="105">
                  <c:v>11.212</c:v>
                </c:pt>
                <c:pt idx="106">
                  <c:v>11.661</c:v>
                </c:pt>
                <c:pt idx="107">
                  <c:v>12.11</c:v>
                </c:pt>
                <c:pt idx="108">
                  <c:v>12.545999999999999</c:v>
                </c:pt>
                <c:pt idx="109">
                  <c:v>12.976000000000001</c:v>
                </c:pt>
                <c:pt idx="110">
                  <c:v>13.406000000000001</c:v>
                </c:pt>
                <c:pt idx="111">
                  <c:v>13.755000000000001</c:v>
                </c:pt>
                <c:pt idx="112">
                  <c:v>13.958</c:v>
                </c:pt>
                <c:pt idx="113">
                  <c:v>14.161</c:v>
                </c:pt>
                <c:pt idx="114">
                  <c:v>14.364000000000001</c:v>
                </c:pt>
                <c:pt idx="115">
                  <c:v>14.358000000000001</c:v>
                </c:pt>
                <c:pt idx="116">
                  <c:v>14.351000000000001</c:v>
                </c:pt>
                <c:pt idx="117">
                  <c:v>14.343999999999999</c:v>
                </c:pt>
                <c:pt idx="118">
                  <c:v>14.287000000000001</c:v>
                </c:pt>
                <c:pt idx="119">
                  <c:v>14.202</c:v>
                </c:pt>
                <c:pt idx="120">
                  <c:v>14.117000000000001</c:v>
                </c:pt>
                <c:pt idx="121">
                  <c:v>14.048999999999999</c:v>
                </c:pt>
                <c:pt idx="122">
                  <c:v>14.021000000000001</c:v>
                </c:pt>
                <c:pt idx="123">
                  <c:v>13.993</c:v>
                </c:pt>
                <c:pt idx="124">
                  <c:v>13.965</c:v>
                </c:pt>
                <c:pt idx="125">
                  <c:v>13.571999999999999</c:v>
                </c:pt>
                <c:pt idx="126">
                  <c:v>13.156000000000001</c:v>
                </c:pt>
                <c:pt idx="127">
                  <c:v>12.74</c:v>
                </c:pt>
                <c:pt idx="128">
                  <c:v>12.491</c:v>
                </c:pt>
                <c:pt idx="129">
                  <c:v>12.358000000000001</c:v>
                </c:pt>
                <c:pt idx="130">
                  <c:v>12.225</c:v>
                </c:pt>
                <c:pt idx="131">
                  <c:v>12.081</c:v>
                </c:pt>
                <c:pt idx="132">
                  <c:v>11.9</c:v>
                </c:pt>
                <c:pt idx="133">
                  <c:v>11.718999999999999</c:v>
                </c:pt>
                <c:pt idx="134">
                  <c:v>11.538</c:v>
                </c:pt>
                <c:pt idx="135">
                  <c:v>11.237</c:v>
                </c:pt>
                <c:pt idx="136">
                  <c:v>10.92</c:v>
                </c:pt>
                <c:pt idx="137">
                  <c:v>10.603</c:v>
                </c:pt>
                <c:pt idx="138">
                  <c:v>10.212999999999999</c:v>
                </c:pt>
                <c:pt idx="139">
                  <c:v>9.7579999999999991</c:v>
                </c:pt>
                <c:pt idx="140">
                  <c:v>9.3030000000000008</c:v>
                </c:pt>
                <c:pt idx="141">
                  <c:v>8.8490000000000002</c:v>
                </c:pt>
                <c:pt idx="142">
                  <c:v>8.4009999999999998</c:v>
                </c:pt>
                <c:pt idx="143">
                  <c:v>7.952</c:v>
                </c:pt>
                <c:pt idx="144">
                  <c:v>7.5030000000000001</c:v>
                </c:pt>
                <c:pt idx="145">
                  <c:v>7.2649999999999997</c:v>
                </c:pt>
                <c:pt idx="146">
                  <c:v>7.0709999999999997</c:v>
                </c:pt>
                <c:pt idx="147">
                  <c:v>6.8780000000000001</c:v>
                </c:pt>
                <c:pt idx="148">
                  <c:v>6.8129999999999997</c:v>
                </c:pt>
                <c:pt idx="149">
                  <c:v>6.8929999999999998</c:v>
                </c:pt>
                <c:pt idx="150">
                  <c:v>6.9729999999999999</c:v>
                </c:pt>
                <c:pt idx="151">
                  <c:v>7.0540000000000003</c:v>
                </c:pt>
                <c:pt idx="152">
                  <c:v>7.1369999999999996</c:v>
                </c:pt>
                <c:pt idx="153">
                  <c:v>7.22</c:v>
                </c:pt>
                <c:pt idx="154">
                  <c:v>7.3019999999999996</c:v>
                </c:pt>
                <c:pt idx="155">
                  <c:v>7.282</c:v>
                </c:pt>
                <c:pt idx="156">
                  <c:v>7.2309999999999999</c:v>
                </c:pt>
                <c:pt idx="157">
                  <c:v>7.1790000000000003</c:v>
                </c:pt>
                <c:pt idx="158">
                  <c:v>7.133</c:v>
                </c:pt>
                <c:pt idx="159">
                  <c:v>7.093</c:v>
                </c:pt>
                <c:pt idx="160">
                  <c:v>7.0540000000000003</c:v>
                </c:pt>
                <c:pt idx="161">
                  <c:v>7.01</c:v>
                </c:pt>
                <c:pt idx="162">
                  <c:v>6.9039999999999999</c:v>
                </c:pt>
                <c:pt idx="163">
                  <c:v>6.7990000000000004</c:v>
                </c:pt>
                <c:pt idx="164">
                  <c:v>6.6920000000000002</c:v>
                </c:pt>
                <c:pt idx="165">
                  <c:v>6.5720000000000001</c:v>
                </c:pt>
                <c:pt idx="166">
                  <c:v>6.4459999999999997</c:v>
                </c:pt>
                <c:pt idx="167">
                  <c:v>6.32</c:v>
                </c:pt>
                <c:pt idx="168">
                  <c:v>6.17</c:v>
                </c:pt>
                <c:pt idx="169">
                  <c:v>5.976</c:v>
                </c:pt>
                <c:pt idx="170">
                  <c:v>5.782</c:v>
                </c:pt>
                <c:pt idx="171">
                  <c:v>5.5890000000000004</c:v>
                </c:pt>
                <c:pt idx="172">
                  <c:v>5.5350000000000001</c:v>
                </c:pt>
                <c:pt idx="173">
                  <c:v>5.4820000000000002</c:v>
                </c:pt>
                <c:pt idx="174">
                  <c:v>5.4279999999999999</c:v>
                </c:pt>
                <c:pt idx="175">
                  <c:v>5.3920000000000003</c:v>
                </c:pt>
                <c:pt idx="176">
                  <c:v>5.3650000000000002</c:v>
                </c:pt>
                <c:pt idx="177">
                  <c:v>5.3380000000000001</c:v>
                </c:pt>
                <c:pt idx="178">
                  <c:v>5.28</c:v>
                </c:pt>
                <c:pt idx="179">
                  <c:v>5.149</c:v>
                </c:pt>
                <c:pt idx="180">
                  <c:v>5.0179999999999998</c:v>
                </c:pt>
                <c:pt idx="181">
                  <c:v>4.8860000000000001</c:v>
                </c:pt>
                <c:pt idx="182">
                  <c:v>4.9790000000000001</c:v>
                </c:pt>
                <c:pt idx="183">
                  <c:v>5.0860000000000003</c:v>
                </c:pt>
                <c:pt idx="184">
                  <c:v>5.1929999999999996</c:v>
                </c:pt>
                <c:pt idx="185">
                  <c:v>5.2759999999999998</c:v>
                </c:pt>
                <c:pt idx="186">
                  <c:v>5.3419999999999996</c:v>
                </c:pt>
                <c:pt idx="187">
                  <c:v>5.4080000000000004</c:v>
                </c:pt>
                <c:pt idx="188">
                  <c:v>5.4740000000000002</c:v>
                </c:pt>
                <c:pt idx="189">
                  <c:v>5.5439999999999996</c:v>
                </c:pt>
                <c:pt idx="190">
                  <c:v>5.6139999999999999</c:v>
                </c:pt>
                <c:pt idx="191">
                  <c:v>5.6829999999999998</c:v>
                </c:pt>
                <c:pt idx="192">
                  <c:v>5.734</c:v>
                </c:pt>
                <c:pt idx="193">
                  <c:v>5.782</c:v>
                </c:pt>
                <c:pt idx="194">
                  <c:v>5.83</c:v>
                </c:pt>
                <c:pt idx="195">
                  <c:v>5.8230000000000004</c:v>
                </c:pt>
                <c:pt idx="196">
                  <c:v>5.7670000000000003</c:v>
                </c:pt>
                <c:pt idx="197">
                  <c:v>5.7110000000000003</c:v>
                </c:pt>
                <c:pt idx="198">
                  <c:v>5.6369999999999996</c:v>
                </c:pt>
                <c:pt idx="199">
                  <c:v>5.4790000000000001</c:v>
                </c:pt>
                <c:pt idx="200">
                  <c:v>5.3209999999999997</c:v>
                </c:pt>
                <c:pt idx="201">
                  <c:v>5.1619999999999999</c:v>
                </c:pt>
                <c:pt idx="202">
                  <c:v>5.36</c:v>
                </c:pt>
                <c:pt idx="203">
                  <c:v>5.6349999999999998</c:v>
                </c:pt>
                <c:pt idx="204">
                  <c:v>5.9089999999999998</c:v>
                </c:pt>
                <c:pt idx="205">
                  <c:v>6.1260000000000003</c:v>
                </c:pt>
                <c:pt idx="206">
                  <c:v>6.2779999999999996</c:v>
                </c:pt>
                <c:pt idx="207">
                  <c:v>6.431</c:v>
                </c:pt>
                <c:pt idx="208">
                  <c:v>6.5709999999999997</c:v>
                </c:pt>
                <c:pt idx="209">
                  <c:v>6.62</c:v>
                </c:pt>
                <c:pt idx="210">
                  <c:v>6.67</c:v>
                </c:pt>
                <c:pt idx="211">
                  <c:v>6.7190000000000003</c:v>
                </c:pt>
                <c:pt idx="212">
                  <c:v>6.6669999999999998</c:v>
                </c:pt>
                <c:pt idx="213">
                  <c:v>6.585</c:v>
                </c:pt>
                <c:pt idx="214">
                  <c:v>6.5019999999999998</c:v>
                </c:pt>
                <c:pt idx="215">
                  <c:v>6.3460000000000001</c:v>
                </c:pt>
                <c:pt idx="216">
                  <c:v>6.0860000000000003</c:v>
                </c:pt>
                <c:pt idx="217">
                  <c:v>5.8259999999999996</c:v>
                </c:pt>
                <c:pt idx="218">
                  <c:v>5.5670000000000002</c:v>
                </c:pt>
                <c:pt idx="219">
                  <c:v>5.327</c:v>
                </c:pt>
                <c:pt idx="220">
                  <c:v>5.0869999999999997</c:v>
                </c:pt>
                <c:pt idx="221">
                  <c:v>4.8479999999999999</c:v>
                </c:pt>
                <c:pt idx="222">
                  <c:v>4.6870000000000003</c:v>
                </c:pt>
                <c:pt idx="223">
                  <c:v>4.5599999999999996</c:v>
                </c:pt>
                <c:pt idx="224">
                  <c:v>4.4340000000000002</c:v>
                </c:pt>
                <c:pt idx="225">
                  <c:v>4.3230000000000004</c:v>
                </c:pt>
                <c:pt idx="226">
                  <c:v>4.2409999999999997</c:v>
                </c:pt>
                <c:pt idx="227">
                  <c:v>4.16</c:v>
                </c:pt>
                <c:pt idx="228">
                  <c:v>4.0780000000000003</c:v>
                </c:pt>
                <c:pt idx="229">
                  <c:v>4.1219999999999999</c:v>
                </c:pt>
                <c:pt idx="230">
                  <c:v>4.1660000000000004</c:v>
                </c:pt>
                <c:pt idx="231">
                  <c:v>4.21</c:v>
                </c:pt>
                <c:pt idx="232">
                  <c:v>4.1959999999999997</c:v>
                </c:pt>
                <c:pt idx="233">
                  <c:v>4.149</c:v>
                </c:pt>
                <c:pt idx="234">
                  <c:v>4.1029999999999998</c:v>
                </c:pt>
                <c:pt idx="235">
                  <c:v>4.0650000000000004</c:v>
                </c:pt>
                <c:pt idx="236">
                  <c:v>4.048</c:v>
                </c:pt>
                <c:pt idx="237">
                  <c:v>4.032</c:v>
                </c:pt>
                <c:pt idx="238">
                  <c:v>4.0149999999999997</c:v>
                </c:pt>
                <c:pt idx="239">
                  <c:v>4.0090000000000003</c:v>
                </c:pt>
                <c:pt idx="240">
                  <c:v>4.0039999999999996</c:v>
                </c:pt>
                <c:pt idx="241">
                  <c:v>3.9990000000000001</c:v>
                </c:pt>
                <c:pt idx="242">
                  <c:v>3.98</c:v>
                </c:pt>
                <c:pt idx="243">
                  <c:v>3.9529999999999998</c:v>
                </c:pt>
                <c:pt idx="244">
                  <c:v>3.9260000000000002</c:v>
                </c:pt>
                <c:pt idx="245">
                  <c:v>3.9289999999999998</c:v>
                </c:pt>
                <c:pt idx="246">
                  <c:v>4.03</c:v>
                </c:pt>
                <c:pt idx="247">
                  <c:v>4.13</c:v>
                </c:pt>
                <c:pt idx="248">
                  <c:v>4.2300000000000004</c:v>
                </c:pt>
                <c:pt idx="249">
                  <c:v>4.3369999999999997</c:v>
                </c:pt>
                <c:pt idx="250">
                  <c:v>4.4450000000000003</c:v>
                </c:pt>
                <c:pt idx="251">
                  <c:v>4.5519999999999996</c:v>
                </c:pt>
                <c:pt idx="252">
                  <c:v>4.6120000000000001</c:v>
                </c:pt>
                <c:pt idx="253">
                  <c:v>4.6289999999999996</c:v>
                </c:pt>
                <c:pt idx="254">
                  <c:v>4.6459999999999999</c:v>
                </c:pt>
                <c:pt idx="255">
                  <c:v>4.6500000000000004</c:v>
                </c:pt>
                <c:pt idx="256">
                  <c:v>4.5970000000000004</c:v>
                </c:pt>
                <c:pt idx="257">
                  <c:v>4.5439999999999996</c:v>
                </c:pt>
                <c:pt idx="258">
                  <c:v>4.49</c:v>
                </c:pt>
                <c:pt idx="259">
                  <c:v>4.4000000000000004</c:v>
                </c:pt>
                <c:pt idx="260">
                  <c:v>4.3019999999999996</c:v>
                </c:pt>
                <c:pt idx="261">
                  <c:v>4.2039999999999997</c:v>
                </c:pt>
                <c:pt idx="262">
                  <c:v>4.1159999999999997</c:v>
                </c:pt>
                <c:pt idx="263">
                  <c:v>4.0389999999999997</c:v>
                </c:pt>
                <c:pt idx="264">
                  <c:v>3.9630000000000001</c:v>
                </c:pt>
                <c:pt idx="265">
                  <c:v>3.8929999999999998</c:v>
                </c:pt>
                <c:pt idx="266">
                  <c:v>3.8769999999999998</c:v>
                </c:pt>
                <c:pt idx="267">
                  <c:v>3.86</c:v>
                </c:pt>
                <c:pt idx="268">
                  <c:v>3.8439999999999999</c:v>
                </c:pt>
                <c:pt idx="269">
                  <c:v>3.8410000000000002</c:v>
                </c:pt>
                <c:pt idx="270">
                  <c:v>3.843</c:v>
                </c:pt>
                <c:pt idx="271">
                  <c:v>3.8450000000000002</c:v>
                </c:pt>
                <c:pt idx="272">
                  <c:v>3.839</c:v>
                </c:pt>
                <c:pt idx="273">
                  <c:v>3.8220000000000001</c:v>
                </c:pt>
                <c:pt idx="274">
                  <c:v>3.8050000000000002</c:v>
                </c:pt>
                <c:pt idx="275">
                  <c:v>3.7850000000000001</c:v>
                </c:pt>
                <c:pt idx="276">
                  <c:v>3.726</c:v>
                </c:pt>
                <c:pt idx="277">
                  <c:v>3.6669999999999998</c:v>
                </c:pt>
                <c:pt idx="278">
                  <c:v>3.6080000000000001</c:v>
                </c:pt>
                <c:pt idx="279">
                  <c:v>3.5910000000000002</c:v>
                </c:pt>
                <c:pt idx="280">
                  <c:v>3.5910000000000002</c:v>
                </c:pt>
                <c:pt idx="281">
                  <c:v>3.5910000000000002</c:v>
                </c:pt>
                <c:pt idx="282">
                  <c:v>3.597</c:v>
                </c:pt>
                <c:pt idx="283">
                  <c:v>3.6150000000000002</c:v>
                </c:pt>
                <c:pt idx="284">
                  <c:v>3.6320000000000001</c:v>
                </c:pt>
                <c:pt idx="285">
                  <c:v>3.65</c:v>
                </c:pt>
                <c:pt idx="286">
                  <c:v>3.641</c:v>
                </c:pt>
                <c:pt idx="287">
                  <c:v>3.633</c:v>
                </c:pt>
                <c:pt idx="288">
                  <c:v>3.625</c:v>
                </c:pt>
                <c:pt idx="289">
                  <c:v>3.6179999999999999</c:v>
                </c:pt>
                <c:pt idx="290">
                  <c:v>3.6120000000000001</c:v>
                </c:pt>
                <c:pt idx="291">
                  <c:v>3.6070000000000002</c:v>
                </c:pt>
                <c:pt idx="292">
                  <c:v>3.601</c:v>
                </c:pt>
                <c:pt idx="293">
                  <c:v>3.5939999999999999</c:v>
                </c:pt>
                <c:pt idx="294">
                  <c:v>3.5870000000000002</c:v>
                </c:pt>
                <c:pt idx="295">
                  <c:v>3.58</c:v>
                </c:pt>
                <c:pt idx="296">
                  <c:v>3.573</c:v>
                </c:pt>
                <c:pt idx="297">
                  <c:v>3.5659999999999998</c:v>
                </c:pt>
                <c:pt idx="298">
                  <c:v>3.56</c:v>
                </c:pt>
                <c:pt idx="299">
                  <c:v>3.5539999999999998</c:v>
                </c:pt>
                <c:pt idx="300">
                  <c:v>3.55</c:v>
                </c:pt>
                <c:pt idx="301">
                  <c:v>3.5449999999999999</c:v>
                </c:pt>
                <c:pt idx="302">
                  <c:v>3.5409999999999999</c:v>
                </c:pt>
                <c:pt idx="303">
                  <c:v>3.5379999999999998</c:v>
                </c:pt>
                <c:pt idx="304">
                  <c:v>3.5339999999999998</c:v>
                </c:pt>
                <c:pt idx="305">
                  <c:v>3.5310000000000001</c:v>
                </c:pt>
                <c:pt idx="306">
                  <c:v>3.528</c:v>
                </c:pt>
                <c:pt idx="307">
                  <c:v>3.5249999999999999</c:v>
                </c:pt>
                <c:pt idx="308">
                  <c:v>3.5219999999999998</c:v>
                </c:pt>
                <c:pt idx="309">
                  <c:v>3.5190000000000001</c:v>
                </c:pt>
                <c:pt idx="310">
                  <c:v>3.5150000000000001</c:v>
                </c:pt>
                <c:pt idx="311">
                  <c:v>3.512</c:v>
                </c:pt>
                <c:pt idx="312">
                  <c:v>3.5089999999999999</c:v>
                </c:pt>
                <c:pt idx="313">
                  <c:v>3.5059999999999998</c:v>
                </c:pt>
                <c:pt idx="314">
                  <c:v>3.5030000000000001</c:v>
                </c:pt>
                <c:pt idx="315">
                  <c:v>3.5</c:v>
                </c:pt>
                <c:pt idx="316">
                  <c:v>3.4969999999999999</c:v>
                </c:pt>
                <c:pt idx="317">
                  <c:v>3.4940000000000002</c:v>
                </c:pt>
                <c:pt idx="318">
                  <c:v>3.4910000000000001</c:v>
                </c:pt>
                <c:pt idx="319">
                  <c:v>3.4889999999999999</c:v>
                </c:pt>
                <c:pt idx="320">
                  <c:v>3.4860000000000002</c:v>
                </c:pt>
                <c:pt idx="321">
                  <c:v>3.4830000000000001</c:v>
                </c:pt>
                <c:pt idx="322">
                  <c:v>3.48</c:v>
                </c:pt>
                <c:pt idx="323">
                  <c:v>3.4780000000000002</c:v>
                </c:pt>
                <c:pt idx="324">
                  <c:v>3.476</c:v>
                </c:pt>
                <c:pt idx="325">
                  <c:v>3.4740000000000002</c:v>
                </c:pt>
                <c:pt idx="326">
                  <c:v>3.472</c:v>
                </c:pt>
                <c:pt idx="327">
                  <c:v>3.47</c:v>
                </c:pt>
                <c:pt idx="328">
                  <c:v>3.468</c:v>
                </c:pt>
                <c:pt idx="329">
                  <c:v>3.4670000000000001</c:v>
                </c:pt>
                <c:pt idx="330">
                  <c:v>3.4649999999999999</c:v>
                </c:pt>
                <c:pt idx="331">
                  <c:v>3.464</c:v>
                </c:pt>
                <c:pt idx="332">
                  <c:v>3.4620000000000002</c:v>
                </c:pt>
                <c:pt idx="333">
                  <c:v>3.46</c:v>
                </c:pt>
                <c:pt idx="334">
                  <c:v>3.4590000000000001</c:v>
                </c:pt>
                <c:pt idx="335">
                  <c:v>3.4580000000000002</c:v>
                </c:pt>
                <c:pt idx="336">
                  <c:v>3.456</c:v>
                </c:pt>
                <c:pt idx="337">
                  <c:v>3.4540000000000002</c:v>
                </c:pt>
                <c:pt idx="338">
                  <c:v>3.452</c:v>
                </c:pt>
                <c:pt idx="339">
                  <c:v>3.4510000000000001</c:v>
                </c:pt>
                <c:pt idx="340">
                  <c:v>3.4489999999999998</c:v>
                </c:pt>
                <c:pt idx="341">
                  <c:v>3.448</c:v>
                </c:pt>
                <c:pt idx="342">
                  <c:v>3.4460000000000002</c:v>
                </c:pt>
                <c:pt idx="343">
                  <c:v>3.4449999999999998</c:v>
                </c:pt>
                <c:pt idx="344">
                  <c:v>3.444</c:v>
                </c:pt>
                <c:pt idx="345">
                  <c:v>3.4430000000000001</c:v>
                </c:pt>
                <c:pt idx="346">
                  <c:v>3.4420000000000002</c:v>
                </c:pt>
                <c:pt idx="347">
                  <c:v>3.44</c:v>
                </c:pt>
                <c:pt idx="348">
                  <c:v>3.4390000000000001</c:v>
                </c:pt>
                <c:pt idx="349">
                  <c:v>3.4380000000000002</c:v>
                </c:pt>
                <c:pt idx="350">
                  <c:v>3.4369999999999998</c:v>
                </c:pt>
                <c:pt idx="351">
                  <c:v>3.4359999999999999</c:v>
                </c:pt>
                <c:pt idx="352">
                  <c:v>3.4350000000000001</c:v>
                </c:pt>
                <c:pt idx="353">
                  <c:v>3.4340000000000002</c:v>
                </c:pt>
                <c:pt idx="354">
                  <c:v>3.4329999999999998</c:v>
                </c:pt>
                <c:pt idx="355">
                  <c:v>3.4319999999999999</c:v>
                </c:pt>
                <c:pt idx="356">
                  <c:v>3.431</c:v>
                </c:pt>
                <c:pt idx="357">
                  <c:v>3.43</c:v>
                </c:pt>
                <c:pt idx="358">
                  <c:v>3.43</c:v>
                </c:pt>
                <c:pt idx="359">
                  <c:v>3.4289999999999998</c:v>
                </c:pt>
                <c:pt idx="360">
                  <c:v>3.4279999999999999</c:v>
                </c:pt>
                <c:pt idx="361">
                  <c:v>3.427</c:v>
                </c:pt>
                <c:pt idx="362">
                  <c:v>3.4260000000000002</c:v>
                </c:pt>
                <c:pt idx="363">
                  <c:v>3.4260000000000002</c:v>
                </c:pt>
                <c:pt idx="364">
                  <c:v>3.4249999999999998</c:v>
                </c:pt>
                <c:pt idx="365">
                  <c:v>3.4249999999999998</c:v>
                </c:pt>
                <c:pt idx="366">
                  <c:v>3.4239999999999999</c:v>
                </c:pt>
                <c:pt idx="367">
                  <c:v>3.4239999999999999</c:v>
                </c:pt>
                <c:pt idx="368">
                  <c:v>3.423</c:v>
                </c:pt>
                <c:pt idx="369">
                  <c:v>3.423</c:v>
                </c:pt>
                <c:pt idx="370">
                  <c:v>3.4220000000000002</c:v>
                </c:pt>
                <c:pt idx="371">
                  <c:v>3.4209999999999998</c:v>
                </c:pt>
                <c:pt idx="372">
                  <c:v>3.42</c:v>
                </c:pt>
                <c:pt idx="373">
                  <c:v>3.42</c:v>
                </c:pt>
                <c:pt idx="374">
                  <c:v>3.419</c:v>
                </c:pt>
                <c:pt idx="375">
                  <c:v>3.419</c:v>
                </c:pt>
                <c:pt idx="376">
                  <c:v>3.4180000000000001</c:v>
                </c:pt>
                <c:pt idx="377">
                  <c:v>3.4180000000000001</c:v>
                </c:pt>
                <c:pt idx="378">
                  <c:v>3.4169999999999998</c:v>
                </c:pt>
                <c:pt idx="379">
                  <c:v>3.4169999999999998</c:v>
                </c:pt>
                <c:pt idx="380">
                  <c:v>3.4159999999999999</c:v>
                </c:pt>
                <c:pt idx="381">
                  <c:v>3.4159999999999999</c:v>
                </c:pt>
                <c:pt idx="382">
                  <c:v>3.4159999999999999</c:v>
                </c:pt>
                <c:pt idx="383">
                  <c:v>3.415</c:v>
                </c:pt>
                <c:pt idx="384">
                  <c:v>3.415</c:v>
                </c:pt>
                <c:pt idx="385">
                  <c:v>3.415</c:v>
                </c:pt>
                <c:pt idx="386">
                  <c:v>3.4140000000000001</c:v>
                </c:pt>
                <c:pt idx="387">
                  <c:v>3.4140000000000001</c:v>
                </c:pt>
                <c:pt idx="388">
                  <c:v>3.4129999999999998</c:v>
                </c:pt>
                <c:pt idx="389">
                  <c:v>3.4129999999999998</c:v>
                </c:pt>
                <c:pt idx="390">
                  <c:v>3.4129999999999998</c:v>
                </c:pt>
                <c:pt idx="391">
                  <c:v>3.4119999999999999</c:v>
                </c:pt>
                <c:pt idx="392">
                  <c:v>3.4119999999999999</c:v>
                </c:pt>
                <c:pt idx="393">
                  <c:v>3.4119999999999999</c:v>
                </c:pt>
                <c:pt idx="394">
                  <c:v>3.411</c:v>
                </c:pt>
                <c:pt idx="395">
                  <c:v>3.411</c:v>
                </c:pt>
                <c:pt idx="396">
                  <c:v>3.411</c:v>
                </c:pt>
                <c:pt idx="397">
                  <c:v>3.41</c:v>
                </c:pt>
                <c:pt idx="398">
                  <c:v>3.41</c:v>
                </c:pt>
                <c:pt idx="399">
                  <c:v>3.41</c:v>
                </c:pt>
              </c:numCache>
            </c:numRef>
          </c:yVal>
          <c:smooth val="0"/>
          <c:extLst>
            <c:ext xmlns:c16="http://schemas.microsoft.com/office/drawing/2014/chart" uri="{C3380CC4-5D6E-409C-BE32-E72D297353CC}">
              <c16:uniqueId val="{00000002-FFF1-4F12-9C23-988E81922459}"/>
            </c:ext>
          </c:extLst>
        </c:ser>
        <c:ser>
          <c:idx val="3"/>
          <c:order val="3"/>
          <c:tx>
            <c:strRef>
              <c:f>Sheet1!$E$1</c:f>
              <c:strCache>
                <c:ptCount val="1"/>
                <c:pt idx="0">
                  <c:v>El Centro, 5%</c:v>
                </c:pt>
              </c:strCache>
            </c:strRef>
          </c:tx>
          <c:spPr>
            <a:ln w="22225" cap="flat">
              <a:solidFill>
                <a:srgbClr val="1B4F8A"/>
              </a:solidFill>
              <a:prstDash val="solid"/>
              <a:round/>
            </a:ln>
            <a:effectLst/>
          </c:spPr>
          <c:marker>
            <c:symbol val="none"/>
          </c:marker>
          <c:xVal>
            <c:numRef>
              <c:f>Sheet1!$A$2:$A$401</c:f>
              <c:numCache>
                <c:formatCode>General</c:formatCode>
                <c:ptCount val="400"/>
                <c:pt idx="0">
                  <c:v>0.5</c:v>
                </c:pt>
                <c:pt idx="1">
                  <c:v>0.50580000000000003</c:v>
                </c:pt>
                <c:pt idx="2">
                  <c:v>0.51170000000000004</c:v>
                </c:pt>
                <c:pt idx="3">
                  <c:v>0.51759999999999995</c:v>
                </c:pt>
                <c:pt idx="4">
                  <c:v>0.52359999999999995</c:v>
                </c:pt>
                <c:pt idx="5">
                  <c:v>0.52969999999999995</c:v>
                </c:pt>
                <c:pt idx="6">
                  <c:v>0.53590000000000004</c:v>
                </c:pt>
                <c:pt idx="7">
                  <c:v>0.54210000000000003</c:v>
                </c:pt>
                <c:pt idx="8">
                  <c:v>0.5484</c:v>
                </c:pt>
                <c:pt idx="9">
                  <c:v>0.55469999999999997</c:v>
                </c:pt>
                <c:pt idx="10">
                  <c:v>0.56120000000000003</c:v>
                </c:pt>
                <c:pt idx="11">
                  <c:v>0.56769999999999998</c:v>
                </c:pt>
                <c:pt idx="12">
                  <c:v>0.57430000000000003</c:v>
                </c:pt>
                <c:pt idx="13">
                  <c:v>0.58089999999999997</c:v>
                </c:pt>
                <c:pt idx="14">
                  <c:v>0.5877</c:v>
                </c:pt>
                <c:pt idx="15">
                  <c:v>0.59450000000000003</c:v>
                </c:pt>
                <c:pt idx="16">
                  <c:v>0.60140000000000005</c:v>
                </c:pt>
                <c:pt idx="17">
                  <c:v>0.60840000000000005</c:v>
                </c:pt>
                <c:pt idx="18">
                  <c:v>0.61550000000000005</c:v>
                </c:pt>
                <c:pt idx="19">
                  <c:v>0.62260000000000004</c:v>
                </c:pt>
                <c:pt idx="20">
                  <c:v>0.62980000000000003</c:v>
                </c:pt>
                <c:pt idx="21">
                  <c:v>0.6371</c:v>
                </c:pt>
                <c:pt idx="22">
                  <c:v>0.64449999999999996</c:v>
                </c:pt>
                <c:pt idx="23">
                  <c:v>0.65200000000000002</c:v>
                </c:pt>
                <c:pt idx="24">
                  <c:v>0.65959999999999996</c:v>
                </c:pt>
                <c:pt idx="25">
                  <c:v>0.66720000000000002</c:v>
                </c:pt>
                <c:pt idx="26">
                  <c:v>0.67500000000000004</c:v>
                </c:pt>
                <c:pt idx="27">
                  <c:v>0.68279999999999996</c:v>
                </c:pt>
                <c:pt idx="28">
                  <c:v>0.69069999999999998</c:v>
                </c:pt>
                <c:pt idx="29">
                  <c:v>0.69879999999999998</c:v>
                </c:pt>
                <c:pt idx="30">
                  <c:v>0.70689999999999997</c:v>
                </c:pt>
                <c:pt idx="31">
                  <c:v>0.71509999999999996</c:v>
                </c:pt>
                <c:pt idx="32">
                  <c:v>0.72340000000000004</c:v>
                </c:pt>
                <c:pt idx="33">
                  <c:v>0.73180000000000001</c:v>
                </c:pt>
                <c:pt idx="34">
                  <c:v>0.74029999999999996</c:v>
                </c:pt>
                <c:pt idx="35">
                  <c:v>0.74890000000000001</c:v>
                </c:pt>
                <c:pt idx="36">
                  <c:v>0.75760000000000005</c:v>
                </c:pt>
                <c:pt idx="37">
                  <c:v>0.76639999999999997</c:v>
                </c:pt>
                <c:pt idx="38">
                  <c:v>0.77529999999999999</c:v>
                </c:pt>
                <c:pt idx="39">
                  <c:v>0.7843</c:v>
                </c:pt>
                <c:pt idx="40">
                  <c:v>0.79339999999999999</c:v>
                </c:pt>
                <c:pt idx="41">
                  <c:v>0.80259999999999998</c:v>
                </c:pt>
                <c:pt idx="42">
                  <c:v>0.81189999999999996</c:v>
                </c:pt>
                <c:pt idx="43">
                  <c:v>0.82130000000000003</c:v>
                </c:pt>
                <c:pt idx="44">
                  <c:v>0.83079999999999998</c:v>
                </c:pt>
                <c:pt idx="45">
                  <c:v>0.84050000000000002</c:v>
                </c:pt>
                <c:pt idx="46">
                  <c:v>0.85019999999999996</c:v>
                </c:pt>
                <c:pt idx="47">
                  <c:v>0.86009999999999998</c:v>
                </c:pt>
                <c:pt idx="48">
                  <c:v>0.87009999999999998</c:v>
                </c:pt>
                <c:pt idx="49">
                  <c:v>0.88019999999999998</c:v>
                </c:pt>
                <c:pt idx="50">
                  <c:v>0.89039999999999997</c:v>
                </c:pt>
                <c:pt idx="51">
                  <c:v>0.90080000000000005</c:v>
                </c:pt>
                <c:pt idx="52">
                  <c:v>0.91120000000000001</c:v>
                </c:pt>
                <c:pt idx="53">
                  <c:v>0.92179999999999995</c:v>
                </c:pt>
                <c:pt idx="54">
                  <c:v>0.9325</c:v>
                </c:pt>
                <c:pt idx="55">
                  <c:v>0.94330000000000003</c:v>
                </c:pt>
                <c:pt idx="56">
                  <c:v>0.95430000000000004</c:v>
                </c:pt>
                <c:pt idx="57">
                  <c:v>0.96530000000000005</c:v>
                </c:pt>
                <c:pt idx="58">
                  <c:v>0.97660000000000002</c:v>
                </c:pt>
                <c:pt idx="59">
                  <c:v>0.9879</c:v>
                </c:pt>
                <c:pt idx="60">
                  <c:v>0.99939999999999996</c:v>
                </c:pt>
                <c:pt idx="61">
                  <c:v>1.0109999999999999</c:v>
                </c:pt>
                <c:pt idx="62">
                  <c:v>1.0226999999999999</c:v>
                </c:pt>
                <c:pt idx="63">
                  <c:v>1.0346</c:v>
                </c:pt>
                <c:pt idx="64">
                  <c:v>1.0466</c:v>
                </c:pt>
                <c:pt idx="65">
                  <c:v>1.0587</c:v>
                </c:pt>
                <c:pt idx="66">
                  <c:v>1.071</c:v>
                </c:pt>
                <c:pt idx="67">
                  <c:v>1.0834999999999999</c:v>
                </c:pt>
                <c:pt idx="68">
                  <c:v>1.0960000000000001</c:v>
                </c:pt>
                <c:pt idx="69">
                  <c:v>1.1088</c:v>
                </c:pt>
                <c:pt idx="70">
                  <c:v>1.1215999999999999</c:v>
                </c:pt>
                <c:pt idx="71">
                  <c:v>1.1346000000000001</c:v>
                </c:pt>
                <c:pt idx="72">
                  <c:v>1.1477999999999999</c:v>
                </c:pt>
                <c:pt idx="73">
                  <c:v>1.1611</c:v>
                </c:pt>
                <c:pt idx="74">
                  <c:v>1.1746000000000001</c:v>
                </c:pt>
                <c:pt idx="75">
                  <c:v>1.1882999999999999</c:v>
                </c:pt>
                <c:pt idx="76">
                  <c:v>1.202</c:v>
                </c:pt>
                <c:pt idx="77">
                  <c:v>1.216</c:v>
                </c:pt>
                <c:pt idx="78">
                  <c:v>1.2301</c:v>
                </c:pt>
                <c:pt idx="79">
                  <c:v>1.2444</c:v>
                </c:pt>
                <c:pt idx="80">
                  <c:v>1.2587999999999999</c:v>
                </c:pt>
                <c:pt idx="81">
                  <c:v>1.2735000000000001</c:v>
                </c:pt>
                <c:pt idx="82">
                  <c:v>1.2882</c:v>
                </c:pt>
                <c:pt idx="83">
                  <c:v>1.3031999999999999</c:v>
                </c:pt>
                <c:pt idx="84">
                  <c:v>1.3183</c:v>
                </c:pt>
                <c:pt idx="85">
                  <c:v>1.3335999999999999</c:v>
                </c:pt>
                <c:pt idx="86">
                  <c:v>1.3491</c:v>
                </c:pt>
                <c:pt idx="87">
                  <c:v>1.3648</c:v>
                </c:pt>
                <c:pt idx="88">
                  <c:v>1.3806</c:v>
                </c:pt>
                <c:pt idx="89">
                  <c:v>1.3966000000000001</c:v>
                </c:pt>
                <c:pt idx="90">
                  <c:v>1.4129</c:v>
                </c:pt>
                <c:pt idx="91">
                  <c:v>1.4293</c:v>
                </c:pt>
                <c:pt idx="92">
                  <c:v>1.4458</c:v>
                </c:pt>
                <c:pt idx="93">
                  <c:v>1.4625999999999999</c:v>
                </c:pt>
                <c:pt idx="94">
                  <c:v>1.4796</c:v>
                </c:pt>
                <c:pt idx="95">
                  <c:v>1.4967999999999999</c:v>
                </c:pt>
                <c:pt idx="96">
                  <c:v>1.5142</c:v>
                </c:pt>
                <c:pt idx="97">
                  <c:v>1.5317000000000001</c:v>
                </c:pt>
                <c:pt idx="98">
                  <c:v>1.5495000000000001</c:v>
                </c:pt>
                <c:pt idx="99">
                  <c:v>1.5674999999999999</c:v>
                </c:pt>
                <c:pt idx="100">
                  <c:v>1.5857000000000001</c:v>
                </c:pt>
                <c:pt idx="101">
                  <c:v>1.6041000000000001</c:v>
                </c:pt>
                <c:pt idx="102">
                  <c:v>1.6227</c:v>
                </c:pt>
                <c:pt idx="103">
                  <c:v>1.6415999999999999</c:v>
                </c:pt>
                <c:pt idx="104">
                  <c:v>1.6606000000000001</c:v>
                </c:pt>
                <c:pt idx="105">
                  <c:v>1.6798999999999999</c:v>
                </c:pt>
                <c:pt idx="106">
                  <c:v>1.6994</c:v>
                </c:pt>
                <c:pt idx="107">
                  <c:v>1.7191000000000001</c:v>
                </c:pt>
                <c:pt idx="108">
                  <c:v>1.7391000000000001</c:v>
                </c:pt>
                <c:pt idx="109">
                  <c:v>1.7593000000000001</c:v>
                </c:pt>
                <c:pt idx="110">
                  <c:v>1.7797000000000001</c:v>
                </c:pt>
                <c:pt idx="111">
                  <c:v>1.8004</c:v>
                </c:pt>
                <c:pt idx="112">
                  <c:v>1.8212999999999999</c:v>
                </c:pt>
                <c:pt idx="113">
                  <c:v>1.8424</c:v>
                </c:pt>
                <c:pt idx="114">
                  <c:v>1.8637999999999999</c:v>
                </c:pt>
                <c:pt idx="115">
                  <c:v>1.8854</c:v>
                </c:pt>
                <c:pt idx="116">
                  <c:v>1.9073</c:v>
                </c:pt>
                <c:pt idx="117">
                  <c:v>1.9295</c:v>
                </c:pt>
                <c:pt idx="118">
                  <c:v>1.9519</c:v>
                </c:pt>
                <c:pt idx="119">
                  <c:v>1.9744999999999999</c:v>
                </c:pt>
                <c:pt idx="120">
                  <c:v>1.9974000000000001</c:v>
                </c:pt>
                <c:pt idx="121">
                  <c:v>2.0206</c:v>
                </c:pt>
                <c:pt idx="122">
                  <c:v>2.0440999999999998</c:v>
                </c:pt>
                <c:pt idx="123">
                  <c:v>2.0678000000000001</c:v>
                </c:pt>
                <c:pt idx="124">
                  <c:v>2.0918000000000001</c:v>
                </c:pt>
                <c:pt idx="125">
                  <c:v>2.1160999999999999</c:v>
                </c:pt>
                <c:pt idx="126">
                  <c:v>2.1406999999999998</c:v>
                </c:pt>
                <c:pt idx="127">
                  <c:v>2.1655000000000002</c:v>
                </c:pt>
                <c:pt idx="128">
                  <c:v>2.1907000000000001</c:v>
                </c:pt>
                <c:pt idx="129">
                  <c:v>2.2161</c:v>
                </c:pt>
                <c:pt idx="130">
                  <c:v>2.2418</c:v>
                </c:pt>
                <c:pt idx="131">
                  <c:v>2.2677999999999998</c:v>
                </c:pt>
                <c:pt idx="132">
                  <c:v>2.2942</c:v>
                </c:pt>
                <c:pt idx="133">
                  <c:v>2.3208000000000002</c:v>
                </c:pt>
                <c:pt idx="134">
                  <c:v>2.3477000000000001</c:v>
                </c:pt>
                <c:pt idx="135">
                  <c:v>2.375</c:v>
                </c:pt>
                <c:pt idx="136">
                  <c:v>2.4026000000000001</c:v>
                </c:pt>
                <c:pt idx="137">
                  <c:v>2.4304999999999999</c:v>
                </c:pt>
                <c:pt idx="138">
                  <c:v>2.4586999999999999</c:v>
                </c:pt>
                <c:pt idx="139">
                  <c:v>2.4872000000000001</c:v>
                </c:pt>
                <c:pt idx="140">
                  <c:v>2.5160999999999998</c:v>
                </c:pt>
                <c:pt idx="141">
                  <c:v>2.5453000000000001</c:v>
                </c:pt>
                <c:pt idx="142">
                  <c:v>2.5748000000000002</c:v>
                </c:pt>
                <c:pt idx="143">
                  <c:v>2.6046999999999998</c:v>
                </c:pt>
                <c:pt idx="144">
                  <c:v>2.6349999999999998</c:v>
                </c:pt>
                <c:pt idx="145">
                  <c:v>2.6656</c:v>
                </c:pt>
                <c:pt idx="146">
                  <c:v>2.6964999999999999</c:v>
                </c:pt>
                <c:pt idx="147">
                  <c:v>2.7277999999999998</c:v>
                </c:pt>
                <c:pt idx="148">
                  <c:v>2.7595000000000001</c:v>
                </c:pt>
                <c:pt idx="149">
                  <c:v>2.7915000000000001</c:v>
                </c:pt>
                <c:pt idx="150">
                  <c:v>2.8239000000000001</c:v>
                </c:pt>
                <c:pt idx="151">
                  <c:v>2.8567</c:v>
                </c:pt>
                <c:pt idx="152">
                  <c:v>2.8898000000000001</c:v>
                </c:pt>
                <c:pt idx="153">
                  <c:v>2.9234</c:v>
                </c:pt>
                <c:pt idx="154">
                  <c:v>2.9573</c:v>
                </c:pt>
                <c:pt idx="155">
                  <c:v>2.9916999999999998</c:v>
                </c:pt>
                <c:pt idx="156">
                  <c:v>3.0264000000000002</c:v>
                </c:pt>
                <c:pt idx="157">
                  <c:v>3.0615000000000001</c:v>
                </c:pt>
                <c:pt idx="158">
                  <c:v>3.0971000000000002</c:v>
                </c:pt>
                <c:pt idx="159">
                  <c:v>3.133</c:v>
                </c:pt>
                <c:pt idx="160">
                  <c:v>3.1694</c:v>
                </c:pt>
                <c:pt idx="161">
                  <c:v>3.2061999999999999</c:v>
                </c:pt>
                <c:pt idx="162">
                  <c:v>3.2433999999999998</c:v>
                </c:pt>
                <c:pt idx="163">
                  <c:v>3.2810000000000001</c:v>
                </c:pt>
                <c:pt idx="164">
                  <c:v>3.3191000000000002</c:v>
                </c:pt>
                <c:pt idx="165">
                  <c:v>3.3576999999999999</c:v>
                </c:pt>
                <c:pt idx="166">
                  <c:v>3.3965999999999998</c:v>
                </c:pt>
                <c:pt idx="167">
                  <c:v>3.4361000000000002</c:v>
                </c:pt>
                <c:pt idx="168">
                  <c:v>3.476</c:v>
                </c:pt>
                <c:pt idx="169">
                  <c:v>3.5163000000000002</c:v>
                </c:pt>
                <c:pt idx="170">
                  <c:v>3.5571000000000002</c:v>
                </c:pt>
                <c:pt idx="171">
                  <c:v>3.5983999999999998</c:v>
                </c:pt>
                <c:pt idx="172">
                  <c:v>3.6402000000000001</c:v>
                </c:pt>
                <c:pt idx="173">
                  <c:v>3.6825000000000001</c:v>
                </c:pt>
                <c:pt idx="174">
                  <c:v>3.7252000000000001</c:v>
                </c:pt>
                <c:pt idx="175">
                  <c:v>3.7685</c:v>
                </c:pt>
                <c:pt idx="176">
                  <c:v>3.8121999999999998</c:v>
                </c:pt>
                <c:pt idx="177">
                  <c:v>3.8565</c:v>
                </c:pt>
                <c:pt idx="178">
                  <c:v>3.9011999999999998</c:v>
                </c:pt>
                <c:pt idx="179">
                  <c:v>3.9464999999999999</c:v>
                </c:pt>
                <c:pt idx="180">
                  <c:v>3.9923000000000002</c:v>
                </c:pt>
                <c:pt idx="181">
                  <c:v>4.0387000000000004</c:v>
                </c:pt>
                <c:pt idx="182">
                  <c:v>4.0856000000000003</c:v>
                </c:pt>
                <c:pt idx="183">
                  <c:v>4.133</c:v>
                </c:pt>
                <c:pt idx="184">
                  <c:v>4.181</c:v>
                </c:pt>
                <c:pt idx="185">
                  <c:v>4.2294999999999998</c:v>
                </c:pt>
                <c:pt idx="186">
                  <c:v>4.2786</c:v>
                </c:pt>
                <c:pt idx="187">
                  <c:v>4.3282999999999996</c:v>
                </c:pt>
                <c:pt idx="188">
                  <c:v>4.3784999999999998</c:v>
                </c:pt>
                <c:pt idx="189">
                  <c:v>4.4292999999999996</c:v>
                </c:pt>
                <c:pt idx="190">
                  <c:v>4.4808000000000003</c:v>
                </c:pt>
                <c:pt idx="191">
                  <c:v>4.5327999999999999</c:v>
                </c:pt>
                <c:pt idx="192">
                  <c:v>4.5853999999999999</c:v>
                </c:pt>
                <c:pt idx="193">
                  <c:v>4.6386000000000003</c:v>
                </c:pt>
                <c:pt idx="194">
                  <c:v>4.6924999999999999</c:v>
                </c:pt>
                <c:pt idx="195">
                  <c:v>4.7469000000000001</c:v>
                </c:pt>
                <c:pt idx="196">
                  <c:v>4.8019999999999996</c:v>
                </c:pt>
                <c:pt idx="197">
                  <c:v>4.8578000000000001</c:v>
                </c:pt>
                <c:pt idx="198">
                  <c:v>4.9142000000000001</c:v>
                </c:pt>
                <c:pt idx="199">
                  <c:v>4.9711999999999996</c:v>
                </c:pt>
                <c:pt idx="200">
                  <c:v>5.0289000000000001</c:v>
                </c:pt>
                <c:pt idx="201">
                  <c:v>5.0872999999999999</c:v>
                </c:pt>
                <c:pt idx="202">
                  <c:v>5.1463999999999999</c:v>
                </c:pt>
                <c:pt idx="203">
                  <c:v>5.2061000000000002</c:v>
                </c:pt>
                <c:pt idx="204">
                  <c:v>5.2666000000000004</c:v>
                </c:pt>
                <c:pt idx="205">
                  <c:v>5.3277000000000001</c:v>
                </c:pt>
                <c:pt idx="206">
                  <c:v>5.3895</c:v>
                </c:pt>
                <c:pt idx="207">
                  <c:v>5.4520999999999997</c:v>
                </c:pt>
                <c:pt idx="208">
                  <c:v>5.5153999999999996</c:v>
                </c:pt>
                <c:pt idx="209">
                  <c:v>5.5793999999999997</c:v>
                </c:pt>
                <c:pt idx="210">
                  <c:v>5.6441999999999997</c:v>
                </c:pt>
                <c:pt idx="211">
                  <c:v>5.7096999999999998</c:v>
                </c:pt>
                <c:pt idx="212">
                  <c:v>5.7759999999999998</c:v>
                </c:pt>
                <c:pt idx="213">
                  <c:v>5.843</c:v>
                </c:pt>
                <c:pt idx="214">
                  <c:v>5.9108999999999998</c:v>
                </c:pt>
                <c:pt idx="215">
                  <c:v>5.9794999999999998</c:v>
                </c:pt>
                <c:pt idx="216">
                  <c:v>6.0488999999999997</c:v>
                </c:pt>
                <c:pt idx="217">
                  <c:v>6.1191000000000004</c:v>
                </c:pt>
                <c:pt idx="218">
                  <c:v>6.1901999999999999</c:v>
                </c:pt>
                <c:pt idx="219">
                  <c:v>6.2619999999999996</c:v>
                </c:pt>
                <c:pt idx="220">
                  <c:v>6.3346999999999998</c:v>
                </c:pt>
                <c:pt idx="221">
                  <c:v>6.4081999999999999</c:v>
                </c:pt>
                <c:pt idx="222">
                  <c:v>6.4825999999999997</c:v>
                </c:pt>
                <c:pt idx="223">
                  <c:v>6.5579000000000001</c:v>
                </c:pt>
                <c:pt idx="224">
                  <c:v>6.6340000000000003</c:v>
                </c:pt>
                <c:pt idx="225">
                  <c:v>6.7110000000000003</c:v>
                </c:pt>
                <c:pt idx="226">
                  <c:v>6.7888999999999999</c:v>
                </c:pt>
                <c:pt idx="227">
                  <c:v>6.8677999999999999</c:v>
                </c:pt>
                <c:pt idx="228">
                  <c:v>6.9474999999999998</c:v>
                </c:pt>
                <c:pt idx="229">
                  <c:v>7.0281000000000002</c:v>
                </c:pt>
                <c:pt idx="230">
                  <c:v>7.1097000000000001</c:v>
                </c:pt>
                <c:pt idx="231">
                  <c:v>7.1921999999999997</c:v>
                </c:pt>
                <c:pt idx="232">
                  <c:v>7.2756999999999996</c:v>
                </c:pt>
                <c:pt idx="233">
                  <c:v>7.3601999999999999</c:v>
                </c:pt>
                <c:pt idx="234">
                  <c:v>7.4455999999999998</c:v>
                </c:pt>
                <c:pt idx="235">
                  <c:v>7.5320999999999998</c:v>
                </c:pt>
                <c:pt idx="236">
                  <c:v>7.6195000000000004</c:v>
                </c:pt>
                <c:pt idx="237">
                  <c:v>7.7080000000000002</c:v>
                </c:pt>
                <c:pt idx="238">
                  <c:v>7.7973999999999997</c:v>
                </c:pt>
                <c:pt idx="239">
                  <c:v>7.8879999999999999</c:v>
                </c:pt>
                <c:pt idx="240">
                  <c:v>7.9794999999999998</c:v>
                </c:pt>
                <c:pt idx="241">
                  <c:v>8.0722000000000005</c:v>
                </c:pt>
                <c:pt idx="242">
                  <c:v>8.1659000000000006</c:v>
                </c:pt>
                <c:pt idx="243">
                  <c:v>8.2606999999999999</c:v>
                </c:pt>
                <c:pt idx="244">
                  <c:v>8.3566000000000003</c:v>
                </c:pt>
                <c:pt idx="245">
                  <c:v>8.4535999999999998</c:v>
                </c:pt>
                <c:pt idx="246">
                  <c:v>8.5517000000000003</c:v>
                </c:pt>
                <c:pt idx="247">
                  <c:v>8.6509999999999998</c:v>
                </c:pt>
                <c:pt idx="248">
                  <c:v>8.7514000000000003</c:v>
                </c:pt>
                <c:pt idx="249">
                  <c:v>8.8529999999999998</c:v>
                </c:pt>
                <c:pt idx="250">
                  <c:v>8.9558</c:v>
                </c:pt>
                <c:pt idx="251">
                  <c:v>9.0596999999999994</c:v>
                </c:pt>
                <c:pt idx="252">
                  <c:v>9.1648999999999994</c:v>
                </c:pt>
                <c:pt idx="253">
                  <c:v>9.2713000000000001</c:v>
                </c:pt>
                <c:pt idx="254">
                  <c:v>9.3788999999999998</c:v>
                </c:pt>
                <c:pt idx="255">
                  <c:v>9.4878</c:v>
                </c:pt>
                <c:pt idx="256">
                  <c:v>9.5978999999999992</c:v>
                </c:pt>
                <c:pt idx="257">
                  <c:v>9.7094000000000005</c:v>
                </c:pt>
                <c:pt idx="258">
                  <c:v>9.8221000000000007</c:v>
                </c:pt>
                <c:pt idx="259">
                  <c:v>9.9360999999999997</c:v>
                </c:pt>
                <c:pt idx="260">
                  <c:v>10.051399999999999</c:v>
                </c:pt>
                <c:pt idx="261">
                  <c:v>10.168100000000001</c:v>
                </c:pt>
                <c:pt idx="262">
                  <c:v>10.286199999999999</c:v>
                </c:pt>
                <c:pt idx="263">
                  <c:v>10.4056</c:v>
                </c:pt>
                <c:pt idx="264">
                  <c:v>10.526400000000001</c:v>
                </c:pt>
                <c:pt idx="265">
                  <c:v>10.6486</c:v>
                </c:pt>
                <c:pt idx="266">
                  <c:v>10.7722</c:v>
                </c:pt>
                <c:pt idx="267">
                  <c:v>10.8972</c:v>
                </c:pt>
                <c:pt idx="268">
                  <c:v>11.0237</c:v>
                </c:pt>
                <c:pt idx="269">
                  <c:v>11.1517</c:v>
                </c:pt>
                <c:pt idx="270">
                  <c:v>11.2812</c:v>
                </c:pt>
                <c:pt idx="271">
                  <c:v>11.412100000000001</c:v>
                </c:pt>
                <c:pt idx="272">
                  <c:v>11.544600000000001</c:v>
                </c:pt>
                <c:pt idx="273">
                  <c:v>11.678599999999999</c:v>
                </c:pt>
                <c:pt idx="274">
                  <c:v>11.8142</c:v>
                </c:pt>
                <c:pt idx="275">
                  <c:v>11.9513</c:v>
                </c:pt>
                <c:pt idx="276">
                  <c:v>12.0901</c:v>
                </c:pt>
                <c:pt idx="277">
                  <c:v>12.230399999999999</c:v>
                </c:pt>
                <c:pt idx="278">
                  <c:v>12.372400000000001</c:v>
                </c:pt>
                <c:pt idx="279">
                  <c:v>12.516</c:v>
                </c:pt>
                <c:pt idx="280">
                  <c:v>12.661300000000001</c:v>
                </c:pt>
                <c:pt idx="281">
                  <c:v>12.808299999999999</c:v>
                </c:pt>
                <c:pt idx="282">
                  <c:v>12.957000000000001</c:v>
                </c:pt>
                <c:pt idx="283">
                  <c:v>13.1074</c:v>
                </c:pt>
                <c:pt idx="284">
                  <c:v>13.259600000000001</c:v>
                </c:pt>
                <c:pt idx="285">
                  <c:v>13.413500000000001</c:v>
                </c:pt>
                <c:pt idx="286">
                  <c:v>13.5692</c:v>
                </c:pt>
                <c:pt idx="287">
                  <c:v>13.726699999999999</c:v>
                </c:pt>
                <c:pt idx="288">
                  <c:v>13.886100000000001</c:v>
                </c:pt>
                <c:pt idx="289">
                  <c:v>14.0473</c:v>
                </c:pt>
                <c:pt idx="290">
                  <c:v>14.2103</c:v>
                </c:pt>
                <c:pt idx="291">
                  <c:v>14.375299999999999</c:v>
                </c:pt>
                <c:pt idx="292">
                  <c:v>14.542199999999999</c:v>
                </c:pt>
                <c:pt idx="293">
                  <c:v>14.711</c:v>
                </c:pt>
                <c:pt idx="294">
                  <c:v>14.8818</c:v>
                </c:pt>
                <c:pt idx="295">
                  <c:v>15.054500000000001</c:v>
                </c:pt>
                <c:pt idx="296">
                  <c:v>15.2293</c:v>
                </c:pt>
                <c:pt idx="297">
                  <c:v>15.4061</c:v>
                </c:pt>
                <c:pt idx="298">
                  <c:v>15.584899999999999</c:v>
                </c:pt>
                <c:pt idx="299">
                  <c:v>15.7658</c:v>
                </c:pt>
                <c:pt idx="300">
                  <c:v>15.9489</c:v>
                </c:pt>
                <c:pt idx="301">
                  <c:v>16.134</c:v>
                </c:pt>
                <c:pt idx="302">
                  <c:v>16.321300000000001</c:v>
                </c:pt>
                <c:pt idx="303">
                  <c:v>16.5108</c:v>
                </c:pt>
                <c:pt idx="304">
                  <c:v>16.702400000000001</c:v>
                </c:pt>
                <c:pt idx="305">
                  <c:v>16.8963</c:v>
                </c:pt>
                <c:pt idx="306">
                  <c:v>17.092500000000001</c:v>
                </c:pt>
                <c:pt idx="307">
                  <c:v>17.290900000000001</c:v>
                </c:pt>
                <c:pt idx="308">
                  <c:v>17.491599999999998</c:v>
                </c:pt>
                <c:pt idx="309">
                  <c:v>17.694700000000001</c:v>
                </c:pt>
                <c:pt idx="310">
                  <c:v>17.900099999999998</c:v>
                </c:pt>
                <c:pt idx="311">
                  <c:v>18.107900000000001</c:v>
                </c:pt>
                <c:pt idx="312">
                  <c:v>18.318100000000001</c:v>
                </c:pt>
                <c:pt idx="313">
                  <c:v>18.5307</c:v>
                </c:pt>
                <c:pt idx="314">
                  <c:v>18.745799999999999</c:v>
                </c:pt>
                <c:pt idx="315">
                  <c:v>18.9635</c:v>
                </c:pt>
                <c:pt idx="316">
                  <c:v>19.183599999999998</c:v>
                </c:pt>
                <c:pt idx="317">
                  <c:v>19.406300000000002</c:v>
                </c:pt>
                <c:pt idx="318">
                  <c:v>19.631599999999999</c:v>
                </c:pt>
                <c:pt idx="319">
                  <c:v>19.859500000000001</c:v>
                </c:pt>
                <c:pt idx="320">
                  <c:v>20.09</c:v>
                </c:pt>
                <c:pt idx="321">
                  <c:v>20.3232</c:v>
                </c:pt>
                <c:pt idx="322">
                  <c:v>20.559100000000001</c:v>
                </c:pt>
                <c:pt idx="323">
                  <c:v>20.797799999999999</c:v>
                </c:pt>
                <c:pt idx="324">
                  <c:v>21.039200000000001</c:v>
                </c:pt>
                <c:pt idx="325">
                  <c:v>21.2835</c:v>
                </c:pt>
                <c:pt idx="326">
                  <c:v>21.5306</c:v>
                </c:pt>
                <c:pt idx="327">
                  <c:v>21.7805</c:v>
                </c:pt>
                <c:pt idx="328">
                  <c:v>22.033300000000001</c:v>
                </c:pt>
                <c:pt idx="329">
                  <c:v>22.289100000000001</c:v>
                </c:pt>
                <c:pt idx="330">
                  <c:v>22.547899999999998</c:v>
                </c:pt>
                <c:pt idx="331">
                  <c:v>22.8096</c:v>
                </c:pt>
                <c:pt idx="332">
                  <c:v>23.074400000000001</c:v>
                </c:pt>
                <c:pt idx="333">
                  <c:v>23.342300000000002</c:v>
                </c:pt>
                <c:pt idx="334">
                  <c:v>23.613199999999999</c:v>
                </c:pt>
                <c:pt idx="335">
                  <c:v>23.8874</c:v>
                </c:pt>
                <c:pt idx="336">
                  <c:v>24.1647</c:v>
                </c:pt>
                <c:pt idx="337">
                  <c:v>24.4452</c:v>
                </c:pt>
                <c:pt idx="338">
                  <c:v>24.728899999999999</c:v>
                </c:pt>
                <c:pt idx="339">
                  <c:v>25.015999999999998</c:v>
                </c:pt>
                <c:pt idx="340">
                  <c:v>25.3064</c:v>
                </c:pt>
                <c:pt idx="341">
                  <c:v>25.600200000000001</c:v>
                </c:pt>
                <c:pt idx="342">
                  <c:v>25.897400000000001</c:v>
                </c:pt>
                <c:pt idx="343">
                  <c:v>26.198</c:v>
                </c:pt>
                <c:pt idx="344">
                  <c:v>26.502099999999999</c:v>
                </c:pt>
                <c:pt idx="345">
                  <c:v>26.809799999999999</c:v>
                </c:pt>
                <c:pt idx="346">
                  <c:v>27.120999999999999</c:v>
                </c:pt>
                <c:pt idx="347">
                  <c:v>27.4358</c:v>
                </c:pt>
                <c:pt idx="348">
                  <c:v>27.754300000000001</c:v>
                </c:pt>
                <c:pt idx="349">
                  <c:v>28.076499999999999</c:v>
                </c:pt>
                <c:pt idx="350">
                  <c:v>28.4025</c:v>
                </c:pt>
                <c:pt idx="351">
                  <c:v>28.732199999999999</c:v>
                </c:pt>
                <c:pt idx="352">
                  <c:v>29.0657</c:v>
                </c:pt>
                <c:pt idx="353">
                  <c:v>29.403099999999998</c:v>
                </c:pt>
                <c:pt idx="354">
                  <c:v>29.744499999999999</c:v>
                </c:pt>
                <c:pt idx="355">
                  <c:v>30.0898</c:v>
                </c:pt>
                <c:pt idx="356">
                  <c:v>30.4391</c:v>
                </c:pt>
                <c:pt idx="357">
                  <c:v>30.792400000000001</c:v>
                </c:pt>
                <c:pt idx="358">
                  <c:v>31.149899999999999</c:v>
                </c:pt>
                <c:pt idx="359">
                  <c:v>31.511500000000002</c:v>
                </c:pt>
                <c:pt idx="360">
                  <c:v>31.877300000000002</c:v>
                </c:pt>
                <c:pt idx="361">
                  <c:v>32.247300000000003</c:v>
                </c:pt>
                <c:pt idx="362">
                  <c:v>32.621699999999997</c:v>
                </c:pt>
                <c:pt idx="363">
                  <c:v>33.000399999999999</c:v>
                </c:pt>
                <c:pt idx="364">
                  <c:v>33.383499999999998</c:v>
                </c:pt>
                <c:pt idx="365">
                  <c:v>33.771000000000001</c:v>
                </c:pt>
                <c:pt idx="366">
                  <c:v>34.162999999999997</c:v>
                </c:pt>
                <c:pt idx="367">
                  <c:v>34.559600000000003</c:v>
                </c:pt>
                <c:pt idx="368">
                  <c:v>34.960799999999999</c:v>
                </c:pt>
                <c:pt idx="369">
                  <c:v>35.366700000000002</c:v>
                </c:pt>
                <c:pt idx="370">
                  <c:v>35.777200000000001</c:v>
                </c:pt>
                <c:pt idx="371">
                  <c:v>36.192500000000003</c:v>
                </c:pt>
                <c:pt idx="372">
                  <c:v>36.612699999999997</c:v>
                </c:pt>
                <c:pt idx="373">
                  <c:v>37.037700000000001</c:v>
                </c:pt>
                <c:pt idx="374">
                  <c:v>37.467700000000001</c:v>
                </c:pt>
                <c:pt idx="375">
                  <c:v>37.9026</c:v>
                </c:pt>
                <c:pt idx="376">
                  <c:v>38.342599999999997</c:v>
                </c:pt>
                <c:pt idx="377">
                  <c:v>38.787700000000001</c:v>
                </c:pt>
                <c:pt idx="378">
                  <c:v>39.238</c:v>
                </c:pt>
                <c:pt idx="379">
                  <c:v>39.6935</c:v>
                </c:pt>
                <c:pt idx="380">
                  <c:v>40.154299999999999</c:v>
                </c:pt>
                <c:pt idx="381">
                  <c:v>40.620399999999997</c:v>
                </c:pt>
                <c:pt idx="382">
                  <c:v>41.091999999999999</c:v>
                </c:pt>
                <c:pt idx="383">
                  <c:v>41.569000000000003</c:v>
                </c:pt>
                <c:pt idx="384">
                  <c:v>42.051600000000001</c:v>
                </c:pt>
                <c:pt idx="385">
                  <c:v>42.539700000000003</c:v>
                </c:pt>
                <c:pt idx="386">
                  <c:v>43.033499999999997</c:v>
                </c:pt>
                <c:pt idx="387">
                  <c:v>43.533099999999997</c:v>
                </c:pt>
                <c:pt idx="388">
                  <c:v>44.038499999999999</c:v>
                </c:pt>
                <c:pt idx="389">
                  <c:v>44.549700000000001</c:v>
                </c:pt>
                <c:pt idx="390">
                  <c:v>45.066899999999997</c:v>
                </c:pt>
                <c:pt idx="391">
                  <c:v>45.59</c:v>
                </c:pt>
                <c:pt idx="392">
                  <c:v>46.119300000000003</c:v>
                </c:pt>
                <c:pt idx="393">
                  <c:v>46.654600000000002</c:v>
                </c:pt>
                <c:pt idx="394">
                  <c:v>47.196199999999997</c:v>
                </c:pt>
                <c:pt idx="395">
                  <c:v>47.744100000000003</c:v>
                </c:pt>
                <c:pt idx="396">
                  <c:v>48.298400000000001</c:v>
                </c:pt>
                <c:pt idx="397">
                  <c:v>48.859000000000002</c:v>
                </c:pt>
                <c:pt idx="398">
                  <c:v>49.426200000000001</c:v>
                </c:pt>
                <c:pt idx="399">
                  <c:v>50</c:v>
                </c:pt>
              </c:numCache>
            </c:numRef>
          </c:xVal>
          <c:yVal>
            <c:numRef>
              <c:f>Sheet1!$E$2:$E$401</c:f>
              <c:numCache>
                <c:formatCode>General</c:formatCode>
                <c:ptCount val="400"/>
                <c:pt idx="0">
                  <c:v>0.58899999999999997</c:v>
                </c:pt>
                <c:pt idx="1">
                  <c:v>0.58299999999999996</c:v>
                </c:pt>
                <c:pt idx="2">
                  <c:v>0.59299999999999997</c:v>
                </c:pt>
                <c:pt idx="3">
                  <c:v>0.59599999999999997</c:v>
                </c:pt>
                <c:pt idx="4">
                  <c:v>0.58499999999999996</c:v>
                </c:pt>
                <c:pt idx="5">
                  <c:v>0.56999999999999995</c:v>
                </c:pt>
                <c:pt idx="6">
                  <c:v>0.59199999999999997</c:v>
                </c:pt>
                <c:pt idx="7">
                  <c:v>0.61399999999999999</c:v>
                </c:pt>
                <c:pt idx="8">
                  <c:v>0.63200000000000001</c:v>
                </c:pt>
                <c:pt idx="9">
                  <c:v>0.64500000000000002</c:v>
                </c:pt>
                <c:pt idx="10">
                  <c:v>0.65500000000000003</c:v>
                </c:pt>
                <c:pt idx="11">
                  <c:v>0.65900000000000003</c:v>
                </c:pt>
                <c:pt idx="12">
                  <c:v>0.65800000000000003</c:v>
                </c:pt>
                <c:pt idx="13">
                  <c:v>0.65100000000000002</c:v>
                </c:pt>
                <c:pt idx="14">
                  <c:v>0.63700000000000001</c:v>
                </c:pt>
                <c:pt idx="15">
                  <c:v>0.65400000000000003</c:v>
                </c:pt>
                <c:pt idx="16">
                  <c:v>0.67200000000000004</c:v>
                </c:pt>
                <c:pt idx="17">
                  <c:v>0.69</c:v>
                </c:pt>
                <c:pt idx="18">
                  <c:v>0.70599999999999996</c:v>
                </c:pt>
                <c:pt idx="19">
                  <c:v>0.72</c:v>
                </c:pt>
                <c:pt idx="20">
                  <c:v>0.73099999999999998</c:v>
                </c:pt>
                <c:pt idx="21">
                  <c:v>0.74</c:v>
                </c:pt>
                <c:pt idx="22">
                  <c:v>0.746</c:v>
                </c:pt>
                <c:pt idx="23">
                  <c:v>0.75</c:v>
                </c:pt>
                <c:pt idx="24">
                  <c:v>0.75900000000000001</c:v>
                </c:pt>
                <c:pt idx="25">
                  <c:v>0.78200000000000003</c:v>
                </c:pt>
                <c:pt idx="26">
                  <c:v>0.80500000000000005</c:v>
                </c:pt>
                <c:pt idx="27">
                  <c:v>0.82699999999999996</c:v>
                </c:pt>
                <c:pt idx="28">
                  <c:v>0.85</c:v>
                </c:pt>
                <c:pt idx="29">
                  <c:v>0.872</c:v>
                </c:pt>
                <c:pt idx="30">
                  <c:v>0.89400000000000002</c:v>
                </c:pt>
                <c:pt idx="31">
                  <c:v>0.91600000000000004</c:v>
                </c:pt>
                <c:pt idx="32">
                  <c:v>0.93700000000000006</c:v>
                </c:pt>
                <c:pt idx="33">
                  <c:v>0.95799999999999996</c:v>
                </c:pt>
                <c:pt idx="34">
                  <c:v>0.97899999999999998</c:v>
                </c:pt>
                <c:pt idx="35">
                  <c:v>1</c:v>
                </c:pt>
                <c:pt idx="36">
                  <c:v>1.02</c:v>
                </c:pt>
                <c:pt idx="37">
                  <c:v>1.0529999999999999</c:v>
                </c:pt>
                <c:pt idx="38">
                  <c:v>1.095</c:v>
                </c:pt>
                <c:pt idx="39">
                  <c:v>1.137</c:v>
                </c:pt>
                <c:pt idx="40">
                  <c:v>1.1779999999999999</c:v>
                </c:pt>
                <c:pt idx="41">
                  <c:v>1.216</c:v>
                </c:pt>
                <c:pt idx="42">
                  <c:v>1.2529999999999999</c:v>
                </c:pt>
                <c:pt idx="43">
                  <c:v>1.288</c:v>
                </c:pt>
                <c:pt idx="44">
                  <c:v>1.32</c:v>
                </c:pt>
                <c:pt idx="45">
                  <c:v>1.349</c:v>
                </c:pt>
                <c:pt idx="46">
                  <c:v>1.375</c:v>
                </c:pt>
                <c:pt idx="47">
                  <c:v>1.397</c:v>
                </c:pt>
                <c:pt idx="48">
                  <c:v>1.4359999999999999</c:v>
                </c:pt>
                <c:pt idx="49">
                  <c:v>1.492</c:v>
                </c:pt>
                <c:pt idx="50">
                  <c:v>1.5489999999999999</c:v>
                </c:pt>
                <c:pt idx="51">
                  <c:v>1.607</c:v>
                </c:pt>
                <c:pt idx="52">
                  <c:v>1.665</c:v>
                </c:pt>
                <c:pt idx="53">
                  <c:v>1.724</c:v>
                </c:pt>
                <c:pt idx="54">
                  <c:v>1.7829999999999999</c:v>
                </c:pt>
                <c:pt idx="55">
                  <c:v>1.843</c:v>
                </c:pt>
                <c:pt idx="56">
                  <c:v>1.9039999999999999</c:v>
                </c:pt>
                <c:pt idx="57">
                  <c:v>2.052</c:v>
                </c:pt>
                <c:pt idx="58">
                  <c:v>2.1890000000000001</c:v>
                </c:pt>
                <c:pt idx="59">
                  <c:v>2.3109999999999999</c:v>
                </c:pt>
                <c:pt idx="60">
                  <c:v>2.415</c:v>
                </c:pt>
                <c:pt idx="61">
                  <c:v>2.5019999999999998</c:v>
                </c:pt>
                <c:pt idx="62">
                  <c:v>2.5680000000000001</c:v>
                </c:pt>
                <c:pt idx="63">
                  <c:v>2.6139999999999999</c:v>
                </c:pt>
                <c:pt idx="64">
                  <c:v>2.637</c:v>
                </c:pt>
                <c:pt idx="65">
                  <c:v>2.6339999999999999</c:v>
                </c:pt>
                <c:pt idx="66">
                  <c:v>2.6040000000000001</c:v>
                </c:pt>
                <c:pt idx="67">
                  <c:v>2.6629999999999998</c:v>
                </c:pt>
                <c:pt idx="68">
                  <c:v>2.7450000000000001</c:v>
                </c:pt>
                <c:pt idx="69">
                  <c:v>2.8420000000000001</c:v>
                </c:pt>
                <c:pt idx="70">
                  <c:v>2.9169999999999998</c:v>
                </c:pt>
                <c:pt idx="71">
                  <c:v>3.008</c:v>
                </c:pt>
                <c:pt idx="72">
                  <c:v>3.1030000000000002</c:v>
                </c:pt>
                <c:pt idx="73">
                  <c:v>3.2010000000000001</c:v>
                </c:pt>
                <c:pt idx="74">
                  <c:v>3.3029999999999999</c:v>
                </c:pt>
                <c:pt idx="75">
                  <c:v>3.4089999999999998</c:v>
                </c:pt>
                <c:pt idx="76">
                  <c:v>3.5179999999999998</c:v>
                </c:pt>
                <c:pt idx="77">
                  <c:v>3.6309999999999998</c:v>
                </c:pt>
                <c:pt idx="78">
                  <c:v>3.7480000000000002</c:v>
                </c:pt>
                <c:pt idx="79">
                  <c:v>3.87</c:v>
                </c:pt>
                <c:pt idx="80">
                  <c:v>3.9950000000000001</c:v>
                </c:pt>
                <c:pt idx="81">
                  <c:v>4.1239999999999997</c:v>
                </c:pt>
                <c:pt idx="82">
                  <c:v>4.2569999999999997</c:v>
                </c:pt>
                <c:pt idx="83">
                  <c:v>4.3940000000000001</c:v>
                </c:pt>
                <c:pt idx="84">
                  <c:v>4.5350000000000001</c:v>
                </c:pt>
                <c:pt idx="85">
                  <c:v>4.68</c:v>
                </c:pt>
                <c:pt idx="86">
                  <c:v>4.8289999999999997</c:v>
                </c:pt>
                <c:pt idx="87">
                  <c:v>5.0570000000000004</c:v>
                </c:pt>
                <c:pt idx="88">
                  <c:v>5.2949999999999999</c:v>
                </c:pt>
                <c:pt idx="89">
                  <c:v>5.54</c:v>
                </c:pt>
                <c:pt idx="90">
                  <c:v>5.7910000000000004</c:v>
                </c:pt>
                <c:pt idx="91">
                  <c:v>6.0490000000000004</c:v>
                </c:pt>
                <c:pt idx="92">
                  <c:v>6.3129999999999997</c:v>
                </c:pt>
                <c:pt idx="93">
                  <c:v>6.5830000000000002</c:v>
                </c:pt>
                <c:pt idx="94">
                  <c:v>6.8579999999999997</c:v>
                </c:pt>
                <c:pt idx="95">
                  <c:v>7.1390000000000002</c:v>
                </c:pt>
                <c:pt idx="96">
                  <c:v>7.423</c:v>
                </c:pt>
                <c:pt idx="97">
                  <c:v>7.7110000000000003</c:v>
                </c:pt>
                <c:pt idx="98">
                  <c:v>8.0020000000000007</c:v>
                </c:pt>
                <c:pt idx="99">
                  <c:v>8.2949999999999999</c:v>
                </c:pt>
                <c:pt idx="100">
                  <c:v>8.5869999999999997</c:v>
                </c:pt>
                <c:pt idx="101">
                  <c:v>8.8789999999999996</c:v>
                </c:pt>
                <c:pt idx="102">
                  <c:v>9.1679999999999993</c:v>
                </c:pt>
                <c:pt idx="103">
                  <c:v>9.4529999999999994</c:v>
                </c:pt>
                <c:pt idx="104">
                  <c:v>9.7319999999999993</c:v>
                </c:pt>
                <c:pt idx="105">
                  <c:v>10.002000000000001</c:v>
                </c:pt>
                <c:pt idx="106">
                  <c:v>10.260999999999999</c:v>
                </c:pt>
                <c:pt idx="107">
                  <c:v>10.507999999999999</c:v>
                </c:pt>
                <c:pt idx="108">
                  <c:v>10.738</c:v>
                </c:pt>
                <c:pt idx="109">
                  <c:v>10.981</c:v>
                </c:pt>
                <c:pt idx="110">
                  <c:v>11.308</c:v>
                </c:pt>
                <c:pt idx="111">
                  <c:v>11.712999999999999</c:v>
                </c:pt>
                <c:pt idx="112">
                  <c:v>12.116</c:v>
                </c:pt>
                <c:pt idx="113">
                  <c:v>12.567</c:v>
                </c:pt>
                <c:pt idx="114">
                  <c:v>12.971</c:v>
                </c:pt>
                <c:pt idx="115">
                  <c:v>13.316000000000001</c:v>
                </c:pt>
                <c:pt idx="116">
                  <c:v>13.599</c:v>
                </c:pt>
                <c:pt idx="117">
                  <c:v>13.818</c:v>
                </c:pt>
                <c:pt idx="118">
                  <c:v>13.97</c:v>
                </c:pt>
                <c:pt idx="119">
                  <c:v>14.055</c:v>
                </c:pt>
                <c:pt idx="120">
                  <c:v>14.074</c:v>
                </c:pt>
                <c:pt idx="121">
                  <c:v>14.028</c:v>
                </c:pt>
                <c:pt idx="122">
                  <c:v>13.919</c:v>
                </c:pt>
                <c:pt idx="123">
                  <c:v>13.750999999999999</c:v>
                </c:pt>
                <c:pt idx="124">
                  <c:v>13.529</c:v>
                </c:pt>
                <c:pt idx="125">
                  <c:v>13.256</c:v>
                </c:pt>
                <c:pt idx="126">
                  <c:v>12.936999999999999</c:v>
                </c:pt>
                <c:pt idx="127">
                  <c:v>12.58</c:v>
                </c:pt>
                <c:pt idx="128">
                  <c:v>12.189</c:v>
                </c:pt>
                <c:pt idx="129">
                  <c:v>11.771000000000001</c:v>
                </c:pt>
                <c:pt idx="130">
                  <c:v>11.412000000000001</c:v>
                </c:pt>
                <c:pt idx="131">
                  <c:v>11.07</c:v>
                </c:pt>
                <c:pt idx="132">
                  <c:v>10.722</c:v>
                </c:pt>
                <c:pt idx="133">
                  <c:v>10.372999999999999</c:v>
                </c:pt>
                <c:pt idx="134">
                  <c:v>10.023999999999999</c:v>
                </c:pt>
                <c:pt idx="135">
                  <c:v>9.68</c:v>
                </c:pt>
                <c:pt idx="136">
                  <c:v>9.3409999999999993</c:v>
                </c:pt>
                <c:pt idx="137">
                  <c:v>9.01</c:v>
                </c:pt>
                <c:pt idx="138">
                  <c:v>8.69</c:v>
                </c:pt>
                <c:pt idx="139">
                  <c:v>8.3810000000000002</c:v>
                </c:pt>
                <c:pt idx="140">
                  <c:v>8.0860000000000003</c:v>
                </c:pt>
                <c:pt idx="141">
                  <c:v>7.8070000000000004</c:v>
                </c:pt>
                <c:pt idx="142">
                  <c:v>7.5439999999999996</c:v>
                </c:pt>
                <c:pt idx="143">
                  <c:v>7.2990000000000004</c:v>
                </c:pt>
                <c:pt idx="144">
                  <c:v>7.0720000000000001</c:v>
                </c:pt>
                <c:pt idx="145">
                  <c:v>6.8819999999999997</c:v>
                </c:pt>
                <c:pt idx="146">
                  <c:v>6.6710000000000003</c:v>
                </c:pt>
                <c:pt idx="147">
                  <c:v>6.4950000000000001</c:v>
                </c:pt>
                <c:pt idx="148">
                  <c:v>6.3310000000000004</c:v>
                </c:pt>
                <c:pt idx="149">
                  <c:v>6.2080000000000002</c:v>
                </c:pt>
                <c:pt idx="150">
                  <c:v>6.1369999999999996</c:v>
                </c:pt>
                <c:pt idx="151">
                  <c:v>6.0789999999999997</c:v>
                </c:pt>
                <c:pt idx="152">
                  <c:v>6.03</c:v>
                </c:pt>
                <c:pt idx="153">
                  <c:v>5.9859999999999998</c:v>
                </c:pt>
                <c:pt idx="154">
                  <c:v>5.944</c:v>
                </c:pt>
                <c:pt idx="155">
                  <c:v>5.9329999999999998</c:v>
                </c:pt>
                <c:pt idx="156">
                  <c:v>5.9630000000000001</c:v>
                </c:pt>
                <c:pt idx="157">
                  <c:v>5.9939999999999998</c:v>
                </c:pt>
                <c:pt idx="158">
                  <c:v>6.0220000000000002</c:v>
                </c:pt>
                <c:pt idx="159">
                  <c:v>6.0430000000000001</c:v>
                </c:pt>
                <c:pt idx="160">
                  <c:v>6.0540000000000003</c:v>
                </c:pt>
                <c:pt idx="161">
                  <c:v>6.0529999999999999</c:v>
                </c:pt>
                <c:pt idx="162">
                  <c:v>6.0410000000000004</c:v>
                </c:pt>
                <c:pt idx="163">
                  <c:v>6.0179999999999998</c:v>
                </c:pt>
                <c:pt idx="164">
                  <c:v>5.9870000000000001</c:v>
                </c:pt>
                <c:pt idx="165">
                  <c:v>5.9509999999999996</c:v>
                </c:pt>
                <c:pt idx="166">
                  <c:v>5.9160000000000004</c:v>
                </c:pt>
                <c:pt idx="167">
                  <c:v>5.8860000000000001</c:v>
                </c:pt>
                <c:pt idx="168">
                  <c:v>5.867</c:v>
                </c:pt>
                <c:pt idx="169">
                  <c:v>5.8630000000000004</c:v>
                </c:pt>
                <c:pt idx="170">
                  <c:v>5.875</c:v>
                </c:pt>
                <c:pt idx="171">
                  <c:v>5.9039999999999999</c:v>
                </c:pt>
                <c:pt idx="172">
                  <c:v>5.9470000000000001</c:v>
                </c:pt>
                <c:pt idx="173">
                  <c:v>6</c:v>
                </c:pt>
                <c:pt idx="174">
                  <c:v>6.056</c:v>
                </c:pt>
                <c:pt idx="175">
                  <c:v>6.1120000000000001</c:v>
                </c:pt>
                <c:pt idx="176">
                  <c:v>6.16</c:v>
                </c:pt>
                <c:pt idx="177">
                  <c:v>6.1970000000000001</c:v>
                </c:pt>
                <c:pt idx="178">
                  <c:v>6.2169999999999996</c:v>
                </c:pt>
                <c:pt idx="179">
                  <c:v>6.22</c:v>
                </c:pt>
                <c:pt idx="180">
                  <c:v>6.2030000000000003</c:v>
                </c:pt>
                <c:pt idx="181">
                  <c:v>6.1660000000000004</c:v>
                </c:pt>
                <c:pt idx="182">
                  <c:v>6.1109999999999998</c:v>
                </c:pt>
                <c:pt idx="183">
                  <c:v>6.0389999999999997</c:v>
                </c:pt>
                <c:pt idx="184">
                  <c:v>5.9550000000000001</c:v>
                </c:pt>
                <c:pt idx="185">
                  <c:v>5.8620000000000001</c:v>
                </c:pt>
                <c:pt idx="186">
                  <c:v>5.7670000000000003</c:v>
                </c:pt>
                <c:pt idx="187">
                  <c:v>5.6760000000000002</c:v>
                </c:pt>
                <c:pt idx="188">
                  <c:v>5.5940000000000003</c:v>
                </c:pt>
                <c:pt idx="189">
                  <c:v>5.5279999999999996</c:v>
                </c:pt>
                <c:pt idx="190">
                  <c:v>5.4820000000000002</c:v>
                </c:pt>
                <c:pt idx="191">
                  <c:v>5.4580000000000002</c:v>
                </c:pt>
                <c:pt idx="192">
                  <c:v>5.4569999999999999</c:v>
                </c:pt>
                <c:pt idx="193">
                  <c:v>5.4770000000000003</c:v>
                </c:pt>
                <c:pt idx="194">
                  <c:v>5.5149999999999997</c:v>
                </c:pt>
                <c:pt idx="195">
                  <c:v>5.569</c:v>
                </c:pt>
                <c:pt idx="196">
                  <c:v>5.633</c:v>
                </c:pt>
                <c:pt idx="197">
                  <c:v>5.7039999999999997</c:v>
                </c:pt>
                <c:pt idx="198">
                  <c:v>5.7770000000000001</c:v>
                </c:pt>
                <c:pt idx="199">
                  <c:v>5.8520000000000003</c:v>
                </c:pt>
                <c:pt idx="200">
                  <c:v>5.9279999999999999</c:v>
                </c:pt>
                <c:pt idx="201">
                  <c:v>6.0069999999999997</c:v>
                </c:pt>
                <c:pt idx="202">
                  <c:v>6.09</c:v>
                </c:pt>
                <c:pt idx="203">
                  <c:v>6.181</c:v>
                </c:pt>
                <c:pt idx="204">
                  <c:v>6.28</c:v>
                </c:pt>
                <c:pt idx="205">
                  <c:v>6.3840000000000003</c:v>
                </c:pt>
                <c:pt idx="206">
                  <c:v>6.4870000000000001</c:v>
                </c:pt>
                <c:pt idx="207">
                  <c:v>6.5780000000000003</c:v>
                </c:pt>
                <c:pt idx="208">
                  <c:v>6.6470000000000002</c:v>
                </c:pt>
                <c:pt idx="209">
                  <c:v>6.6840000000000002</c:v>
                </c:pt>
                <c:pt idx="210">
                  <c:v>6.6840000000000002</c:v>
                </c:pt>
                <c:pt idx="211">
                  <c:v>6.6440000000000001</c:v>
                </c:pt>
                <c:pt idx="212">
                  <c:v>6.5679999999999996</c:v>
                </c:pt>
                <c:pt idx="213">
                  <c:v>6.4589999999999996</c:v>
                </c:pt>
                <c:pt idx="214">
                  <c:v>6.327</c:v>
                </c:pt>
                <c:pt idx="215">
                  <c:v>6.1740000000000004</c:v>
                </c:pt>
                <c:pt idx="216">
                  <c:v>6.0049999999999999</c:v>
                </c:pt>
                <c:pt idx="217">
                  <c:v>5.8209999999999997</c:v>
                </c:pt>
                <c:pt idx="218">
                  <c:v>5.62</c:v>
                </c:pt>
                <c:pt idx="219">
                  <c:v>5.4029999999999996</c:v>
                </c:pt>
                <c:pt idx="220">
                  <c:v>5.1769999999999996</c:v>
                </c:pt>
                <c:pt idx="221">
                  <c:v>4.9509999999999996</c:v>
                </c:pt>
                <c:pt idx="222">
                  <c:v>4.742</c:v>
                </c:pt>
                <c:pt idx="223">
                  <c:v>4.57</c:v>
                </c:pt>
                <c:pt idx="224">
                  <c:v>4.4560000000000004</c:v>
                </c:pt>
                <c:pt idx="225">
                  <c:v>4.4059999999999997</c:v>
                </c:pt>
                <c:pt idx="226">
                  <c:v>4.4130000000000003</c:v>
                </c:pt>
                <c:pt idx="227">
                  <c:v>4.4589999999999996</c:v>
                </c:pt>
                <c:pt idx="228">
                  <c:v>4.524</c:v>
                </c:pt>
                <c:pt idx="229">
                  <c:v>4.593</c:v>
                </c:pt>
                <c:pt idx="230">
                  <c:v>4.6559999999999997</c:v>
                </c:pt>
                <c:pt idx="231">
                  <c:v>4.7039999999999997</c:v>
                </c:pt>
                <c:pt idx="232">
                  <c:v>4.7320000000000002</c:v>
                </c:pt>
                <c:pt idx="233">
                  <c:v>4.7389999999999999</c:v>
                </c:pt>
                <c:pt idx="234">
                  <c:v>4.726</c:v>
                </c:pt>
                <c:pt idx="235">
                  <c:v>4.6980000000000004</c:v>
                </c:pt>
                <c:pt idx="236">
                  <c:v>4.6580000000000004</c:v>
                </c:pt>
                <c:pt idx="237">
                  <c:v>4.6120000000000001</c:v>
                </c:pt>
                <c:pt idx="238">
                  <c:v>4.5599999999999996</c:v>
                </c:pt>
                <c:pt idx="239">
                  <c:v>4.5049999999999999</c:v>
                </c:pt>
                <c:pt idx="240">
                  <c:v>4.4459999999999997</c:v>
                </c:pt>
                <c:pt idx="241">
                  <c:v>4.3849999999999998</c:v>
                </c:pt>
                <c:pt idx="242">
                  <c:v>4.3289999999999997</c:v>
                </c:pt>
                <c:pt idx="243">
                  <c:v>4.282</c:v>
                </c:pt>
                <c:pt idx="244">
                  <c:v>4.2549999999999999</c:v>
                </c:pt>
                <c:pt idx="245">
                  <c:v>4.2510000000000003</c:v>
                </c:pt>
                <c:pt idx="246">
                  <c:v>4.2709999999999999</c:v>
                </c:pt>
                <c:pt idx="247">
                  <c:v>4.3090000000000002</c:v>
                </c:pt>
                <c:pt idx="248">
                  <c:v>4.3579999999999997</c:v>
                </c:pt>
                <c:pt idx="249">
                  <c:v>4.4059999999999997</c:v>
                </c:pt>
                <c:pt idx="250">
                  <c:v>4.4459999999999997</c:v>
                </c:pt>
                <c:pt idx="251">
                  <c:v>4.4729999999999999</c:v>
                </c:pt>
                <c:pt idx="252">
                  <c:v>4.4829999999999997</c:v>
                </c:pt>
                <c:pt idx="253">
                  <c:v>4.4770000000000003</c:v>
                </c:pt>
                <c:pt idx="254">
                  <c:v>4.4580000000000002</c:v>
                </c:pt>
                <c:pt idx="255">
                  <c:v>4.4269999999999996</c:v>
                </c:pt>
                <c:pt idx="256">
                  <c:v>4.3879999999999999</c:v>
                </c:pt>
                <c:pt idx="257">
                  <c:v>4.3390000000000004</c:v>
                </c:pt>
                <c:pt idx="258">
                  <c:v>4.2839999999999998</c:v>
                </c:pt>
                <c:pt idx="259">
                  <c:v>4.226</c:v>
                </c:pt>
                <c:pt idx="260">
                  <c:v>4.1689999999999996</c:v>
                </c:pt>
                <c:pt idx="261">
                  <c:v>4.1159999999999997</c:v>
                </c:pt>
                <c:pt idx="262">
                  <c:v>4.0720000000000001</c:v>
                </c:pt>
                <c:pt idx="263">
                  <c:v>4.04</c:v>
                </c:pt>
                <c:pt idx="264">
                  <c:v>4.0209999999999999</c:v>
                </c:pt>
                <c:pt idx="265">
                  <c:v>4.0149999999999997</c:v>
                </c:pt>
                <c:pt idx="266">
                  <c:v>4.0170000000000003</c:v>
                </c:pt>
                <c:pt idx="267">
                  <c:v>4.0190000000000001</c:v>
                </c:pt>
                <c:pt idx="268">
                  <c:v>4.0149999999999997</c:v>
                </c:pt>
                <c:pt idx="269">
                  <c:v>3.9990000000000001</c:v>
                </c:pt>
                <c:pt idx="270">
                  <c:v>3.972</c:v>
                </c:pt>
                <c:pt idx="271">
                  <c:v>3.9350000000000001</c:v>
                </c:pt>
                <c:pt idx="272">
                  <c:v>3.891</c:v>
                </c:pt>
                <c:pt idx="273">
                  <c:v>3.8450000000000002</c:v>
                </c:pt>
                <c:pt idx="274">
                  <c:v>3.8029999999999999</c:v>
                </c:pt>
                <c:pt idx="275">
                  <c:v>3.7669999999999999</c:v>
                </c:pt>
                <c:pt idx="276">
                  <c:v>3.7389999999999999</c:v>
                </c:pt>
                <c:pt idx="277">
                  <c:v>3.72</c:v>
                </c:pt>
                <c:pt idx="278">
                  <c:v>3.7090000000000001</c:v>
                </c:pt>
                <c:pt idx="279">
                  <c:v>3.7029999999999998</c:v>
                </c:pt>
                <c:pt idx="280">
                  <c:v>3.7010000000000001</c:v>
                </c:pt>
                <c:pt idx="281">
                  <c:v>3.7</c:v>
                </c:pt>
                <c:pt idx="282">
                  <c:v>3.698</c:v>
                </c:pt>
                <c:pt idx="283">
                  <c:v>3.6930000000000001</c:v>
                </c:pt>
                <c:pt idx="284">
                  <c:v>3.6840000000000002</c:v>
                </c:pt>
                <c:pt idx="285">
                  <c:v>3.6720000000000002</c:v>
                </c:pt>
                <c:pt idx="286">
                  <c:v>3.6579999999999999</c:v>
                </c:pt>
                <c:pt idx="287">
                  <c:v>3.6440000000000001</c:v>
                </c:pt>
                <c:pt idx="288">
                  <c:v>3.63</c:v>
                </c:pt>
                <c:pt idx="289">
                  <c:v>3.617</c:v>
                </c:pt>
                <c:pt idx="290">
                  <c:v>3.6059999999999999</c:v>
                </c:pt>
                <c:pt idx="291">
                  <c:v>3.5960000000000001</c:v>
                </c:pt>
                <c:pt idx="292">
                  <c:v>3.5870000000000002</c:v>
                </c:pt>
                <c:pt idx="293">
                  <c:v>3.5790000000000002</c:v>
                </c:pt>
                <c:pt idx="294">
                  <c:v>3.5710000000000002</c:v>
                </c:pt>
                <c:pt idx="295">
                  <c:v>3.5630000000000002</c:v>
                </c:pt>
                <c:pt idx="296">
                  <c:v>3.5550000000000002</c:v>
                </c:pt>
                <c:pt idx="297">
                  <c:v>3.5470000000000002</c:v>
                </c:pt>
                <c:pt idx="298">
                  <c:v>3.54</c:v>
                </c:pt>
                <c:pt idx="299">
                  <c:v>3.5329999999999999</c:v>
                </c:pt>
                <c:pt idx="300">
                  <c:v>3.5259999999999998</c:v>
                </c:pt>
                <c:pt idx="301">
                  <c:v>3.5190000000000001</c:v>
                </c:pt>
                <c:pt idx="302">
                  <c:v>3.512</c:v>
                </c:pt>
                <c:pt idx="303">
                  <c:v>3.5059999999999998</c:v>
                </c:pt>
                <c:pt idx="304">
                  <c:v>3.5</c:v>
                </c:pt>
                <c:pt idx="305">
                  <c:v>3.4929999999999999</c:v>
                </c:pt>
                <c:pt idx="306">
                  <c:v>3.488</c:v>
                </c:pt>
                <c:pt idx="307">
                  <c:v>3.4820000000000002</c:v>
                </c:pt>
                <c:pt idx="308">
                  <c:v>3.476</c:v>
                </c:pt>
                <c:pt idx="309">
                  <c:v>3.4710000000000001</c:v>
                </c:pt>
                <c:pt idx="310">
                  <c:v>3.4660000000000002</c:v>
                </c:pt>
                <c:pt idx="311">
                  <c:v>3.4609999999999999</c:v>
                </c:pt>
                <c:pt idx="312">
                  <c:v>3.4569999999999999</c:v>
                </c:pt>
                <c:pt idx="313">
                  <c:v>3.4529999999999998</c:v>
                </c:pt>
                <c:pt idx="314">
                  <c:v>3.4489999999999998</c:v>
                </c:pt>
                <c:pt idx="315">
                  <c:v>3.4449999999999998</c:v>
                </c:pt>
                <c:pt idx="316">
                  <c:v>3.4420000000000002</c:v>
                </c:pt>
                <c:pt idx="317">
                  <c:v>3.4390000000000001</c:v>
                </c:pt>
                <c:pt idx="318">
                  <c:v>3.4359999999999999</c:v>
                </c:pt>
                <c:pt idx="319">
                  <c:v>3.4340000000000002</c:v>
                </c:pt>
                <c:pt idx="320">
                  <c:v>3.431</c:v>
                </c:pt>
                <c:pt idx="321">
                  <c:v>3.4289999999999998</c:v>
                </c:pt>
                <c:pt idx="322">
                  <c:v>3.427</c:v>
                </c:pt>
                <c:pt idx="323">
                  <c:v>3.4239999999999999</c:v>
                </c:pt>
                <c:pt idx="324">
                  <c:v>3.4220000000000002</c:v>
                </c:pt>
                <c:pt idx="325">
                  <c:v>3.42</c:v>
                </c:pt>
                <c:pt idx="326">
                  <c:v>3.4180000000000001</c:v>
                </c:pt>
                <c:pt idx="327">
                  <c:v>3.415</c:v>
                </c:pt>
                <c:pt idx="328">
                  <c:v>3.4129999999999998</c:v>
                </c:pt>
                <c:pt idx="329">
                  <c:v>3.411</c:v>
                </c:pt>
                <c:pt idx="330">
                  <c:v>3.4079999999999999</c:v>
                </c:pt>
                <c:pt idx="331">
                  <c:v>3.4060000000000001</c:v>
                </c:pt>
                <c:pt idx="332">
                  <c:v>3.4039999999999999</c:v>
                </c:pt>
                <c:pt idx="333">
                  <c:v>3.4009999999999998</c:v>
                </c:pt>
                <c:pt idx="334">
                  <c:v>3.399</c:v>
                </c:pt>
                <c:pt idx="335">
                  <c:v>3.3969999999999998</c:v>
                </c:pt>
                <c:pt idx="336">
                  <c:v>3.395</c:v>
                </c:pt>
                <c:pt idx="337">
                  <c:v>3.3929999999999998</c:v>
                </c:pt>
                <c:pt idx="338">
                  <c:v>3.3919999999999999</c:v>
                </c:pt>
                <c:pt idx="339">
                  <c:v>3.39</c:v>
                </c:pt>
                <c:pt idx="340">
                  <c:v>3.3889999999999998</c:v>
                </c:pt>
                <c:pt idx="341">
                  <c:v>3.387</c:v>
                </c:pt>
                <c:pt idx="342">
                  <c:v>3.3860000000000001</c:v>
                </c:pt>
                <c:pt idx="343">
                  <c:v>3.3839999999999999</c:v>
                </c:pt>
                <c:pt idx="344">
                  <c:v>3.383</c:v>
                </c:pt>
                <c:pt idx="345">
                  <c:v>3.3809999999999998</c:v>
                </c:pt>
                <c:pt idx="346">
                  <c:v>3.38</c:v>
                </c:pt>
                <c:pt idx="347">
                  <c:v>3.3780000000000001</c:v>
                </c:pt>
                <c:pt idx="348">
                  <c:v>3.3769999999999998</c:v>
                </c:pt>
                <c:pt idx="349">
                  <c:v>3.3759999999999999</c:v>
                </c:pt>
                <c:pt idx="350">
                  <c:v>3.3740000000000001</c:v>
                </c:pt>
                <c:pt idx="351">
                  <c:v>3.3730000000000002</c:v>
                </c:pt>
                <c:pt idx="352">
                  <c:v>3.3719999999999999</c:v>
                </c:pt>
                <c:pt idx="353">
                  <c:v>3.371</c:v>
                </c:pt>
                <c:pt idx="354">
                  <c:v>3.37</c:v>
                </c:pt>
                <c:pt idx="355">
                  <c:v>3.3690000000000002</c:v>
                </c:pt>
                <c:pt idx="356">
                  <c:v>3.3679999999999999</c:v>
                </c:pt>
                <c:pt idx="357">
                  <c:v>3.367</c:v>
                </c:pt>
                <c:pt idx="358">
                  <c:v>3.3660000000000001</c:v>
                </c:pt>
                <c:pt idx="359">
                  <c:v>3.3650000000000002</c:v>
                </c:pt>
                <c:pt idx="360">
                  <c:v>3.3639999999999999</c:v>
                </c:pt>
                <c:pt idx="361">
                  <c:v>3.3639999999999999</c:v>
                </c:pt>
                <c:pt idx="362">
                  <c:v>3.363</c:v>
                </c:pt>
                <c:pt idx="363">
                  <c:v>3.3620000000000001</c:v>
                </c:pt>
                <c:pt idx="364">
                  <c:v>3.3610000000000002</c:v>
                </c:pt>
                <c:pt idx="365">
                  <c:v>3.36</c:v>
                </c:pt>
                <c:pt idx="366">
                  <c:v>3.359</c:v>
                </c:pt>
                <c:pt idx="367">
                  <c:v>3.3580000000000001</c:v>
                </c:pt>
                <c:pt idx="368">
                  <c:v>3.3580000000000001</c:v>
                </c:pt>
                <c:pt idx="369">
                  <c:v>3.3570000000000002</c:v>
                </c:pt>
                <c:pt idx="370">
                  <c:v>3.3559999999999999</c:v>
                </c:pt>
                <c:pt idx="371">
                  <c:v>3.3559999999999999</c:v>
                </c:pt>
                <c:pt idx="372">
                  <c:v>3.355</c:v>
                </c:pt>
                <c:pt idx="373">
                  <c:v>3.3540000000000001</c:v>
                </c:pt>
                <c:pt idx="374">
                  <c:v>3.3540000000000001</c:v>
                </c:pt>
                <c:pt idx="375">
                  <c:v>3.3530000000000002</c:v>
                </c:pt>
                <c:pt idx="376">
                  <c:v>3.3519999999999999</c:v>
                </c:pt>
                <c:pt idx="377">
                  <c:v>3.3519999999999999</c:v>
                </c:pt>
                <c:pt idx="378">
                  <c:v>3.351</c:v>
                </c:pt>
                <c:pt idx="379">
                  <c:v>3.351</c:v>
                </c:pt>
                <c:pt idx="380">
                  <c:v>3.35</c:v>
                </c:pt>
                <c:pt idx="381">
                  <c:v>3.3490000000000002</c:v>
                </c:pt>
                <c:pt idx="382">
                  <c:v>3.3490000000000002</c:v>
                </c:pt>
                <c:pt idx="383">
                  <c:v>3.3479999999999999</c:v>
                </c:pt>
                <c:pt idx="384">
                  <c:v>3.3479999999999999</c:v>
                </c:pt>
                <c:pt idx="385">
                  <c:v>3.347</c:v>
                </c:pt>
                <c:pt idx="386">
                  <c:v>3.347</c:v>
                </c:pt>
                <c:pt idx="387">
                  <c:v>3.3460000000000001</c:v>
                </c:pt>
                <c:pt idx="388">
                  <c:v>3.3460000000000001</c:v>
                </c:pt>
                <c:pt idx="389">
                  <c:v>3.3460000000000001</c:v>
                </c:pt>
                <c:pt idx="390">
                  <c:v>3.3450000000000002</c:v>
                </c:pt>
                <c:pt idx="391">
                  <c:v>3.3450000000000002</c:v>
                </c:pt>
                <c:pt idx="392">
                  <c:v>3.3439999999999999</c:v>
                </c:pt>
                <c:pt idx="393">
                  <c:v>3.3439999999999999</c:v>
                </c:pt>
                <c:pt idx="394">
                  <c:v>3.343</c:v>
                </c:pt>
                <c:pt idx="395">
                  <c:v>3.343</c:v>
                </c:pt>
                <c:pt idx="396">
                  <c:v>3.343</c:v>
                </c:pt>
                <c:pt idx="397">
                  <c:v>3.3420000000000001</c:v>
                </c:pt>
                <c:pt idx="398">
                  <c:v>3.3420000000000001</c:v>
                </c:pt>
                <c:pt idx="399">
                  <c:v>3.3420000000000001</c:v>
                </c:pt>
              </c:numCache>
            </c:numRef>
          </c:yVal>
          <c:smooth val="0"/>
          <c:extLst>
            <c:ext xmlns:c16="http://schemas.microsoft.com/office/drawing/2014/chart" uri="{C3380CC4-5D6E-409C-BE32-E72D297353CC}">
              <c16:uniqueId val="{00000003-FFF1-4F12-9C23-988E81922459}"/>
            </c:ext>
          </c:extLst>
        </c:ser>
        <c:dLbls>
          <c:showLegendKey val="0"/>
          <c:showVal val="0"/>
          <c:showCatName val="0"/>
          <c:showSerName val="0"/>
          <c:showPercent val="0"/>
          <c:showBubbleSize val="0"/>
        </c:dLbls>
        <c:axId val="2094734554"/>
        <c:axId val="2094734552"/>
      </c:scatterChart>
      <c:valAx>
        <c:axId val="2094734554"/>
        <c:scaling>
          <c:logBase val="10"/>
          <c:orientation val="minMax"/>
          <c:max val="50"/>
          <c:min val="0.5"/>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Natural frequency (Hz)</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25"/>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Peak accel / PGA</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autoZero"/>
        <c:crossBetween val="midCat"/>
      </c:valAx>
      <c:spPr>
        <a:noFill/>
        <a:ln>
          <a:noFill/>
        </a:ln>
        <a:effectLst/>
      </c:spPr>
    </c:plotArea>
    <c:legend>
      <c:legendPos val="t"/>
      <c:overlay val="0"/>
      <c:txPr>
        <a:bodyPr/>
        <a:lstStyle/>
        <a:p>
          <a:pPr>
            <a:defRPr sz="1100">
              <a:solidFill>
                <a:srgbClr val="2B2B2B"/>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2314A"/>
                </a:solidFill>
                <a:latin typeface="Calibri"/>
              </a:defRPr>
            </a:pPr>
            <a:r>
              <a:rPr lang="en-US" sz="1400" b="0" i="0" u="none" strike="noStrike">
                <a:solidFill>
                  <a:srgbClr val="12314A"/>
                </a:solidFill>
                <a:latin typeface="Calibri"/>
              </a:rPr>
              <a:t>Tuned roof equipment, 2% damping</a:t>
            </a:r>
          </a:p>
        </c:rich>
      </c:tx>
      <c:overlay val="0"/>
    </c:title>
    <c:autoTitleDeleted val="0"/>
    <c:plotArea>
      <c:layout/>
      <c:scatterChart>
        <c:scatterStyle val="lineMarker"/>
        <c:varyColors val="0"/>
        <c:ser>
          <c:idx val="0"/>
          <c:order val="0"/>
          <c:tx>
            <c:strRef>
              <c:f>Sheet1!$B$1</c:f>
              <c:strCache>
                <c:ptCount val="1"/>
                <c:pt idx="0">
                  <c:v>Coupled / decoupled peak</c:v>
                </c:pt>
              </c:strCache>
            </c:strRef>
          </c:tx>
          <c:spPr>
            <a:ln w="25400" cap="flat">
              <a:solidFill>
                <a:srgbClr val="A62B1F"/>
              </a:solidFill>
              <a:prstDash val="solid"/>
              <a:round/>
            </a:ln>
            <a:effectLst/>
          </c:spPr>
          <c:marker>
            <c:symbol val="circle"/>
            <c:size val="7"/>
            <c:spPr>
              <a:solidFill>
                <a:srgbClr val="A62B1F"/>
              </a:solidFill>
              <a:ln w="9525" cap="flat">
                <a:solidFill>
                  <a:srgbClr val="A62B1F"/>
                </a:solidFill>
                <a:prstDash val="solid"/>
                <a:round/>
              </a:ln>
              <a:effectLst/>
            </c:spPr>
          </c:marker>
          <c:xVal>
            <c:numRef>
              <c:f>Sheet1!$A$2:$A$9</c:f>
              <c:numCache>
                <c:formatCode>General</c:formatCode>
                <c:ptCount val="8"/>
                <c:pt idx="0">
                  <c:v>5.0000000000000001E-4</c:v>
                </c:pt>
                <c:pt idx="1">
                  <c:v>1E-3</c:v>
                </c:pt>
                <c:pt idx="2">
                  <c:v>2E-3</c:v>
                </c:pt>
                <c:pt idx="3">
                  <c:v>5.0000000000000001E-3</c:v>
                </c:pt>
                <c:pt idx="4">
                  <c:v>0.01</c:v>
                </c:pt>
                <c:pt idx="5">
                  <c:v>0.02</c:v>
                </c:pt>
                <c:pt idx="6">
                  <c:v>0.05</c:v>
                </c:pt>
                <c:pt idx="7">
                  <c:v>0.1</c:v>
                </c:pt>
              </c:numCache>
            </c:numRef>
          </c:xVal>
          <c:yVal>
            <c:numRef>
              <c:f>Sheet1!$B$2:$B$9</c:f>
              <c:numCache>
                <c:formatCode>General</c:formatCode>
                <c:ptCount val="8"/>
                <c:pt idx="0">
                  <c:v>0.94599999999999995</c:v>
                </c:pt>
                <c:pt idx="1">
                  <c:v>0.88200000000000001</c:v>
                </c:pt>
                <c:pt idx="2">
                  <c:v>0.77500000000000002</c:v>
                </c:pt>
                <c:pt idx="3">
                  <c:v>0.64900000000000002</c:v>
                </c:pt>
                <c:pt idx="4">
                  <c:v>0.62</c:v>
                </c:pt>
                <c:pt idx="5">
                  <c:v>0.55900000000000005</c:v>
                </c:pt>
                <c:pt idx="6">
                  <c:v>0.42</c:v>
                </c:pt>
                <c:pt idx="7">
                  <c:v>0.29699999999999999</c:v>
                </c:pt>
              </c:numCache>
            </c:numRef>
          </c:yVal>
          <c:smooth val="0"/>
          <c:extLst>
            <c:ext xmlns:c16="http://schemas.microsoft.com/office/drawing/2014/chart" uri="{C3380CC4-5D6E-409C-BE32-E72D297353CC}">
              <c16:uniqueId val="{00000000-9937-428A-B9C0-89EB992DE0C8}"/>
            </c:ext>
          </c:extLst>
        </c:ser>
        <c:dLbls>
          <c:showLegendKey val="0"/>
          <c:showVal val="0"/>
          <c:showCatName val="0"/>
          <c:showSerName val="0"/>
          <c:showPercent val="0"/>
          <c:showBubbleSize val="0"/>
        </c:dLbls>
        <c:axId val="2094734554"/>
        <c:axId val="2094734552"/>
      </c:scatterChart>
      <c:valAx>
        <c:axId val="2094734554"/>
        <c:scaling>
          <c:logBase val="10"/>
          <c:orientation val="minMax"/>
          <c:max val="0.2"/>
          <c:min val="2.9999999999999997E-4"/>
        </c:scaling>
        <c:delete val="0"/>
        <c:axPos val="b"/>
        <c:majorGridlines>
          <c:spPr>
            <a:ln w="6350" cap="flat">
              <a:solidFill>
                <a:srgbClr val="E8EBEF"/>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Equipment mass / building mass</a:t>
                </a:r>
              </a:p>
            </c:rich>
          </c:tx>
          <c:overlay val="0"/>
        </c:title>
        <c:numFmt formatCode="General" sourceLinked="1"/>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2"/>
        <c:crosses val="autoZero"/>
        <c:crossBetween val="midCat"/>
      </c:valAx>
      <c:valAx>
        <c:axId val="2094734552"/>
        <c:scaling>
          <c:orientation val="minMax"/>
          <c:max val="1.2"/>
          <c:min val="0"/>
        </c:scaling>
        <c:delete val="0"/>
        <c:axPos val="l"/>
        <c:majorGridlines>
          <c:spPr>
            <a:ln w="6350" cap="flat">
              <a:solidFill>
                <a:srgbClr val="D9DEE5"/>
              </a:solidFill>
              <a:prstDash val="solid"/>
              <a:round/>
            </a:ln>
          </c:spPr>
        </c:majorGridlines>
        <c:title>
          <c:tx>
            <c:rich>
              <a:bodyPr/>
              <a:lstStyle/>
              <a:p>
                <a:pPr>
                  <a:defRPr sz="1100" b="0" i="0" u="none" strike="noStrike">
                    <a:solidFill>
                      <a:srgbClr val="2B2B2B"/>
                    </a:solidFill>
                    <a:latin typeface="Arial"/>
                  </a:defRPr>
                </a:pPr>
                <a:r>
                  <a:rPr lang="en-US" sz="1100" b="0" i="0" u="none" strike="noStrike">
                    <a:solidFill>
                      <a:srgbClr val="2B2B2B"/>
                    </a:solidFill>
                    <a:latin typeface="Arial"/>
                  </a:rPr>
                  <a:t>Coupled / decoupled</a:t>
                </a:r>
              </a:p>
            </c:rich>
          </c:tx>
          <c:overlay val="0"/>
        </c:title>
        <c:numFmt formatCode="General" sourceLinked="0"/>
        <c:majorTickMark val="none"/>
        <c:minorTickMark val="none"/>
        <c:tickLblPos val="low"/>
        <c:spPr>
          <a:ln w="12700" cap="flat">
            <a:solidFill>
              <a:srgbClr val="888888"/>
            </a:solidFill>
            <a:prstDash val="solid"/>
            <a:round/>
          </a:ln>
        </c:spPr>
        <c:txPr>
          <a:bodyPr/>
          <a:lstStyle/>
          <a:p>
            <a:pPr>
              <a:defRPr sz="1100" b="0" i="0" u="none" strike="noStrike">
                <a:solidFill>
                  <a:srgbClr val="2B2B2B"/>
                </a:solidFill>
                <a:latin typeface="Arial"/>
              </a:defRPr>
            </a:pPr>
            <a:endParaRPr lang="en-US"/>
          </a:p>
        </c:txPr>
        <c:crossAx val="2094734554"/>
        <c:crosses val="min"/>
        <c:crossBetween val="midCat"/>
        <c:majorUnit val="0.2"/>
      </c:valAx>
      <c:spPr>
        <a:noFill/>
        <a:ln>
          <a:noFill/>
        </a:ln>
        <a:effectLst/>
      </c:spPr>
    </c:plotArea>
    <c:plotVisOnly val="1"/>
    <c:dispBlanksAs val="span"/>
    <c:showDLblsOverMax val="1"/>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Tension (kN)</c:v>
                </c:pt>
              </c:strCache>
            </c:strRef>
          </c:tx>
          <c:spPr>
            <a:solidFill>
              <a:srgbClr val="A62B1F"/>
            </a:solidFill>
            <a:effectLst/>
          </c:spPr>
          <c:invertIfNegative val="0"/>
          <c:dPt>
            <c:idx val="0"/>
            <c:invertIfNegative val="0"/>
            <c:bubble3D val="0"/>
            <c:spPr>
              <a:solidFill>
                <a:srgbClr val="A62B1F"/>
              </a:solidFill>
              <a:effectLst/>
            </c:spPr>
            <c:extLst>
              <c:ext xmlns:c16="http://schemas.microsoft.com/office/drawing/2014/chart" uri="{C3380CC4-5D6E-409C-BE32-E72D297353CC}">
                <c16:uniqueId val="{00000001-FF9F-4BA3-A08E-3B6900092D35}"/>
              </c:ext>
            </c:extLst>
          </c:dPt>
          <c:dPt>
            <c:idx val="1"/>
            <c:invertIfNegative val="0"/>
            <c:bubble3D val="0"/>
            <c:spPr>
              <a:solidFill>
                <a:srgbClr val="7FA3C8"/>
              </a:solidFill>
              <a:effectLst/>
            </c:spPr>
            <c:extLst>
              <c:ext xmlns:c16="http://schemas.microsoft.com/office/drawing/2014/chart" uri="{C3380CC4-5D6E-409C-BE32-E72D297353CC}">
                <c16:uniqueId val="{00000003-FF9F-4BA3-A08E-3B6900092D35}"/>
              </c:ext>
            </c:extLst>
          </c:dPt>
          <c:dPt>
            <c:idx val="2"/>
            <c:invertIfNegative val="0"/>
            <c:bubble3D val="0"/>
            <c:spPr>
              <a:solidFill>
                <a:srgbClr val="7FA3C8"/>
              </a:solidFill>
              <a:effectLst/>
            </c:spPr>
            <c:extLst>
              <c:ext xmlns:c16="http://schemas.microsoft.com/office/drawing/2014/chart" uri="{C3380CC4-5D6E-409C-BE32-E72D297353CC}">
                <c16:uniqueId val="{00000005-FF9F-4BA3-A08E-3B6900092D35}"/>
              </c:ext>
            </c:extLst>
          </c:dPt>
          <c:dPt>
            <c:idx val="3"/>
            <c:invertIfNegative val="0"/>
            <c:bubble3D val="0"/>
            <c:spPr>
              <a:solidFill>
                <a:srgbClr val="1C7293"/>
              </a:solidFill>
              <a:effectLst/>
            </c:spPr>
            <c:extLst>
              <c:ext xmlns:c16="http://schemas.microsoft.com/office/drawing/2014/chart" uri="{C3380CC4-5D6E-409C-BE32-E72D297353CC}">
                <c16:uniqueId val="{00000007-FF9F-4BA3-A08E-3B6900092D35}"/>
              </c:ext>
            </c:extLst>
          </c:dPt>
          <c:dLbls>
            <c:numFmt formatCode="0.0" sourceLinked="0"/>
            <c:spPr>
              <a:noFill/>
              <a:ln>
                <a:noFill/>
              </a:ln>
              <a:effectLst/>
            </c:spPr>
            <c:txPr>
              <a:bodyPr/>
              <a:lstStyle/>
              <a:p>
                <a:pPr>
                  <a:defRPr sz="1200" b="0" i="0" u="none" strike="noStrike">
                    <a:solidFill>
                      <a:srgbClr val="2B2B2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X 100 %</c:v>
                </c:pt>
                <c:pt idx="1">
                  <c:v>Y 100 %</c:v>
                </c:pt>
                <c:pt idx="2">
                  <c:v>Z 100 %</c:v>
                </c:pt>
                <c:pt idx="3">
                  <c:v>SRSS</c:v>
                </c:pt>
              </c:strCache>
            </c:strRef>
          </c:cat>
          <c:val>
            <c:numRef>
              <c:f>Sheet1!$B$2:$B$5</c:f>
              <c:numCache>
                <c:formatCode>General</c:formatCode>
                <c:ptCount val="4"/>
                <c:pt idx="0">
                  <c:v>14</c:v>
                </c:pt>
                <c:pt idx="1">
                  <c:v>11.6</c:v>
                </c:pt>
                <c:pt idx="2">
                  <c:v>10.4</c:v>
                </c:pt>
                <c:pt idx="3">
                  <c:v>12.33</c:v>
                </c:pt>
              </c:numCache>
            </c:numRef>
          </c:val>
          <c:extLst>
            <c:ext xmlns:c16="http://schemas.microsoft.com/office/drawing/2014/chart" uri="{C3380CC4-5D6E-409C-BE32-E72D297353CC}">
              <c16:uniqueId val="{00000008-FF9F-4BA3-A08E-3B6900092D35}"/>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472"/>
                </a:solidFill>
                <a:latin typeface="Calibri"/>
              </a:defRPr>
            </a:pPr>
            <a:endParaRPr lang="en-US"/>
          </a:p>
        </c:txPr>
        <c:crossAx val="2094734552"/>
        <c:crosses val="autoZero"/>
        <c:auto val="1"/>
        <c:lblAlgn val="ctr"/>
        <c:lblOffset val="100"/>
        <c:noMultiLvlLbl val="1"/>
      </c:catAx>
      <c:valAx>
        <c:axId val="2094734552"/>
        <c:scaling>
          <c:orientation val="minMax"/>
          <c:max val="16"/>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577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unit covers floor response spectra, also called in-structure response spectra. The ground response spectrum describes the earthquake. The floor response spectrum describes what a component mounted on a floor, roof, or wall actually experiences after the building has filtered the ground motion. We will work through a generic five-story example from ground motion to floor spectra, then look at damping, peak broadening, equipment-structure coupling, code practice under ASCE 7-22 Chapter 13, and qualification by analysis and test.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point: a component does not see the ground motion. It sees the motion of the floor it is attached to. In the example we build later, the peak floor acceleration at the roof is 3.4 times the peak ground acceleration, and a 5 percent damped component tuned to the fundamental building frequency sees 5.7 times what the ground spectrum predicts at that frequency. At 2 percent damping, which is realistic for welded or bolted steel equipment, the roof peak is almost 10 g. Floor spectra are standard practice in nuclear work and are increasingly used for buildings through the analysis options in ASCE 7-22 Chapter 13.</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two filters in series. The building is the first filter. It takes broadband ground motion and passes mainly the energy near its own natural frequencies, so the floor motion at upper levels looks close to a sinusoid at the fundamental frequency. The equipment is the second filter. The floor response spectrum is simply the shock response spectrum of the floor acceleration record. The absolute floor acceleration is a sum of modal absolute accelerations weighted by mode shape times participation factor, and those weights sum to one at every floor. When the equipment frequency matches a building frequency, a lightly damped oscillator driven by a near-sinusoid builds up toward its Q, which is why tuned floor spectrum peaks are far larger than ground spectrum amplifications.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worked example is a generic five-story shear building with 400 tonnes per floor and uniform story stiffness of 780 meganewtons per meter, chosen so the fundamental frequency is exactly 2 hertz, a period of half a second. Modal damping is 5 percent and the building stays elastic. The first mode has 88 percent effective mass, the second 8.7 percent. For base shear you would stop after two modes, but for floor spectra higher modes matter more, especially at the lower levels, as we will see. This is a teaching model, not a real building.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input is a synthesized ground acceleration matched to an ASCE 7 style design spectrum with SDS of 1.0 g and SD1 of 0.6 g. I started with enveloped random noise and adjusted its Fourier amplitudes over 20 passes until its 5 percent response spectrum was within about 12 percent of the target from a quarter hertz to 50 hertz. The peak ground acceleration is 0.41 g. For design, ASCE 4 and the NRC guidance require either multiple records or a single record meeting enveloping and power spectral density criteria, because one record can leave notches that happen to fall at a building frequency. The response spectra here are computed with the Smallwood ramp-invariant digital recursive filter, the same algorithm used in the Vibrationdata SRS tools.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eight second window of the ground and roof absolute acceleration. The ground record is broadband and irregular. The roof record is dominated by a regular half-second cycle, the fundamental mode, with some higher-mode ripple. Peak roof acceleration is 1.39 g against a peak ground acceleration of 0.41 g. Anything on the roof with a natural frequency near 2 hertz is being driven by what is essentially a sine dwell lasting several seconds.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this mean for equipment on the roof, story 5? The plot overlays the roof spectra from both inputs at 2 and 5 percent damping, shaded by equipment frequency. Above about 20 hertz, beyond the highest building mode at 13.5 hertz, the spectra settle to the peak floor acceleration, so a rigid item simply rides the floor at about 1.2 to 1.4 g. Near the building fundamental, 1.5 to 2.5 hertz after broadening, a lightly damped item sees 7 to 10 g, which is not practical to qualify. The second mode near 5.7 hertz adds a smaller peak of 2.3 to 4.5 g. So the first recommendation is to mount the equipment stiffly and check its frequency on its actual mounts. Rooftop units on spring isolators are the classic trap, because isolators are often 2 to 5 hertz; they need seismic restraints and snubbers. Qualify to the broadened envelope of several records, not one. Piping and conduit that cross floors must take the relative motion, 65 to 80 millimeters at the roof. And anything heavier than about one percent of the building mass, about 20 tonnes here, belongs in the building model.</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compares the computed ratio of peak floor acceleration to peak ground acceleration against the ASCE 7-22 height factor Hf, and the older ASCE 7-16 factor of one plus two z over h. With an approximate period of half a second, a1 is 2.0, a2 is 0.36, and Hf at the roof is 3.36. The computed elastic roof ratio is 3.39, remarkably close. The old linear factor gave 3.0. At the lower floors the computed values run 10 to 30 percent above Hf because the second mode contributes more there. Remember that ASCE 7-22 divides Hf by R mu, which accounts for building yielding. Our building is elastic, so the comparison is with R mu of one.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Measured PFA/PGA from instrumented buildings. PGA is the base or basement record unless noted; PFA is the largest horizontal peak at the roof unless noted.
Olive View (Sylmar County Hospital): USGS reports 0.91 g free field and 2.31 g roof (ratio 2.5). Celebi (1997) gives 0.82 g at the ground floor with 2.31 g roof (2.8). Naeim's processed CSMIP data give 0.80 g ground floor and 1.71 g roof (2.1). The ratio depends on which base record and which processing level is used.
Transamerica Pyramid: 48 occupied floors; Celebi and Safak describe it as 60 levels including the spire. Sensor at level 49; foundation 0.10 g.
Damaged buildings (Van Nuys hotel, Sherman Oaks, Imperial County Services Building, Woodland Hills) cluster at 0.75 to 1.7. Yielding caps floor acceleration, which is what R-mu represents in ASCE 7-22.
USC University Hospital (base isolated, 7 stories above the isolation plane): free field 0.49 g, foundation 0.37 g, roof 0.21 g. Not included in the median.
Sources:
Naeim, F. (2000). Learning from structural and nonstructural seismic performance of 20 extensively instrumented buildings. 12WCEE, Paper 0217.
Goel, R. K. (2003). Evaluation of nonlinear static procedures using strong-motion records of buildings. CSMIP data utilization report (Woodland Hills 13-story).
Goel, R. K. and Chadwell, C. (2007). SMIP07 Seminar Proceedings (Imperial County Services Building, Watsonville, UCSB).
USGS Open-File Report 89-568, Loma Prieta strong-motion records (Transamerica, Pacific Park Plaza).
USGS Open-File Report 96-263 and Celebi (1997), J. Struct. Eng. 123(4) (Olive View).
Nagarajaiah, S. and Sun, X. (2000). J. Struct. Eng. 126(10) (USC University Hospital).</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5 percent floor response spectra at every level along with the ground spectrum. Four features to read. First, the tuned peak near the fundamental building frequency. At the roof it is 5.9 g against 1.0 g on the ground spectrum at 2 hertz. The peak plots slightly below 2.00 hertz because of the frequency content of this particular record near the mode. Second, a peak at the second mode near 5.7 hertz. At Level 1 this second-mode peak is actually the largest ordinate on the curve, which is why truncating to one mode is unconservative for low-level equipment. Third, below the fundamental frequency the floors add little. Fourth, the rigid range, where the spectrum settles to the peak floor acceleration, 1.40 g at the roof. A rigid component simply rides the floor.</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vary the equipment damping at the roof. Going from 5 percent to 2 percent raises the roof peak from 5.9 g to 9.9 g, a factor of 1.67. The same change on the ground spectrum at 2 hertz is only 1.23. The reason is the narrowband floor input. For a pure harmonic input the ratio would be the ratio of the Qs, 25 over 10, or 2.5. For a long broadband input the RMS response scales roughly with the square root of Q, which is about 1.6. Short strong-motion duration pulls both down. Our floor result sits between the two, closer to harmonic behavior. The practical point: use the damping of the component, and be careful, because on a floor spectrum that choice moves the answer a lot.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computed floor spectrum has sharp peaks at frequencies that depend on the building model. Those frequencies are uncertain because of concrete cracking, mass and stiffness estimates, soil-structure interaction, and nonstructural stiffness. The standard remedy is peak broadening. ASCE 4-16 widens each peak by plus or minus 15 percent in frequency. Regulatory Guide 1.122 calls for a minimum of plus or minus 10 percent, more if the computed variation justifies it. Here I formed the broadened curve as the envelope of the spectrum shifted over plus or minus 15 percent. The 9.9 g spike becomes a plateau from about 1.7 to 2.35 hertz. The alternative, peak shifting, evaluates the equipment at several shifted peak locations and takes the worst; it can be less conservative for multi-mode equipment.</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same five-story building with a recorded ground motion: the north-south component of the 1940 Imperial Valley earthquake recorded at El Centro. It is 53.7 seconds long at 100 samples per second with a peak ground acceleration of 0.35 g, and I used it unscaled. The record was upsampled to 1000 samples per second by linear interpolation before running the building and the response spectra, because 100 samples per second is only two samples per cycle at 50 hertz. Unlike the synthesized input, El Centro is not matched to a design spectrum. Its 5 percent spectrum is 0.84 g at the 2 hertz building frequency and peaks at 0.94 g near 3.9 hertz. Normalized by peak ground acceleration, the ordinate at the building frequency is 2.4, the same as the synthesized record, which makes the comparison that follows a fair one.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first twelve seconds of the ground and roof absolute acceleration with El Centro as the input. The roof again settles into the half-second cycle of the fundamental mode. The building sets that period, not the record. The peak roof acceleration is 1.16 g, which is 3.33 times the peak ground acceleration. The synthesized record gave 3.39, and the ASCE 7-22 height factor at the roof is 3.36. The roof moves 65 millimeters relative to the ground, against 80 for the synthesized record, mostly because El Centro is a smaller record in absolute terms.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5 percent floor spectra from El Centro at every level. The tuned roof peak is 4.9 g at 2 hertz, 5.8 times the ground spectrum at that frequency. The synthesized record gave 5.9 times, so the building amplification carries over almost exactly. What does not carry over is the second mode. With the synthesized record, the second-mode peak was the largest ordinate at Level 1. With El Centro the first mode governs at Level 1, 1.63 g against 1.48 g at the second mode, because El Centro has relatively less energy near 5.8 hertz. The rigid range again settles to the peak floor acceleration.</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by side. The ratios that the building sets carry over almost exactly between the two inputs: peak floor acceleration over peak ground acceleration, 3.39 against 3.33, and the tuned roof peak over the ground spectrum at the building frequency, 5.9 against 5.8. The ratios that depend on the details of the record do not. The 2 percent to 5 percent ratio at the roof is 1.67 for the synthesized record and 1.41 for El Centro. A lightly damped oscillator needs many cycles of steady input near its frequency to build up, and the spectrum-matched synthetic, with a 25 second envelope, likely supplies that more steadily than El Centro does near 2 hertz. Which mode governs Level 1 also changes. The chart shows the roof spectra divided by peak ground acceleration. At 5 percent the two records nearly overlay at the tuned peak; at 2 percent they separate. That is the practical argument for using several records and averaging or enveloping them, rather than trusting one.</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routes. The time-history route is what we just did: run spectrum-compatible records through a building model and compute the SRS of each floor record. It is the most general and can include nonlinearity, but it has record-to-record scatter, so practice uses several records. The direct methods, going back to Singh in the 1970s and developed by many researchers since, map the ground spectrum to floor spectra through random vibration theory or calibrated transfer functions, with no records. They are fast and repeatable but mostly linear. The code route is ASCE 7-22 Chapter 13, or the similar Eurocode 8 expression. It is appropriate for ordinary components, but it contains ductility and averaging assumptions, so for rigid, brittle, or functionally critical equipment a real floor spectrum is the better basis. One numerical point: for the SRS itself use at least ten samples per cycle at the highest frequency.</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ASCE 7-22 component force equation maps directly onto floor spectrum concepts. 0.4 SDS is the peak ground acceleration. Hf over R mu is the peak floor acceleration ratio, reduced when the building yields. CAR, the component resonance ductility factor, plays the role of the floor spectrum peak divided by the peak floor acceleration, with component ductility and non-exact tuning built in. In our elastic example that ratio is 4.2 at 5 percent damping and 7.1 at 2 percent, well above the tabulated CAR values. That is not a code error. It reflects the ductility and statistical assumptions behind the table. But it tells you where the simplified method is least appropriate: rigid or brittle anchorage, or functionally critical equipment tuned to a building mode. Chapter 13 allows floor accelerations and spectra from building analysis for those cases. Check the edition in force for the exact CAR table values and limits.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floor spectrum assumes the equipment does not affect the floor, which is true only for light equipment. Here I attached a 2 percent damped oscillator to the roof, tuned exactly to the 2 hertz building mode, and solved the coupled system. With a mass ratio of 0.1 percent of the building mass, the coupled peak is 12 percent below the decoupled floor spectrum value of 10.4 g. At 1 percent it is 38 percent lower, and the tuned pair splits into modes at 1.87 and 2.14 hertz; this is the tuned mass damper effect. At 10 percent the reduction is 70 percent. The ASCE 4 and SRP 3.7.2 criteria use the mass ratio Rm and the frequency ratio Rf. Decoupling is conservative for the tuned item itself. But the split modes move the floor spectrum peaks for other items on the same floor, and heavy equipment changes slab demands, so above about 1 percent include the equipment in the model.</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horizontal floor spectrum is only part of the demand. You need all three directions at each mounting location, combined by SRSS or the 100-40-40 rule. The vertical direction deserves special care: with rigid columns the vertical floor spectrum is close to the ground spectrum, but slab vertical modes, often 8 to 25 hertz, amplify strongly at midspan, so equipment on a slab bay needs a spectrum at that point. In plan, torsion raises demands at edges and corners. Finally, relative displacement. In our example the roof moves 80 millimeters relative to the ground and the first story drift is 22 millimeters. A riser anchored at grade and roof must accommodate that differential motion. The floor spectrum does not capture it, so seismic anchor motion is a separate load case.</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100-40-40 rule combines the responses to the three orthogonal components of earthquake motion. Compute each response quantity for X, Y and Z excitation separately. Then form three combinations, each giving one direction 100 percent and the other two 40 percent, using absolute values, and design to the largest. The 40 percent reflects that the components are statistically independent and do not peak simultaneously. It traces to Newmark and is accepted in ASCE 4 and NRC Regulatory Guide 1.92 as an alternative to SRSS. Building codes such as ASCE 7 use the similar 100-30 rule for orthogonal horizontal effects. Worked example: anchor tension of 10, 6 and 4 kN from X, Y and Z. The three permutations give 14.0, 11.6 and 10.4 kN, so the design value is 14.0 kN. SRSS gives the square root of 152, or 12.3 kN, so 100-40-40 is about 14 percent higher here. The rule is usually slightly conservative relative to SRSS, but it can be about 1 percent below SRSS when two components are equal and the third is zero.</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have a broadened floor spectrum, qualification goes one of two ways. By analysis: model the component on its real mounting stiffness, read spectral accelerations at its frequencies and damping, combine modes and directions, include the rigid-range term for the missing mass, and add seismic anchor motion. By test: the broadened floor spectrum, usually with a margin, becomes the required response spectrum. The shake-table test response spectrum, computed at the same damping, must envelope it, with adequate strong-motion duration. IEEE 344 governs nuclear safety-related equipment, and ICC-ES AC156 is the common acceptance criterion for building components under ASCE 7. Either way, the floor spectrum is the handoff document between the building analyst and the equipment qualifier.</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checklist of the common mistakes. On the input and building side: using the ground spectrum for upper-floor equipment, using building damping instead of component damping, skipping or only partially applying peak broadening, truncating to one mode, and relying on one ground motion that may have a notch near a building frequency. On the spectrum and component side: stopping the spectrum before the rigid range, poor sample rate in the SRS calculation, ignoring slab vertical flexibility, decoupling heavy equipment, and forgetting relative support displacements. Nearly all of these come from treating the floor as if it were the ground.</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with the numbers from the worked example. The roof peak floor acceleration was 3.4 times the peak ground acceleration, and the ASCE 7-22 height factor matched it at the roof. A tuned roof component saw 5.9 g at 5 percent damping and 9.9 g at 2 percent, against 1.0 g on the ground spectrum. Damping sensitivity is much larger on the floor. Broadening plus or minus 15 percent turns the spike into a plateau. And heavy tuned equipment reduces its own response through interaction. The references listed are the main standards and two classic papers: Smallwood for the SRS algorithm and Singh for direct floor spectrum generation.</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333161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00.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3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14A"/>
        </a:solidFill>
        <a:effectLst/>
      </p:bgPr>
    </p:bg>
    <p:spTree>
      <p:nvGrpSpPr>
        <p:cNvPr id="1" name=""/>
        <p:cNvGrpSpPr/>
        <p:nvPr/>
      </p:nvGrpSpPr>
      <p:grpSpPr>
        <a:xfrm>
          <a:off x="0" y="0"/>
          <a:ext cx="0" cy="0"/>
          <a:chOff x="0" y="0"/>
          <a:chExt cx="0" cy="0"/>
        </a:xfrm>
      </p:grpSpPr>
      <p:sp>
        <p:nvSpPr>
          <p:cNvPr id="2" name="Text 0"/>
          <p:cNvSpPr txBox="1"/>
          <p:nvPr/>
        </p:nvSpPr>
        <p:spPr>
          <a:xfrm>
            <a:off x="9509760" y="320040"/>
            <a:ext cx="2148840" cy="320040"/>
          </a:xfrm>
          <a:prstGeom prst="rect">
            <a:avLst/>
          </a:prstGeom>
          <a:noFill/>
          <a:ln/>
        </p:spPr>
        <p:txBody>
          <a:bodyPr wrap="square" lIns="0" tIns="0" rIns="0" bIns="0" rtlCol="0" anchor="ctr"/>
          <a:lstStyle/>
          <a:p>
            <a:pPr marL="0" indent="0" algn="r">
              <a:buNone/>
            </a:pPr>
            <a:r>
              <a:rPr lang="en-US" sz="1400" b="1" dirty="0">
                <a:solidFill>
                  <a:srgbClr val="FFFFFF"/>
                </a:solidFill>
                <a:latin typeface="Arial" pitchFamily="34" charset="0"/>
                <a:ea typeface="Arial" pitchFamily="34" charset="-122"/>
                <a:cs typeface="Arial" pitchFamily="34" charset="-120"/>
              </a:rPr>
              <a:t>Vibrationdata</a:t>
            </a:r>
            <a:endParaRPr lang="en-US" sz="1400" dirty="0"/>
          </a:p>
        </p:txBody>
      </p:sp>
      <p:sp>
        <p:nvSpPr>
          <p:cNvPr id="3" name="Text 1"/>
          <p:cNvSpPr txBox="1"/>
          <p:nvPr/>
        </p:nvSpPr>
        <p:spPr>
          <a:xfrm>
            <a:off x="731520" y="1828800"/>
            <a:ext cx="10058400" cy="320040"/>
          </a:xfrm>
          <a:prstGeom prst="rect">
            <a:avLst/>
          </a:prstGeom>
          <a:noFill/>
          <a:ln/>
        </p:spPr>
        <p:txBody>
          <a:bodyPr wrap="square" lIns="0" tIns="0" rIns="0" bIns="0" rtlCol="0" anchor="ctr"/>
          <a:lstStyle/>
          <a:p>
            <a:pPr marL="0" indent="0">
              <a:buNone/>
            </a:pPr>
            <a:r>
              <a:rPr lang="en-US" sz="1300" b="1" kern="0" spc="300" dirty="0">
                <a:solidFill>
                  <a:srgbClr val="8FC3D6"/>
                </a:solidFill>
                <a:latin typeface="Calibri" pitchFamily="34" charset="0"/>
                <a:ea typeface="Calibri" pitchFamily="34" charset="-122"/>
                <a:cs typeface="Calibri" pitchFamily="34" charset="-120"/>
              </a:rPr>
              <a:t>EARTHQUAKE ENGINEERING  ·  NONSTRUCTURAL COMPONENTS</a:t>
            </a:r>
            <a:endParaRPr lang="en-US" sz="1300" dirty="0"/>
          </a:p>
        </p:txBody>
      </p:sp>
      <p:sp>
        <p:nvSpPr>
          <p:cNvPr id="4" name="Text 2"/>
          <p:cNvSpPr txBox="1"/>
          <p:nvPr/>
        </p:nvSpPr>
        <p:spPr>
          <a:xfrm>
            <a:off x="731520" y="2240280"/>
            <a:ext cx="10515600" cy="86868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Earthquake Floor Response Spectra</a:t>
            </a:r>
            <a:endParaRPr lang="en-US" sz="4000" dirty="0"/>
          </a:p>
        </p:txBody>
      </p:sp>
      <p:sp>
        <p:nvSpPr>
          <p:cNvPr id="5" name="Text 3"/>
          <p:cNvSpPr txBox="1"/>
          <p:nvPr/>
        </p:nvSpPr>
        <p:spPr>
          <a:xfrm>
            <a:off x="1131570" y="3383280"/>
            <a:ext cx="7075170" cy="822960"/>
          </a:xfrm>
          <a:prstGeom prst="rect">
            <a:avLst/>
          </a:prstGeom>
          <a:noFill/>
          <a:ln/>
        </p:spPr>
        <p:txBody>
          <a:bodyPr wrap="square" lIns="0" tIns="0" rIns="0" bIns="0" rtlCol="0" anchor="ctr"/>
          <a:lstStyle/>
          <a:p>
            <a:pPr marL="0" indent="0">
              <a:buNone/>
            </a:pPr>
            <a:r>
              <a:rPr lang="en-US" sz="1800" dirty="0">
                <a:solidFill>
                  <a:srgbClr val="D5DEE8"/>
                </a:solidFill>
                <a:latin typeface="Calibri" pitchFamily="34" charset="0"/>
                <a:ea typeface="Calibri" pitchFamily="34" charset="-122"/>
                <a:cs typeface="Calibri" pitchFamily="34" charset="-120"/>
              </a:rPr>
              <a:t>What the equipment actually feels: generation, interpretation, damping, peak broadening, equipment coupling, and code practice   </a:t>
            </a:r>
          </a:p>
          <a:p>
            <a:pPr marL="0" indent="0">
              <a:buNone/>
            </a:pPr>
            <a:endParaRPr lang="en-US" dirty="0">
              <a:solidFill>
                <a:srgbClr val="D5DEE8"/>
              </a:solidFill>
              <a:latin typeface="Calibri" pitchFamily="34" charset="0"/>
              <a:ea typeface="Calibri" pitchFamily="34" charset="-122"/>
              <a:cs typeface="Calibri" pitchFamily="34" charset="-120"/>
            </a:endParaRPr>
          </a:p>
          <a:p>
            <a:pPr marL="0" indent="0" algn="ctr">
              <a:buNone/>
            </a:pPr>
            <a:r>
              <a:rPr lang="en-US" sz="1800" dirty="0">
                <a:solidFill>
                  <a:srgbClr val="D5DEE8"/>
                </a:solidFill>
                <a:latin typeface="Calibri" pitchFamily="34" charset="0"/>
                <a:ea typeface="Calibri" pitchFamily="34" charset="-122"/>
                <a:cs typeface="Calibri" pitchFamily="34" charset="-120"/>
              </a:rPr>
              <a:t>Revision B</a:t>
            </a:r>
            <a:endParaRPr lang="en-US" sz="1800" dirty="0"/>
          </a:p>
        </p:txBody>
      </p:sp>
      <p:sp>
        <p:nvSpPr>
          <p:cNvPr id="6" name="Text 4"/>
          <p:cNvSpPr txBox="1"/>
          <p:nvPr/>
        </p:nvSpPr>
        <p:spPr>
          <a:xfrm>
            <a:off x="731520" y="5394960"/>
            <a:ext cx="7315200" cy="365760"/>
          </a:xfrm>
          <a:prstGeom prst="rect">
            <a:avLst/>
          </a:prstGeom>
          <a:noFill/>
          <a:ln/>
        </p:spPr>
        <p:txBody>
          <a:bodyPr wrap="square" lIns="0" tIns="0" rIns="0" bIns="0" rtlCol="0" anchor="ctr"/>
          <a:lstStyle/>
          <a:p>
            <a:pPr marL="0" indent="0">
              <a:buNone/>
            </a:pPr>
            <a:r>
              <a:rPr lang="en-US" sz="1400" dirty="0">
                <a:solidFill>
                  <a:srgbClr val="D5DEE8"/>
                </a:solidFill>
                <a:latin typeface="Calibri" pitchFamily="34" charset="0"/>
                <a:ea typeface="Calibri" pitchFamily="34" charset="-122"/>
                <a:cs typeface="Calibri" pitchFamily="34" charset="-120"/>
              </a:rPr>
              <a:t>Tom Irvine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MOTIVATION</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The ground spectrum is not the equipment’s input</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2 / 41</a:t>
            </a:r>
            <a:endParaRPr lang="en-US" sz="1100" dirty="0"/>
          </a:p>
        </p:txBody>
      </p:sp>
      <p:sp>
        <p:nvSpPr>
          <p:cNvPr id="6" name="Shape 4"/>
          <p:cNvSpPr/>
          <p:nvPr/>
        </p:nvSpPr>
        <p:spPr>
          <a:xfrm>
            <a:off x="548640" y="1371600"/>
            <a:ext cx="3657600" cy="2148840"/>
          </a:xfrm>
          <a:prstGeom prst="roundRect">
            <a:avLst>
              <a:gd name="adj" fmla="val 3404"/>
            </a:avLst>
          </a:prstGeom>
          <a:solidFill>
            <a:srgbClr val="FFFFFF"/>
          </a:solidFill>
          <a:ln w="12700">
            <a:solidFill>
              <a:srgbClr val="1B4F8A"/>
            </a:solidFill>
            <a:prstDash val="solid"/>
          </a:ln>
        </p:spPr>
        <p:txBody>
          <a:bodyPr/>
          <a:lstStyle/>
          <a:p>
            <a:endParaRPr lang="en-US"/>
          </a:p>
        </p:txBody>
      </p:sp>
      <p:sp>
        <p:nvSpPr>
          <p:cNvPr id="7" name="Text 5"/>
          <p:cNvSpPr txBox="1"/>
          <p:nvPr/>
        </p:nvSpPr>
        <p:spPr>
          <a:xfrm>
            <a:off x="713232" y="1481328"/>
            <a:ext cx="332841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What the building does</a:t>
            </a:r>
            <a:endParaRPr lang="en-US" sz="1400" dirty="0"/>
          </a:p>
        </p:txBody>
      </p:sp>
      <p:sp>
        <p:nvSpPr>
          <p:cNvPr id="8" name="Text 6"/>
          <p:cNvSpPr txBox="1"/>
          <p:nvPr/>
        </p:nvSpPr>
        <p:spPr>
          <a:xfrm>
            <a:off x="713232" y="1847088"/>
            <a:ext cx="3328416" cy="158191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Filters broadband ground shaking into narrowband floor motion near its own modes</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Amplifies peak acceleration with height</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Adds vertical, torsional and relative-displacement demands</a:t>
            </a:r>
            <a:endParaRPr lang="en-US" sz="1400" dirty="0"/>
          </a:p>
        </p:txBody>
      </p:sp>
      <p:sp>
        <p:nvSpPr>
          <p:cNvPr id="9" name="Shape 7"/>
          <p:cNvSpPr/>
          <p:nvPr/>
        </p:nvSpPr>
        <p:spPr>
          <a:xfrm>
            <a:off x="548640" y="3657600"/>
            <a:ext cx="3657600" cy="2011680"/>
          </a:xfrm>
          <a:prstGeom prst="roundRect">
            <a:avLst>
              <a:gd name="adj" fmla="val 3636"/>
            </a:avLst>
          </a:prstGeom>
          <a:solidFill>
            <a:srgbClr val="FFFFFF"/>
          </a:solidFill>
          <a:ln w="12700">
            <a:solidFill>
              <a:srgbClr val="A62B1F"/>
            </a:solidFill>
            <a:prstDash val="solid"/>
          </a:ln>
        </p:spPr>
        <p:txBody>
          <a:bodyPr/>
          <a:lstStyle/>
          <a:p>
            <a:endParaRPr lang="en-US"/>
          </a:p>
        </p:txBody>
      </p:sp>
      <p:sp>
        <p:nvSpPr>
          <p:cNvPr id="10" name="Text 8"/>
          <p:cNvSpPr txBox="1"/>
          <p:nvPr/>
        </p:nvSpPr>
        <p:spPr>
          <a:xfrm>
            <a:off x="713232" y="3767328"/>
            <a:ext cx="3328416" cy="310896"/>
          </a:xfrm>
          <a:prstGeom prst="rect">
            <a:avLst/>
          </a:prstGeom>
          <a:noFill/>
          <a:ln/>
        </p:spPr>
        <p:txBody>
          <a:bodyPr wrap="square" lIns="0" tIns="0" rIns="0" bIns="0" rtlCol="0" anchor="ctr"/>
          <a:lstStyle/>
          <a:p>
            <a:pPr marL="0" indent="0">
              <a:buNone/>
            </a:pPr>
            <a:r>
              <a:rPr lang="en-US" sz="1400" b="1" dirty="0">
                <a:solidFill>
                  <a:srgbClr val="A62B1F"/>
                </a:solidFill>
                <a:latin typeface="Calibri" pitchFamily="34" charset="0"/>
                <a:ea typeface="Calibri" pitchFamily="34" charset="-122"/>
                <a:cs typeface="Calibri" pitchFamily="34" charset="-120"/>
              </a:rPr>
              <a:t>Why it matters</a:t>
            </a:r>
            <a:endParaRPr lang="en-US" sz="1400" dirty="0"/>
          </a:p>
        </p:txBody>
      </p:sp>
      <p:sp>
        <p:nvSpPr>
          <p:cNvPr id="11" name="Text 9"/>
          <p:cNvSpPr txBox="1"/>
          <p:nvPr/>
        </p:nvSpPr>
        <p:spPr>
          <a:xfrm>
            <a:off x="731520" y="4224997"/>
            <a:ext cx="3328416" cy="144475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Equipment tuned to a building mode can see several times the ground spectral value</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Rooftop units, piping, batteries, switchgear, and racks fail by anchorage, sliding and toppling</a:t>
            </a:r>
            <a:endParaRPr lang="en-US" sz="1400" dirty="0"/>
          </a:p>
        </p:txBody>
      </p:sp>
      <p:sp>
        <p:nvSpPr>
          <p:cNvPr id="12" name="Shape 10"/>
          <p:cNvSpPr/>
          <p:nvPr/>
        </p:nvSpPr>
        <p:spPr>
          <a:xfrm>
            <a:off x="4389120" y="1371600"/>
            <a:ext cx="3291840" cy="4297680"/>
          </a:xfrm>
          <a:prstGeom prst="roundRect">
            <a:avLst>
              <a:gd name="adj" fmla="val 2222"/>
            </a:avLst>
          </a:prstGeom>
          <a:solidFill>
            <a:srgbClr val="FFFFFF"/>
          </a:solidFill>
          <a:ln w="12700">
            <a:solidFill>
              <a:srgbClr val="1C7293"/>
            </a:solidFill>
            <a:prstDash val="solid"/>
          </a:ln>
        </p:spPr>
        <p:txBody>
          <a:bodyPr/>
          <a:lstStyle/>
          <a:p>
            <a:endParaRPr lang="en-US"/>
          </a:p>
        </p:txBody>
      </p:sp>
      <p:sp>
        <p:nvSpPr>
          <p:cNvPr id="13" name="Text 11"/>
          <p:cNvSpPr txBox="1"/>
          <p:nvPr/>
        </p:nvSpPr>
        <p:spPr>
          <a:xfrm>
            <a:off x="4553712" y="1481328"/>
            <a:ext cx="2962656" cy="310896"/>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Who uses floor spectra</a:t>
            </a:r>
            <a:endParaRPr lang="en-US" sz="1400" dirty="0"/>
          </a:p>
        </p:txBody>
      </p:sp>
      <p:sp>
        <p:nvSpPr>
          <p:cNvPr id="14" name="Text 12"/>
          <p:cNvSpPr txBox="1"/>
          <p:nvPr/>
        </p:nvSpPr>
        <p:spPr>
          <a:xfrm>
            <a:off x="4553712" y="1847088"/>
            <a:ext cx="2962656" cy="373075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Nuclear: ASCE 4-16, USNRC RG 1.122 and SRP 3.7.2</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Buildings: ASCE 7-22 Chapter 13 (simplified or from analysis)</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Qualification test: required response spectra for IEEE 344 and ICC-ES AC156 shake-table testing</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Launch, defense and industrial facilities with critical equipment</a:t>
            </a:r>
            <a:endParaRPr lang="en-US" sz="1400" dirty="0"/>
          </a:p>
        </p:txBody>
      </p:sp>
      <p:sp>
        <p:nvSpPr>
          <p:cNvPr id="15" name="Shape 13"/>
          <p:cNvSpPr/>
          <p:nvPr/>
        </p:nvSpPr>
        <p:spPr>
          <a:xfrm>
            <a:off x="7863840" y="1371600"/>
            <a:ext cx="3794760" cy="4297680"/>
          </a:xfrm>
          <a:prstGeom prst="roundRect">
            <a:avLst>
              <a:gd name="adj" fmla="val 1928"/>
            </a:avLst>
          </a:prstGeom>
          <a:solidFill>
            <a:srgbClr val="EEF3F8"/>
          </a:solidFill>
          <a:ln w="12700">
            <a:solidFill>
              <a:srgbClr val="EEF3F8"/>
            </a:solidFill>
            <a:prstDash val="solid"/>
          </a:ln>
        </p:spPr>
        <p:txBody>
          <a:bodyPr/>
          <a:lstStyle/>
          <a:p>
            <a:endParaRPr lang="en-US"/>
          </a:p>
        </p:txBody>
      </p:sp>
      <p:sp>
        <p:nvSpPr>
          <p:cNvPr id="16" name="Text 14"/>
          <p:cNvSpPr txBox="1"/>
          <p:nvPr/>
        </p:nvSpPr>
        <p:spPr>
          <a:xfrm>
            <a:off x="8092440" y="1481328"/>
            <a:ext cx="3383280" cy="274320"/>
          </a:xfrm>
          <a:prstGeom prst="rect">
            <a:avLst/>
          </a:prstGeom>
          <a:noFill/>
          <a:ln/>
        </p:spPr>
        <p:txBody>
          <a:bodyPr wrap="square" lIns="0" tIns="0" rIns="0" bIns="0" rtlCol="0" anchor="ctr"/>
          <a:lstStyle/>
          <a:p>
            <a:pPr marL="0" indent="0">
              <a:buNone/>
            </a:pPr>
            <a:r>
              <a:rPr lang="en-US" sz="1100" b="1" kern="0" spc="200" dirty="0">
                <a:solidFill>
                  <a:srgbClr val="1C7293"/>
                </a:solidFill>
                <a:latin typeface="Calibri" pitchFamily="34" charset="0"/>
                <a:ea typeface="Calibri" pitchFamily="34" charset="-122"/>
                <a:cs typeface="Calibri" pitchFamily="34" charset="-120"/>
              </a:rPr>
              <a:t>WORKED EXAMPLE, THIS DECK</a:t>
            </a:r>
            <a:endParaRPr lang="en-US" sz="1100" dirty="0"/>
          </a:p>
        </p:txBody>
      </p:sp>
      <p:sp>
        <p:nvSpPr>
          <p:cNvPr id="17" name="Text 15"/>
          <p:cNvSpPr txBox="1"/>
          <p:nvPr/>
        </p:nvSpPr>
        <p:spPr>
          <a:xfrm>
            <a:off x="8092440" y="1828800"/>
            <a:ext cx="3383280" cy="502920"/>
          </a:xfrm>
          <a:prstGeom prst="rect">
            <a:avLst/>
          </a:prstGeom>
          <a:noFill/>
          <a:ln/>
        </p:spPr>
        <p:txBody>
          <a:bodyPr wrap="square" lIns="0" tIns="0" rIns="0" bIns="0" rtlCol="0" anchor="ctr"/>
          <a:lstStyle/>
          <a:p>
            <a:pPr marL="0" indent="0">
              <a:buNone/>
            </a:pPr>
            <a:r>
              <a:rPr lang="en-US" sz="2200" b="1" dirty="0">
                <a:solidFill>
                  <a:srgbClr val="1B4F8A"/>
                </a:solidFill>
                <a:latin typeface="Cambria" pitchFamily="34" charset="0"/>
                <a:ea typeface="Cambria" pitchFamily="34" charset="-122"/>
                <a:cs typeface="Cambria" pitchFamily="34" charset="-120"/>
              </a:rPr>
              <a:t>3.4× Peak Time History</a:t>
            </a:r>
            <a:endParaRPr lang="en-US" sz="2200" dirty="0"/>
          </a:p>
        </p:txBody>
      </p:sp>
      <p:sp>
        <p:nvSpPr>
          <p:cNvPr id="18" name="Text 16"/>
          <p:cNvSpPr txBox="1"/>
          <p:nvPr/>
        </p:nvSpPr>
        <p:spPr>
          <a:xfrm>
            <a:off x="8092440" y="2331720"/>
            <a:ext cx="3566160" cy="502920"/>
          </a:xfrm>
          <a:prstGeom prst="rect">
            <a:avLst/>
          </a:prstGeom>
          <a:noFill/>
          <a:ln/>
        </p:spPr>
        <p:txBody>
          <a:bodyPr wrap="square" lIns="0" tIns="0" rIns="0" bIns="0" rtlCol="0" anchor="t"/>
          <a:lstStyle/>
          <a:p>
            <a:pPr marL="0" indent="0">
              <a:buNone/>
            </a:pPr>
            <a:r>
              <a:rPr lang="en-US" sz="1400" dirty="0">
                <a:solidFill>
                  <a:srgbClr val="2B2B2B"/>
                </a:solidFill>
                <a:latin typeface="Calibri" pitchFamily="34" charset="0"/>
                <a:ea typeface="Calibri" pitchFamily="34" charset="-122"/>
                <a:cs typeface="Calibri" pitchFamily="34" charset="-120"/>
              </a:rPr>
              <a:t>Roof peak acceleration over Peak Ground Acceleration PGA (Roof 1.39 g vs Ground 0.41 g)</a:t>
            </a:r>
            <a:endParaRPr lang="en-US" sz="1400" dirty="0"/>
          </a:p>
        </p:txBody>
      </p:sp>
      <p:sp>
        <p:nvSpPr>
          <p:cNvPr id="19" name="Text 17"/>
          <p:cNvSpPr txBox="1"/>
          <p:nvPr/>
        </p:nvSpPr>
        <p:spPr>
          <a:xfrm>
            <a:off x="8092440" y="3017520"/>
            <a:ext cx="3383280" cy="502920"/>
          </a:xfrm>
          <a:prstGeom prst="rect">
            <a:avLst/>
          </a:prstGeom>
          <a:noFill/>
          <a:ln/>
        </p:spPr>
        <p:txBody>
          <a:bodyPr wrap="square" lIns="0" tIns="0" rIns="0" bIns="0" rtlCol="0" anchor="ctr"/>
          <a:lstStyle/>
          <a:p>
            <a:pPr marL="0" indent="0">
              <a:buNone/>
            </a:pPr>
            <a:r>
              <a:rPr lang="en-US" sz="2200" b="1" dirty="0">
                <a:solidFill>
                  <a:srgbClr val="1C7293"/>
                </a:solidFill>
                <a:latin typeface="Cambria" pitchFamily="34" charset="0"/>
                <a:ea typeface="Cambria" pitchFamily="34" charset="-122"/>
                <a:cs typeface="Cambria" pitchFamily="34" charset="-120"/>
              </a:rPr>
              <a:t>5.7× SRS</a:t>
            </a:r>
            <a:endParaRPr lang="en-US" sz="2200" dirty="0"/>
          </a:p>
        </p:txBody>
      </p:sp>
      <p:sp>
        <p:nvSpPr>
          <p:cNvPr id="20" name="Text 18"/>
          <p:cNvSpPr txBox="1"/>
          <p:nvPr/>
        </p:nvSpPr>
        <p:spPr>
          <a:xfrm>
            <a:off x="8092440" y="3520440"/>
            <a:ext cx="3383280" cy="502920"/>
          </a:xfrm>
          <a:prstGeom prst="rect">
            <a:avLst/>
          </a:prstGeom>
          <a:noFill/>
          <a:ln/>
        </p:spPr>
        <p:txBody>
          <a:bodyPr wrap="square" lIns="0" tIns="0" rIns="0" bIns="0" rtlCol="0" anchor="t"/>
          <a:lstStyle/>
          <a:p>
            <a:pPr marL="0" indent="0">
              <a:buNone/>
            </a:pPr>
            <a:r>
              <a:rPr lang="en-US" sz="1400" dirty="0">
                <a:solidFill>
                  <a:srgbClr val="2B2B2B"/>
                </a:solidFill>
                <a:latin typeface="Calibri" pitchFamily="34" charset="0"/>
                <a:ea typeface="Calibri" pitchFamily="34" charset="-122"/>
                <a:cs typeface="Calibri" pitchFamily="34" charset="-120"/>
              </a:rPr>
              <a:t>Roof 5% spectral peak over ground at 2 Hz (5.9 g vs 1.0 g)</a:t>
            </a:r>
            <a:endParaRPr lang="en-US" sz="1400" dirty="0"/>
          </a:p>
        </p:txBody>
      </p:sp>
      <p:sp>
        <p:nvSpPr>
          <p:cNvPr id="21" name="Text 19"/>
          <p:cNvSpPr txBox="1"/>
          <p:nvPr/>
        </p:nvSpPr>
        <p:spPr>
          <a:xfrm>
            <a:off x="8092440" y="4206240"/>
            <a:ext cx="3383280" cy="502920"/>
          </a:xfrm>
          <a:prstGeom prst="rect">
            <a:avLst/>
          </a:prstGeom>
          <a:noFill/>
          <a:ln/>
        </p:spPr>
        <p:txBody>
          <a:bodyPr wrap="square" lIns="0" tIns="0" rIns="0" bIns="0" rtlCol="0" anchor="ctr"/>
          <a:lstStyle/>
          <a:p>
            <a:pPr marL="0" indent="0">
              <a:buNone/>
            </a:pPr>
            <a:r>
              <a:rPr lang="en-US" sz="2200" b="1" dirty="0">
                <a:solidFill>
                  <a:srgbClr val="A62B1F"/>
                </a:solidFill>
                <a:latin typeface="Cambria" pitchFamily="34" charset="0"/>
                <a:ea typeface="Cambria" pitchFamily="34" charset="-122"/>
                <a:cs typeface="Cambria" pitchFamily="34" charset="-120"/>
              </a:rPr>
              <a:t>9.9 g</a:t>
            </a:r>
            <a:endParaRPr lang="en-US" sz="2200" dirty="0"/>
          </a:p>
        </p:txBody>
      </p:sp>
      <p:sp>
        <p:nvSpPr>
          <p:cNvPr id="22" name="Text 20"/>
          <p:cNvSpPr txBox="1"/>
          <p:nvPr/>
        </p:nvSpPr>
        <p:spPr>
          <a:xfrm>
            <a:off x="8092440" y="4709160"/>
            <a:ext cx="3383280" cy="502920"/>
          </a:xfrm>
          <a:prstGeom prst="rect">
            <a:avLst/>
          </a:prstGeom>
          <a:noFill/>
          <a:ln/>
        </p:spPr>
        <p:txBody>
          <a:bodyPr wrap="square" lIns="0" tIns="0" rIns="0" bIns="0" rtlCol="0" anchor="t"/>
          <a:lstStyle/>
          <a:p>
            <a:pPr marL="0" indent="0">
              <a:buNone/>
            </a:pPr>
            <a:r>
              <a:rPr lang="en-US" sz="1400" dirty="0">
                <a:solidFill>
                  <a:srgbClr val="2B2B2B"/>
                </a:solidFill>
                <a:latin typeface="Calibri" pitchFamily="34" charset="0"/>
                <a:ea typeface="Calibri" pitchFamily="34" charset="-122"/>
                <a:cs typeface="Calibri" pitchFamily="34" charset="-120"/>
              </a:rPr>
              <a:t>Roof peak for 2%-damped equipment tuned to the building</a:t>
            </a:r>
            <a:endParaRPr lang="en-US" sz="1400" dirty="0"/>
          </a:p>
        </p:txBody>
      </p:sp>
      <p:sp>
        <p:nvSpPr>
          <p:cNvPr id="23" name="Shape 21"/>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24" name="Text 22"/>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Qualify components to the spectrum at their mounting point, not to the site ground spectrum.</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CONCEPT</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Two filters in series</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 / 41</a:t>
            </a:r>
            <a:endParaRPr lang="en-US" sz="1100" dirty="0"/>
          </a:p>
        </p:txBody>
      </p:sp>
      <p:sp>
        <p:nvSpPr>
          <p:cNvPr id="6" name="Shape 4"/>
          <p:cNvSpPr/>
          <p:nvPr/>
        </p:nvSpPr>
        <p:spPr>
          <a:xfrm>
            <a:off x="548640" y="1417320"/>
            <a:ext cx="2468880" cy="1234440"/>
          </a:xfrm>
          <a:prstGeom prst="roundRect">
            <a:avLst>
              <a:gd name="adj" fmla="val 5926"/>
            </a:avLst>
          </a:prstGeom>
          <a:solidFill>
            <a:srgbClr val="FFFFFF"/>
          </a:solidFill>
          <a:ln w="19050">
            <a:solidFill>
              <a:srgbClr val="1B4F8A"/>
            </a:solidFill>
            <a:prstDash val="solid"/>
          </a:ln>
        </p:spPr>
        <p:txBody>
          <a:bodyPr/>
          <a:lstStyle/>
          <a:p>
            <a:endParaRPr lang="en-US"/>
          </a:p>
        </p:txBody>
      </p:sp>
      <p:sp>
        <p:nvSpPr>
          <p:cNvPr id="7" name="Text 5"/>
          <p:cNvSpPr txBox="1"/>
          <p:nvPr/>
        </p:nvSpPr>
        <p:spPr>
          <a:xfrm>
            <a:off x="658368" y="1508760"/>
            <a:ext cx="2249424" cy="347472"/>
          </a:xfrm>
          <a:prstGeom prst="rect">
            <a:avLst/>
          </a:prstGeom>
          <a:noFill/>
          <a:ln/>
        </p:spPr>
        <p:txBody>
          <a:bodyPr wrap="square" lIns="0" tIns="0" rIns="0" bIns="0" rtlCol="0" anchor="ctr"/>
          <a:lstStyle/>
          <a:p>
            <a:pPr marL="0" indent="0" algn="ctr">
              <a:buNone/>
            </a:pPr>
            <a:r>
              <a:rPr lang="en-US" sz="1500" b="1" dirty="0">
                <a:solidFill>
                  <a:srgbClr val="1B4F8A"/>
                </a:solidFill>
                <a:latin typeface="Calibri" pitchFamily="34" charset="0"/>
                <a:ea typeface="Calibri" pitchFamily="34" charset="-122"/>
                <a:cs typeface="Calibri" pitchFamily="34" charset="-120"/>
              </a:rPr>
              <a:t>Ground motion</a:t>
            </a:r>
            <a:endParaRPr lang="en-US" sz="1500" dirty="0"/>
          </a:p>
        </p:txBody>
      </p:sp>
      <p:sp>
        <p:nvSpPr>
          <p:cNvPr id="8" name="Text 6"/>
          <p:cNvSpPr txBox="1"/>
          <p:nvPr/>
        </p:nvSpPr>
        <p:spPr>
          <a:xfrm>
            <a:off x="658368" y="1874520"/>
            <a:ext cx="2249424" cy="685800"/>
          </a:xfrm>
          <a:prstGeom prst="rect">
            <a:avLst/>
          </a:prstGeom>
          <a:noFill/>
          <a:ln/>
        </p:spPr>
        <p:txBody>
          <a:bodyPr wrap="square" lIns="0" tIns="0" rIns="0" bIns="0" rtlCol="0" anchor="t"/>
          <a:lstStyle/>
          <a:p>
            <a:pPr marL="0" indent="0" algn="ctr">
              <a:buNone/>
            </a:pPr>
            <a:r>
              <a:rPr lang="en-US" sz="1300" dirty="0">
                <a:solidFill>
                  <a:srgbClr val="2B2B2B"/>
                </a:solidFill>
                <a:latin typeface="Calibri" pitchFamily="34" charset="0"/>
                <a:ea typeface="Calibri" pitchFamily="34" charset="-122"/>
                <a:cs typeface="Calibri" pitchFamily="34" charset="-120"/>
              </a:rPr>
              <a:t>Broadband, random, 0.2–25 Hz</a:t>
            </a:r>
            <a:endParaRPr lang="en-US" sz="1300" dirty="0"/>
          </a:p>
        </p:txBody>
      </p:sp>
      <p:sp>
        <p:nvSpPr>
          <p:cNvPr id="9" name="Shape 7"/>
          <p:cNvSpPr/>
          <p:nvPr/>
        </p:nvSpPr>
        <p:spPr>
          <a:xfrm>
            <a:off x="3054096" y="2029968"/>
            <a:ext cx="292608" cy="0"/>
          </a:xfrm>
          <a:prstGeom prst="line">
            <a:avLst/>
          </a:prstGeom>
          <a:noFill/>
          <a:ln w="25400">
            <a:solidFill>
              <a:srgbClr val="6B7480"/>
            </a:solidFill>
            <a:prstDash val="solid"/>
            <a:tailEnd type="triangle"/>
          </a:ln>
        </p:spPr>
        <p:txBody>
          <a:bodyPr/>
          <a:lstStyle/>
          <a:p>
            <a:endParaRPr lang="en-US"/>
          </a:p>
        </p:txBody>
      </p:sp>
      <p:sp>
        <p:nvSpPr>
          <p:cNvPr id="10" name="Shape 8"/>
          <p:cNvSpPr/>
          <p:nvPr/>
        </p:nvSpPr>
        <p:spPr>
          <a:xfrm>
            <a:off x="3383280" y="1417320"/>
            <a:ext cx="2468880" cy="1234440"/>
          </a:xfrm>
          <a:prstGeom prst="roundRect">
            <a:avLst>
              <a:gd name="adj" fmla="val 5926"/>
            </a:avLst>
          </a:prstGeom>
          <a:solidFill>
            <a:srgbClr val="FFFFFF"/>
          </a:solidFill>
          <a:ln w="19050">
            <a:solidFill>
              <a:srgbClr val="1C7293"/>
            </a:solidFill>
            <a:prstDash val="solid"/>
          </a:ln>
        </p:spPr>
        <p:txBody>
          <a:bodyPr/>
          <a:lstStyle/>
          <a:p>
            <a:endParaRPr lang="en-US"/>
          </a:p>
        </p:txBody>
      </p:sp>
      <p:sp>
        <p:nvSpPr>
          <p:cNvPr id="11" name="Text 9"/>
          <p:cNvSpPr txBox="1"/>
          <p:nvPr/>
        </p:nvSpPr>
        <p:spPr>
          <a:xfrm>
            <a:off x="3493008" y="1508760"/>
            <a:ext cx="2249424" cy="347472"/>
          </a:xfrm>
          <a:prstGeom prst="rect">
            <a:avLst/>
          </a:prstGeom>
          <a:noFill/>
          <a:ln/>
        </p:spPr>
        <p:txBody>
          <a:bodyPr wrap="square" lIns="0" tIns="0" rIns="0" bIns="0" rtlCol="0" anchor="ctr"/>
          <a:lstStyle/>
          <a:p>
            <a:pPr marL="0" indent="0" algn="ctr">
              <a:buNone/>
            </a:pPr>
            <a:r>
              <a:rPr lang="en-US" sz="1500" b="1" dirty="0">
                <a:solidFill>
                  <a:srgbClr val="1C7293"/>
                </a:solidFill>
                <a:latin typeface="Calibri" pitchFamily="34" charset="0"/>
                <a:ea typeface="Calibri" pitchFamily="34" charset="-122"/>
                <a:cs typeface="Calibri" pitchFamily="34" charset="-120"/>
              </a:rPr>
              <a:t>Building</a:t>
            </a:r>
            <a:endParaRPr lang="en-US" sz="1500" dirty="0"/>
          </a:p>
        </p:txBody>
      </p:sp>
      <p:sp>
        <p:nvSpPr>
          <p:cNvPr id="12" name="Text 10"/>
          <p:cNvSpPr txBox="1"/>
          <p:nvPr/>
        </p:nvSpPr>
        <p:spPr>
          <a:xfrm>
            <a:off x="3493008" y="1874520"/>
            <a:ext cx="2249424" cy="685800"/>
          </a:xfrm>
          <a:prstGeom prst="rect">
            <a:avLst/>
          </a:prstGeom>
          <a:noFill/>
          <a:ln/>
        </p:spPr>
        <p:txBody>
          <a:bodyPr wrap="square" lIns="0" tIns="0" rIns="0" bIns="0" rtlCol="0" anchor="t"/>
          <a:lstStyle/>
          <a:p>
            <a:pPr marL="0" indent="0" algn="ctr">
              <a:buNone/>
            </a:pPr>
            <a:r>
              <a:rPr lang="en-US" sz="1300" dirty="0">
                <a:solidFill>
                  <a:srgbClr val="2B2B2B"/>
                </a:solidFill>
                <a:latin typeface="Calibri" pitchFamily="34" charset="0"/>
                <a:ea typeface="Calibri" pitchFamily="34" charset="-122"/>
                <a:cs typeface="Calibri" pitchFamily="34" charset="-120"/>
              </a:rPr>
              <a:t>Filter #1: modes at </a:t>
            </a:r>
            <a:r>
              <a:rPr lang="en-US" sz="1300" dirty="0">
                <a:solidFill>
                  <a:srgbClr val="2B2B2B"/>
                </a:solidFill>
                <a:latin typeface="Cambria Math" panose="02040503050406030204" pitchFamily="18" charset="0"/>
                <a:ea typeface="Cambria Math" panose="02040503050406030204" pitchFamily="18" charset="0"/>
                <a:cs typeface="Calibri" pitchFamily="34" charset="-120"/>
              </a:rPr>
              <a:t>f₁, f₂</a:t>
            </a:r>
            <a:r>
              <a:rPr lang="en-US" sz="1300" dirty="0">
                <a:solidFill>
                  <a:srgbClr val="2B2B2B"/>
                </a:solidFill>
                <a:latin typeface="Calibri" pitchFamily="34" charset="0"/>
                <a:ea typeface="Calibri" pitchFamily="34" charset="-122"/>
                <a:cs typeface="Calibri" pitchFamily="34" charset="-120"/>
              </a:rPr>
              <a:t>, … with damping</a:t>
            </a:r>
            <a:r>
              <a:rPr lang="en-US" sz="1300" dirty="0">
                <a:solidFill>
                  <a:srgbClr val="2B2B2B"/>
                </a:solidFill>
                <a:latin typeface="Cambria Math" panose="02040503050406030204" pitchFamily="18" charset="0"/>
                <a:ea typeface="Cambria Math" panose="02040503050406030204" pitchFamily="18" charset="0"/>
                <a:cs typeface="Calibri" pitchFamily="34" charset="-120"/>
              </a:rPr>
              <a:t> ζₕ</a:t>
            </a:r>
            <a:endParaRPr lang="en-US" sz="1300" dirty="0">
              <a:latin typeface="Cambria Math" panose="02040503050406030204" pitchFamily="18" charset="0"/>
              <a:ea typeface="Cambria Math" panose="02040503050406030204" pitchFamily="18" charset="0"/>
            </a:endParaRPr>
          </a:p>
        </p:txBody>
      </p:sp>
      <p:sp>
        <p:nvSpPr>
          <p:cNvPr id="13" name="Shape 11"/>
          <p:cNvSpPr/>
          <p:nvPr/>
        </p:nvSpPr>
        <p:spPr>
          <a:xfrm>
            <a:off x="5888736" y="2029968"/>
            <a:ext cx="292608" cy="0"/>
          </a:xfrm>
          <a:prstGeom prst="line">
            <a:avLst/>
          </a:prstGeom>
          <a:noFill/>
          <a:ln w="25400">
            <a:solidFill>
              <a:srgbClr val="6B7480"/>
            </a:solidFill>
            <a:prstDash val="solid"/>
            <a:tailEnd type="triangle"/>
          </a:ln>
        </p:spPr>
        <p:txBody>
          <a:bodyPr/>
          <a:lstStyle/>
          <a:p>
            <a:endParaRPr lang="en-US"/>
          </a:p>
        </p:txBody>
      </p:sp>
      <p:sp>
        <p:nvSpPr>
          <p:cNvPr id="14" name="Shape 12"/>
          <p:cNvSpPr/>
          <p:nvPr/>
        </p:nvSpPr>
        <p:spPr>
          <a:xfrm>
            <a:off x="6217920" y="1417320"/>
            <a:ext cx="2468880" cy="1234440"/>
          </a:xfrm>
          <a:prstGeom prst="roundRect">
            <a:avLst>
              <a:gd name="adj" fmla="val 5926"/>
            </a:avLst>
          </a:prstGeom>
          <a:solidFill>
            <a:srgbClr val="FFFFFF"/>
          </a:solidFill>
          <a:ln w="19050">
            <a:solidFill>
              <a:srgbClr val="1B4F8A"/>
            </a:solidFill>
            <a:prstDash val="solid"/>
          </a:ln>
        </p:spPr>
        <p:txBody>
          <a:bodyPr/>
          <a:lstStyle/>
          <a:p>
            <a:endParaRPr lang="en-US"/>
          </a:p>
        </p:txBody>
      </p:sp>
      <p:sp>
        <p:nvSpPr>
          <p:cNvPr id="15" name="Text 13"/>
          <p:cNvSpPr txBox="1"/>
          <p:nvPr/>
        </p:nvSpPr>
        <p:spPr>
          <a:xfrm>
            <a:off x="6327648" y="1508760"/>
            <a:ext cx="2249424" cy="347472"/>
          </a:xfrm>
          <a:prstGeom prst="rect">
            <a:avLst/>
          </a:prstGeom>
          <a:noFill/>
          <a:ln/>
        </p:spPr>
        <p:txBody>
          <a:bodyPr wrap="square" lIns="0" tIns="0" rIns="0" bIns="0" rtlCol="0" anchor="ctr"/>
          <a:lstStyle/>
          <a:p>
            <a:pPr marL="0" indent="0" algn="ctr">
              <a:buNone/>
            </a:pPr>
            <a:r>
              <a:rPr lang="en-US" sz="1500" b="1" dirty="0">
                <a:solidFill>
                  <a:srgbClr val="1B4F8A"/>
                </a:solidFill>
                <a:latin typeface="Calibri" pitchFamily="34" charset="0"/>
                <a:ea typeface="Calibri" pitchFamily="34" charset="-122"/>
                <a:cs typeface="Calibri" pitchFamily="34" charset="-120"/>
              </a:rPr>
              <a:t>Floor motion</a:t>
            </a:r>
            <a:endParaRPr lang="en-US" sz="1500" dirty="0"/>
          </a:p>
        </p:txBody>
      </p:sp>
      <p:sp>
        <p:nvSpPr>
          <p:cNvPr id="16" name="Text 14"/>
          <p:cNvSpPr txBox="1"/>
          <p:nvPr/>
        </p:nvSpPr>
        <p:spPr>
          <a:xfrm>
            <a:off x="6327648" y="1874520"/>
            <a:ext cx="2249424" cy="685800"/>
          </a:xfrm>
          <a:prstGeom prst="rect">
            <a:avLst/>
          </a:prstGeom>
          <a:noFill/>
          <a:ln/>
        </p:spPr>
        <p:txBody>
          <a:bodyPr wrap="square" lIns="0" tIns="0" rIns="0" bIns="0" rtlCol="0" anchor="t"/>
          <a:lstStyle/>
          <a:p>
            <a:pPr marL="0" indent="0" algn="ctr">
              <a:buNone/>
            </a:pPr>
            <a:r>
              <a:rPr lang="en-US" sz="1300" dirty="0">
                <a:solidFill>
                  <a:srgbClr val="2B2B2B"/>
                </a:solidFill>
                <a:latin typeface="Calibri" pitchFamily="34" charset="0"/>
                <a:ea typeface="Calibri" pitchFamily="34" charset="-122"/>
                <a:cs typeface="Calibri" pitchFamily="34" charset="-120"/>
              </a:rPr>
              <a:t>Narrowband, near-harmonic at </a:t>
            </a:r>
            <a:r>
              <a:rPr lang="en-US" sz="1300" dirty="0">
                <a:solidFill>
                  <a:srgbClr val="2B2B2B"/>
                </a:solidFill>
                <a:latin typeface="Cambria Math" panose="02040503050406030204" pitchFamily="18" charset="0"/>
                <a:ea typeface="Cambria Math" panose="02040503050406030204" pitchFamily="18" charset="0"/>
                <a:cs typeface="Calibri" pitchFamily="34" charset="-120"/>
              </a:rPr>
              <a:t>f₁</a:t>
            </a:r>
            <a:endParaRPr lang="en-US" sz="1300" dirty="0">
              <a:latin typeface="Cambria Math" panose="02040503050406030204" pitchFamily="18" charset="0"/>
              <a:ea typeface="Cambria Math" panose="02040503050406030204" pitchFamily="18" charset="0"/>
            </a:endParaRPr>
          </a:p>
        </p:txBody>
      </p:sp>
      <p:sp>
        <p:nvSpPr>
          <p:cNvPr id="17" name="Shape 15"/>
          <p:cNvSpPr/>
          <p:nvPr/>
        </p:nvSpPr>
        <p:spPr>
          <a:xfrm>
            <a:off x="8723376" y="2029968"/>
            <a:ext cx="292608" cy="0"/>
          </a:xfrm>
          <a:prstGeom prst="line">
            <a:avLst/>
          </a:prstGeom>
          <a:noFill/>
          <a:ln w="25400">
            <a:solidFill>
              <a:srgbClr val="6B7480"/>
            </a:solidFill>
            <a:prstDash val="solid"/>
            <a:tailEnd type="triangle"/>
          </a:ln>
        </p:spPr>
        <p:txBody>
          <a:bodyPr/>
          <a:lstStyle/>
          <a:p>
            <a:endParaRPr lang="en-US"/>
          </a:p>
        </p:txBody>
      </p:sp>
      <p:sp>
        <p:nvSpPr>
          <p:cNvPr id="18" name="Shape 16"/>
          <p:cNvSpPr/>
          <p:nvPr/>
        </p:nvSpPr>
        <p:spPr>
          <a:xfrm>
            <a:off x="9052560" y="1417320"/>
            <a:ext cx="2468880" cy="1234440"/>
          </a:xfrm>
          <a:prstGeom prst="roundRect">
            <a:avLst>
              <a:gd name="adj" fmla="val 5926"/>
            </a:avLst>
          </a:prstGeom>
          <a:solidFill>
            <a:srgbClr val="FFFFFF"/>
          </a:solidFill>
          <a:ln w="19050">
            <a:solidFill>
              <a:srgbClr val="A62B1F"/>
            </a:solidFill>
            <a:prstDash val="solid"/>
          </a:ln>
        </p:spPr>
        <p:txBody>
          <a:bodyPr/>
          <a:lstStyle/>
          <a:p>
            <a:endParaRPr lang="en-US"/>
          </a:p>
        </p:txBody>
      </p:sp>
      <p:sp>
        <p:nvSpPr>
          <p:cNvPr id="19" name="Text 17"/>
          <p:cNvSpPr txBox="1"/>
          <p:nvPr/>
        </p:nvSpPr>
        <p:spPr>
          <a:xfrm>
            <a:off x="9162288" y="1508760"/>
            <a:ext cx="2249424" cy="347472"/>
          </a:xfrm>
          <a:prstGeom prst="rect">
            <a:avLst/>
          </a:prstGeom>
          <a:noFill/>
          <a:ln/>
        </p:spPr>
        <p:txBody>
          <a:bodyPr wrap="square" lIns="0" tIns="0" rIns="0" bIns="0" rtlCol="0" anchor="ctr"/>
          <a:lstStyle/>
          <a:p>
            <a:pPr marL="0" indent="0" algn="ctr">
              <a:buNone/>
            </a:pPr>
            <a:r>
              <a:rPr lang="en-US" sz="1500" b="1" dirty="0">
                <a:solidFill>
                  <a:srgbClr val="A62B1F"/>
                </a:solidFill>
                <a:latin typeface="Calibri" pitchFamily="34" charset="0"/>
                <a:ea typeface="Calibri" pitchFamily="34" charset="-122"/>
                <a:cs typeface="Calibri" pitchFamily="34" charset="-120"/>
              </a:rPr>
              <a:t>Equipment SDOF</a:t>
            </a:r>
            <a:endParaRPr lang="en-US" sz="1500" dirty="0"/>
          </a:p>
        </p:txBody>
      </p:sp>
      <p:sp>
        <p:nvSpPr>
          <p:cNvPr id="20" name="Text 18"/>
          <p:cNvSpPr txBox="1"/>
          <p:nvPr/>
        </p:nvSpPr>
        <p:spPr>
          <a:xfrm>
            <a:off x="9162288" y="1874520"/>
            <a:ext cx="2249424" cy="685800"/>
          </a:xfrm>
          <a:prstGeom prst="rect">
            <a:avLst/>
          </a:prstGeom>
          <a:noFill/>
          <a:ln/>
        </p:spPr>
        <p:txBody>
          <a:bodyPr wrap="square" lIns="0" tIns="0" rIns="0" bIns="0" rtlCol="0" anchor="t"/>
          <a:lstStyle/>
          <a:p>
            <a:pPr marL="0" indent="0" algn="ctr">
              <a:buNone/>
            </a:pPr>
            <a:r>
              <a:rPr lang="en-US" sz="1300" dirty="0">
                <a:solidFill>
                  <a:srgbClr val="2B2B2B"/>
                </a:solidFill>
                <a:latin typeface="Calibri" pitchFamily="34" charset="0"/>
                <a:ea typeface="Calibri" pitchFamily="34" charset="-122"/>
                <a:cs typeface="Calibri" pitchFamily="34" charset="-120"/>
              </a:rPr>
              <a:t>Filter #2: </a:t>
            </a:r>
            <a:r>
              <a:rPr lang="en-US" sz="1300" dirty="0">
                <a:solidFill>
                  <a:srgbClr val="2B2B2B"/>
                </a:solidFill>
                <a:latin typeface="Cambria Math" panose="02040503050406030204" pitchFamily="18" charset="0"/>
                <a:ea typeface="Cambria Math" panose="02040503050406030204" pitchFamily="18" charset="0"/>
                <a:cs typeface="Calibri" pitchFamily="34" charset="-120"/>
              </a:rPr>
              <a:t>fₑ, ζₑ </a:t>
            </a:r>
            <a:r>
              <a:rPr lang="en-US" sz="1300" dirty="0">
                <a:solidFill>
                  <a:srgbClr val="2B2B2B"/>
                </a:solidFill>
                <a:latin typeface="Calibri" pitchFamily="34" charset="0"/>
                <a:ea typeface="Calibri" pitchFamily="34" charset="-122"/>
                <a:cs typeface="Calibri" pitchFamily="34" charset="-120"/>
              </a:rPr>
              <a:t>→ floor spectrum ordinate</a:t>
            </a:r>
            <a:endParaRPr lang="en-US" sz="1300" dirty="0"/>
          </a:p>
        </p:txBody>
      </p:sp>
      <p:sp>
        <p:nvSpPr>
          <p:cNvPr id="21" name="Shape 19"/>
          <p:cNvSpPr/>
          <p:nvPr/>
        </p:nvSpPr>
        <p:spPr>
          <a:xfrm>
            <a:off x="548640" y="2880360"/>
            <a:ext cx="5943600" cy="2743200"/>
          </a:xfrm>
          <a:prstGeom prst="roundRect">
            <a:avLst>
              <a:gd name="adj" fmla="val 2667"/>
            </a:avLst>
          </a:prstGeom>
          <a:solidFill>
            <a:srgbClr val="EEF3F8"/>
          </a:solidFill>
          <a:ln w="12700">
            <a:solidFill>
              <a:srgbClr val="EEF3F8"/>
            </a:solidFill>
            <a:prstDash val="solid"/>
          </a:ln>
        </p:spPr>
        <p:txBody>
          <a:bodyPr/>
          <a:lstStyle/>
          <a:p>
            <a:endParaRPr lang="en-US"/>
          </a:p>
        </p:txBody>
      </p:sp>
      <p:sp>
        <p:nvSpPr>
          <p:cNvPr id="22" name="Text 20"/>
          <p:cNvSpPr txBox="1"/>
          <p:nvPr/>
        </p:nvSpPr>
        <p:spPr>
          <a:xfrm>
            <a:off x="533400" y="2871216"/>
            <a:ext cx="5486400" cy="274320"/>
          </a:xfrm>
          <a:prstGeom prst="rect">
            <a:avLst/>
          </a:prstGeom>
          <a:noFill/>
          <a:ln/>
        </p:spPr>
        <p:txBody>
          <a:bodyPr wrap="square" lIns="0" tIns="0" rIns="0" bIns="0" rtlCol="0" anchor="ctr"/>
          <a:lstStyle/>
          <a:p>
            <a:pPr marL="0" indent="0">
              <a:buNone/>
            </a:pPr>
            <a:r>
              <a:rPr lang="en-US" sz="1400" b="1" kern="0" spc="200" dirty="0">
                <a:solidFill>
                  <a:srgbClr val="1C7293"/>
                </a:solidFill>
                <a:latin typeface="Calibri" pitchFamily="34" charset="0"/>
                <a:ea typeface="Calibri" pitchFamily="34" charset="-122"/>
                <a:cs typeface="Calibri" pitchFamily="34" charset="-120"/>
              </a:rPr>
              <a:t>THE CALCULATION</a:t>
            </a:r>
            <a:endParaRPr lang="en-US" sz="1400" dirty="0"/>
          </a:p>
        </p:txBody>
      </p:sp>
      <p:sp>
        <p:nvSpPr>
          <p:cNvPr id="23" name="Text 21"/>
          <p:cNvSpPr txBox="1"/>
          <p:nvPr/>
        </p:nvSpPr>
        <p:spPr>
          <a:xfrm>
            <a:off x="548640" y="3200400"/>
            <a:ext cx="5943600" cy="2240280"/>
          </a:xfrm>
          <a:prstGeom prst="rect">
            <a:avLst/>
          </a:prstGeom>
          <a:noFill/>
          <a:ln/>
        </p:spPr>
        <p:txBody>
          <a:bodyPr wrap="square" lIns="0" tIns="0" rIns="0" bIns="0" rtlCol="0" anchor="t"/>
          <a:lstStyle/>
          <a:p>
            <a:pPr marL="0" indent="0">
              <a:buNone/>
            </a:pPr>
            <a:r>
              <a:rPr lang="en-US" sz="1400" dirty="0">
                <a:solidFill>
                  <a:srgbClr val="2B2B2B"/>
                </a:solidFill>
                <a:latin typeface="Calibri" pitchFamily="34" charset="0"/>
                <a:ea typeface="Calibri" pitchFamily="34" charset="-122"/>
                <a:cs typeface="Calibri" pitchFamily="34" charset="-120"/>
              </a:rPr>
              <a:t>Absolute floor acceleration at floor level </a:t>
            </a:r>
            <a:r>
              <a:rPr lang="en-US" sz="1400" dirty="0">
                <a:solidFill>
                  <a:srgbClr val="2B2B2B"/>
                </a:solidFill>
                <a:latin typeface="Cambria Math" panose="02040503050406030204" pitchFamily="18" charset="0"/>
                <a:ea typeface="Cambria Math" panose="02040503050406030204" pitchFamily="18" charset="0"/>
                <a:cs typeface="Calibri" pitchFamily="34" charset="-120"/>
              </a:rPr>
              <a:t>k</a:t>
            </a:r>
            <a:r>
              <a:rPr lang="en-US" sz="1400" dirty="0">
                <a:solidFill>
                  <a:srgbClr val="2B2B2B"/>
                </a:solidFill>
                <a:latin typeface="Calibri" pitchFamily="34" charset="0"/>
                <a:ea typeface="Calibri" pitchFamily="34" charset="-122"/>
                <a:cs typeface="Calibri" pitchFamily="34" charset="-120"/>
              </a:rPr>
              <a:t>:</a:t>
            </a:r>
          </a:p>
          <a:p>
            <a:pPr marL="0" indent="0">
              <a:buNone/>
            </a:pPr>
            <a:endParaRPr lang="en-US" sz="1400" dirty="0"/>
          </a:p>
          <a:p>
            <a:pPr marL="0" indent="0">
              <a:buNone/>
            </a:pPr>
            <a:r>
              <a:rPr lang="en-US" sz="1400" dirty="0">
                <a:solidFill>
                  <a:srgbClr val="2B2B2B"/>
                </a:solidFill>
                <a:latin typeface="Cambria" pitchFamily="34" charset="0"/>
                <a:ea typeface="Cambria" pitchFamily="34" charset="-122"/>
                <a:cs typeface="Cambria" pitchFamily="34" charset="-120"/>
              </a:rPr>
              <a:t>   </a:t>
            </a:r>
            <a:r>
              <a:rPr lang="en-US" sz="1400" dirty="0">
                <a:solidFill>
                  <a:srgbClr val="2B2B2B"/>
                </a:solidFill>
                <a:latin typeface="Cambria Math" panose="02040503050406030204" pitchFamily="18" charset="0"/>
                <a:ea typeface="Cambria Math" panose="02040503050406030204" pitchFamily="18" charset="0"/>
                <a:cs typeface="Cambria" pitchFamily="34" charset="-120"/>
              </a:rPr>
              <a:t>üₖ(t) = Σⱼ  φₖⱼ Γⱼ  ÿⱼ(t)</a:t>
            </a:r>
          </a:p>
          <a:p>
            <a:pPr marL="0" indent="0">
              <a:buNone/>
            </a:pPr>
            <a:endParaRPr lang="en-US" sz="1400" dirty="0"/>
          </a:p>
          <a:p>
            <a:pPr marL="0" indent="0">
              <a:buNone/>
            </a:pPr>
            <a:r>
              <a:rPr lang="en-US" sz="1400" dirty="0">
                <a:solidFill>
                  <a:srgbClr val="2B2B2B"/>
                </a:solidFill>
                <a:latin typeface="Calibri" pitchFamily="34" charset="0"/>
                <a:ea typeface="Calibri" pitchFamily="34" charset="-122"/>
                <a:cs typeface="Calibri" pitchFamily="34" charset="-120"/>
              </a:rPr>
              <a:t>where </a:t>
            </a:r>
            <a:r>
              <a:rPr lang="en-US" sz="1400" dirty="0">
                <a:solidFill>
                  <a:srgbClr val="2B2B2B"/>
                </a:solidFill>
                <a:latin typeface="Cambria Math" panose="02040503050406030204" pitchFamily="18" charset="0"/>
                <a:ea typeface="Cambria Math" panose="02040503050406030204" pitchFamily="18" charset="0"/>
                <a:cs typeface="Calibri" pitchFamily="34" charset="-120"/>
              </a:rPr>
              <a:t>ÿⱼ</a:t>
            </a:r>
            <a:r>
              <a:rPr lang="en-US" sz="1400" dirty="0">
                <a:solidFill>
                  <a:srgbClr val="2B2B2B"/>
                </a:solidFill>
                <a:latin typeface="Calibri" pitchFamily="34" charset="0"/>
                <a:ea typeface="Calibri" pitchFamily="34" charset="-122"/>
                <a:cs typeface="Calibri" pitchFamily="34" charset="-120"/>
              </a:rPr>
              <a:t> is the absolute response of a mode-</a:t>
            </a:r>
            <a:r>
              <a:rPr lang="en-US" sz="1400" dirty="0">
                <a:solidFill>
                  <a:srgbClr val="2B2B2B"/>
                </a:solidFill>
                <a:latin typeface="Cambria Math" panose="02040503050406030204" pitchFamily="18" charset="0"/>
                <a:ea typeface="Cambria Math" panose="02040503050406030204" pitchFamily="18" charset="0"/>
                <a:cs typeface="Calibri" pitchFamily="34" charset="-120"/>
              </a:rPr>
              <a:t>j</a:t>
            </a:r>
            <a:r>
              <a:rPr lang="en-US" sz="1400" dirty="0">
                <a:solidFill>
                  <a:srgbClr val="2B2B2B"/>
                </a:solidFill>
                <a:latin typeface="Calibri" pitchFamily="34" charset="0"/>
                <a:ea typeface="Calibri" pitchFamily="34" charset="-122"/>
                <a:cs typeface="Calibri" pitchFamily="34" charset="-120"/>
              </a:rPr>
              <a:t> SDOF to the ground input and </a:t>
            </a:r>
            <a:br>
              <a:rPr lang="en-US" sz="1400" dirty="0">
                <a:solidFill>
                  <a:srgbClr val="2B2B2B"/>
                </a:solidFill>
                <a:latin typeface="Calibri" pitchFamily="34" charset="0"/>
                <a:ea typeface="Calibri" pitchFamily="34" charset="-122"/>
                <a:cs typeface="Calibri" pitchFamily="34" charset="-120"/>
              </a:rPr>
            </a:br>
            <a:r>
              <a:rPr lang="en-US" sz="1400" dirty="0">
                <a:solidFill>
                  <a:srgbClr val="2B2B2B"/>
                </a:solidFill>
                <a:latin typeface="Cambria Math" panose="02040503050406030204" pitchFamily="18" charset="0"/>
                <a:ea typeface="Cambria Math" panose="02040503050406030204" pitchFamily="18" charset="0"/>
                <a:cs typeface="Calibri" pitchFamily="34" charset="-120"/>
              </a:rPr>
              <a:t>Σⱼ φₖⱼΓⱼ = 1.</a:t>
            </a:r>
            <a:endParaRPr lang="en-US" sz="1400" dirty="0">
              <a:latin typeface="Cambria Math" panose="02040503050406030204" pitchFamily="18" charset="0"/>
              <a:ea typeface="Cambria Math" panose="02040503050406030204" pitchFamily="18" charset="0"/>
            </a:endParaRPr>
          </a:p>
          <a:p>
            <a:pPr marL="0" indent="0">
              <a:buNone/>
            </a:pPr>
            <a:r>
              <a:rPr lang="en-US" sz="1400" dirty="0">
                <a:solidFill>
                  <a:srgbClr val="2B2B2B"/>
                </a:solidFill>
                <a:latin typeface="Calibri" pitchFamily="34" charset="0"/>
                <a:ea typeface="Calibri" pitchFamily="34" charset="-122"/>
                <a:cs typeface="Calibri" pitchFamily="34" charset="-120"/>
              </a:rPr>
              <a:t> </a:t>
            </a:r>
            <a:endParaRPr lang="en-US" sz="1400" dirty="0"/>
          </a:p>
          <a:p>
            <a:pPr marL="0" indent="0">
              <a:buNone/>
            </a:pPr>
            <a:r>
              <a:rPr lang="en-US" sz="1400" dirty="0">
                <a:solidFill>
                  <a:srgbClr val="2B2B2B"/>
                </a:solidFill>
                <a:latin typeface="Calibri" pitchFamily="34" charset="0"/>
                <a:ea typeface="Calibri" pitchFamily="34" charset="-122"/>
                <a:cs typeface="Calibri" pitchFamily="34" charset="-120"/>
              </a:rPr>
              <a:t>Floor response spectrum:</a:t>
            </a:r>
          </a:p>
          <a:p>
            <a:pPr marL="0" indent="0">
              <a:buNone/>
            </a:pPr>
            <a:endParaRPr lang="en-US" sz="1400" dirty="0"/>
          </a:p>
          <a:p>
            <a:pPr marL="0" indent="0">
              <a:buNone/>
            </a:pPr>
            <a:r>
              <a:rPr lang="en-US" sz="1400" dirty="0">
                <a:solidFill>
                  <a:srgbClr val="2B2B2B"/>
                </a:solidFill>
                <a:latin typeface="Cambria Math" panose="02040503050406030204" pitchFamily="18" charset="0"/>
                <a:ea typeface="Cambria Math" panose="02040503050406030204" pitchFamily="18" charset="0"/>
                <a:cs typeface="Cambria" pitchFamily="34" charset="-120"/>
              </a:rPr>
              <a:t>   FRSₖ(fₑ, ζₑ) = max |response of an (fₑ, ζₑ) SDOF to üₖ(t)|</a:t>
            </a:r>
          </a:p>
          <a:p>
            <a:pPr marL="0" indent="0">
              <a:buNone/>
            </a:pPr>
            <a:endParaRPr lang="en-US" sz="1400" dirty="0"/>
          </a:p>
          <a:p>
            <a:pPr marL="0" indent="0">
              <a:buNone/>
            </a:pPr>
            <a:r>
              <a:rPr lang="en-US" sz="1400" dirty="0">
                <a:solidFill>
                  <a:srgbClr val="2B2B2B"/>
                </a:solidFill>
                <a:latin typeface="Calibri" pitchFamily="34" charset="0"/>
                <a:ea typeface="Calibri" pitchFamily="34" charset="-122"/>
                <a:cs typeface="Calibri" pitchFamily="34" charset="-120"/>
              </a:rPr>
              <a:t>Same shock response spectrum algorithm as for the ground, applied to each floor record</a:t>
            </a:r>
            <a:r>
              <a:rPr lang="en-US" sz="1300" dirty="0">
                <a:solidFill>
                  <a:srgbClr val="2B2B2B"/>
                </a:solidFill>
                <a:latin typeface="Calibri" pitchFamily="34" charset="0"/>
                <a:ea typeface="Calibri" pitchFamily="34" charset="-122"/>
                <a:cs typeface="Calibri" pitchFamily="34" charset="-120"/>
              </a:rPr>
              <a:t>.</a:t>
            </a:r>
            <a:endParaRPr lang="en-US" sz="1300" dirty="0"/>
          </a:p>
        </p:txBody>
      </p:sp>
      <p:sp>
        <p:nvSpPr>
          <p:cNvPr id="24" name="Shape 22"/>
          <p:cNvSpPr/>
          <p:nvPr/>
        </p:nvSpPr>
        <p:spPr>
          <a:xfrm>
            <a:off x="6885432" y="2880360"/>
            <a:ext cx="4773168" cy="2743200"/>
          </a:xfrm>
          <a:prstGeom prst="roundRect">
            <a:avLst>
              <a:gd name="adj" fmla="val 2667"/>
            </a:avLst>
          </a:prstGeom>
          <a:solidFill>
            <a:srgbClr val="FFFFFF"/>
          </a:solidFill>
          <a:ln w="12700">
            <a:solidFill>
              <a:srgbClr val="A62B1F"/>
            </a:solidFill>
            <a:prstDash val="solid"/>
          </a:ln>
        </p:spPr>
        <p:txBody>
          <a:bodyPr/>
          <a:lstStyle/>
          <a:p>
            <a:endParaRPr lang="en-US"/>
          </a:p>
        </p:txBody>
      </p:sp>
      <p:sp>
        <p:nvSpPr>
          <p:cNvPr id="25" name="Text 23"/>
          <p:cNvSpPr txBox="1"/>
          <p:nvPr/>
        </p:nvSpPr>
        <p:spPr>
          <a:xfrm>
            <a:off x="7115908" y="2990088"/>
            <a:ext cx="3130061" cy="310896"/>
          </a:xfrm>
          <a:prstGeom prst="rect">
            <a:avLst/>
          </a:prstGeom>
          <a:noFill/>
          <a:ln/>
        </p:spPr>
        <p:txBody>
          <a:bodyPr wrap="square" lIns="0" tIns="0" rIns="0" bIns="0" rtlCol="0" anchor="ctr"/>
          <a:lstStyle/>
          <a:p>
            <a:pPr marL="0" indent="0">
              <a:buNone/>
            </a:pPr>
            <a:r>
              <a:rPr lang="en-US" sz="1400" b="1" dirty="0">
                <a:solidFill>
                  <a:srgbClr val="A62B1F"/>
                </a:solidFill>
                <a:latin typeface="Calibri" pitchFamily="34" charset="0"/>
                <a:ea typeface="Calibri" pitchFamily="34" charset="-122"/>
                <a:cs typeface="Calibri" pitchFamily="34" charset="-120"/>
              </a:rPr>
              <a:t>Why the tuned peak is so large</a:t>
            </a:r>
            <a:endParaRPr lang="en-US" sz="1400" dirty="0"/>
          </a:p>
        </p:txBody>
      </p:sp>
      <p:sp>
        <p:nvSpPr>
          <p:cNvPr id="26" name="Text 24"/>
          <p:cNvSpPr txBox="1"/>
          <p:nvPr/>
        </p:nvSpPr>
        <p:spPr>
          <a:xfrm>
            <a:off x="7115908" y="3425482"/>
            <a:ext cx="4378100" cy="162763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Ground motion is broadband, so a 5% oscillator amplifies it only about 2 to 2.5 times</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Floor motion near </a:t>
            </a:r>
            <a:r>
              <a:rPr lang="en-US" sz="1400" dirty="0">
                <a:solidFill>
                  <a:srgbClr val="2B2B2B"/>
                </a:solidFill>
                <a:latin typeface="Cambria Math" panose="02040503050406030204" pitchFamily="18" charset="0"/>
                <a:ea typeface="Cambria Math" panose="02040503050406030204" pitchFamily="18" charset="0"/>
                <a:cs typeface="Calibri" pitchFamily="34" charset="-120"/>
              </a:rPr>
              <a:t>f₁ </a:t>
            </a:r>
            <a:r>
              <a:rPr lang="en-US" sz="1400" dirty="0">
                <a:solidFill>
                  <a:srgbClr val="2B2B2B"/>
                </a:solidFill>
                <a:latin typeface="Calibri" pitchFamily="34" charset="0"/>
                <a:ea typeface="Calibri" pitchFamily="34" charset="-122"/>
                <a:cs typeface="Calibri" pitchFamily="34" charset="-120"/>
              </a:rPr>
              <a:t>is almost a sinusoid, so a tuned oscillator approaches its full </a:t>
            </a:r>
            <a:r>
              <a:rPr lang="en-US" sz="1400" dirty="0">
                <a:solidFill>
                  <a:srgbClr val="2B2B2B"/>
                </a:solidFill>
                <a:latin typeface="Cambria Math" panose="02040503050406030204" pitchFamily="18" charset="0"/>
                <a:ea typeface="Cambria Math" panose="02040503050406030204" pitchFamily="18" charset="0"/>
                <a:cs typeface="Calibri" pitchFamily="34" charset="-120"/>
              </a:rPr>
              <a:t>Q = 1/(2ζ)</a:t>
            </a:r>
            <a:endParaRPr lang="en-US" sz="1400" dirty="0">
              <a:latin typeface="Cambria Math" panose="02040503050406030204" pitchFamily="18" charset="0"/>
              <a:ea typeface="Cambria Math" panose="02040503050406030204" pitchFamily="18" charset="0"/>
            </a:endParaRPr>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Q = 10 at 5% and 25 at 2%, limited in practice by the strong-motion duration and the floor’s own bandwidth</a:t>
            </a:r>
            <a:endParaRPr lang="en-US" sz="1400" dirty="0"/>
          </a:p>
        </p:txBody>
      </p:sp>
      <p:sp>
        <p:nvSpPr>
          <p:cNvPr id="27" name="Shape 25"/>
          <p:cNvSpPr/>
          <p:nvPr/>
        </p:nvSpPr>
        <p:spPr>
          <a:xfrm>
            <a:off x="548640" y="6053328"/>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28" name="Text 26"/>
          <p:cNvSpPr txBox="1"/>
          <p:nvPr/>
        </p:nvSpPr>
        <p:spPr>
          <a:xfrm>
            <a:off x="731520" y="6026248"/>
            <a:ext cx="10744200" cy="502920"/>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The floor spectrum is the SRS of the floor motion; the building is the first filter, the equipment the second.</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WORKED EXAMPLE</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A generic five-story shear building</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4 / 41</a:t>
            </a:r>
            <a:endParaRPr lang="en-US" sz="1100" dirty="0"/>
          </a:p>
        </p:txBody>
      </p:sp>
      <p:sp>
        <p:nvSpPr>
          <p:cNvPr id="6" name="Shape 4"/>
          <p:cNvSpPr/>
          <p:nvPr/>
        </p:nvSpPr>
        <p:spPr>
          <a:xfrm>
            <a:off x="1737360" y="1417320"/>
            <a:ext cx="0" cy="3657600"/>
          </a:xfrm>
          <a:prstGeom prst="line">
            <a:avLst/>
          </a:prstGeom>
          <a:noFill/>
          <a:ln w="38100">
            <a:solidFill>
              <a:srgbClr val="12314A"/>
            </a:solidFill>
            <a:prstDash val="solid"/>
          </a:ln>
        </p:spPr>
        <p:txBody>
          <a:bodyPr/>
          <a:lstStyle/>
          <a:p>
            <a:endParaRPr lang="en-US"/>
          </a:p>
        </p:txBody>
      </p:sp>
      <p:sp>
        <p:nvSpPr>
          <p:cNvPr id="7" name="Shape 5"/>
          <p:cNvSpPr/>
          <p:nvPr/>
        </p:nvSpPr>
        <p:spPr>
          <a:xfrm>
            <a:off x="1536192" y="4142232"/>
            <a:ext cx="402336" cy="402336"/>
          </a:xfrm>
          <a:prstGeom prst="ellipse">
            <a:avLst/>
          </a:prstGeom>
          <a:solidFill>
            <a:srgbClr val="1B4F8A"/>
          </a:solidFill>
          <a:ln w="12700">
            <a:solidFill>
              <a:srgbClr val="12314A"/>
            </a:solidFill>
            <a:prstDash val="solid"/>
          </a:ln>
        </p:spPr>
        <p:txBody>
          <a:bodyPr/>
          <a:lstStyle/>
          <a:p>
            <a:endParaRPr lang="en-US"/>
          </a:p>
        </p:txBody>
      </p:sp>
      <p:sp>
        <p:nvSpPr>
          <p:cNvPr id="8" name="Text 6"/>
          <p:cNvSpPr txBox="1"/>
          <p:nvPr/>
        </p:nvSpPr>
        <p:spPr>
          <a:xfrm>
            <a:off x="2103120" y="4187952"/>
            <a:ext cx="1280160" cy="310896"/>
          </a:xfrm>
          <a:prstGeom prst="rect">
            <a:avLst/>
          </a:prstGeom>
          <a:noFill/>
          <a:ln/>
        </p:spPr>
        <p:txBody>
          <a:bodyPr wrap="square" lIns="0" tIns="0" rIns="0" bIns="0" rtlCol="0" anchor="ctr"/>
          <a:lstStyle/>
          <a:p>
            <a:pPr marL="0" indent="0">
              <a:buNone/>
            </a:pPr>
            <a:r>
              <a:rPr lang="en-US" sz="1200" dirty="0">
                <a:solidFill>
                  <a:srgbClr val="2B2B2B"/>
                </a:solidFill>
                <a:latin typeface="Calibri" pitchFamily="34" charset="0"/>
                <a:ea typeface="Calibri" pitchFamily="34" charset="-122"/>
                <a:cs typeface="Calibri" pitchFamily="34" charset="-120"/>
              </a:rPr>
              <a:t>Level 1</a:t>
            </a:r>
            <a:endParaRPr lang="en-US" sz="1200" dirty="0"/>
          </a:p>
        </p:txBody>
      </p:sp>
      <p:sp>
        <p:nvSpPr>
          <p:cNvPr id="9" name="Shape 7"/>
          <p:cNvSpPr/>
          <p:nvPr/>
        </p:nvSpPr>
        <p:spPr>
          <a:xfrm>
            <a:off x="1536192" y="3410712"/>
            <a:ext cx="402336" cy="402336"/>
          </a:xfrm>
          <a:prstGeom prst="ellipse">
            <a:avLst/>
          </a:prstGeom>
          <a:solidFill>
            <a:srgbClr val="1B4F8A"/>
          </a:solidFill>
          <a:ln w="12700">
            <a:solidFill>
              <a:srgbClr val="12314A"/>
            </a:solidFill>
            <a:prstDash val="solid"/>
          </a:ln>
        </p:spPr>
        <p:txBody>
          <a:bodyPr/>
          <a:lstStyle/>
          <a:p>
            <a:endParaRPr lang="en-US"/>
          </a:p>
        </p:txBody>
      </p:sp>
      <p:sp>
        <p:nvSpPr>
          <p:cNvPr id="10" name="Text 8"/>
          <p:cNvSpPr txBox="1"/>
          <p:nvPr/>
        </p:nvSpPr>
        <p:spPr>
          <a:xfrm>
            <a:off x="2103120" y="3456432"/>
            <a:ext cx="1280160" cy="310896"/>
          </a:xfrm>
          <a:prstGeom prst="rect">
            <a:avLst/>
          </a:prstGeom>
          <a:noFill/>
          <a:ln/>
        </p:spPr>
        <p:txBody>
          <a:bodyPr wrap="square" lIns="0" tIns="0" rIns="0" bIns="0" rtlCol="0" anchor="ctr"/>
          <a:lstStyle/>
          <a:p>
            <a:pPr marL="0" indent="0">
              <a:buNone/>
            </a:pPr>
            <a:r>
              <a:rPr lang="en-US" sz="1200" dirty="0">
                <a:solidFill>
                  <a:srgbClr val="2B2B2B"/>
                </a:solidFill>
                <a:latin typeface="Calibri" pitchFamily="34" charset="0"/>
                <a:ea typeface="Calibri" pitchFamily="34" charset="-122"/>
                <a:cs typeface="Calibri" pitchFamily="34" charset="-120"/>
              </a:rPr>
              <a:t>Level 2</a:t>
            </a:r>
            <a:endParaRPr lang="en-US" sz="1200" dirty="0"/>
          </a:p>
        </p:txBody>
      </p:sp>
      <p:sp>
        <p:nvSpPr>
          <p:cNvPr id="11" name="Shape 9"/>
          <p:cNvSpPr/>
          <p:nvPr/>
        </p:nvSpPr>
        <p:spPr>
          <a:xfrm>
            <a:off x="1536192" y="2679192"/>
            <a:ext cx="402336" cy="402336"/>
          </a:xfrm>
          <a:prstGeom prst="ellipse">
            <a:avLst/>
          </a:prstGeom>
          <a:solidFill>
            <a:srgbClr val="1B4F8A"/>
          </a:solidFill>
          <a:ln w="12700">
            <a:solidFill>
              <a:srgbClr val="12314A"/>
            </a:solidFill>
            <a:prstDash val="solid"/>
          </a:ln>
        </p:spPr>
        <p:txBody>
          <a:bodyPr/>
          <a:lstStyle/>
          <a:p>
            <a:endParaRPr lang="en-US"/>
          </a:p>
        </p:txBody>
      </p:sp>
      <p:sp>
        <p:nvSpPr>
          <p:cNvPr id="12" name="Text 10"/>
          <p:cNvSpPr txBox="1"/>
          <p:nvPr/>
        </p:nvSpPr>
        <p:spPr>
          <a:xfrm>
            <a:off x="2103120" y="2724912"/>
            <a:ext cx="1280160" cy="310896"/>
          </a:xfrm>
          <a:prstGeom prst="rect">
            <a:avLst/>
          </a:prstGeom>
          <a:noFill/>
          <a:ln/>
        </p:spPr>
        <p:txBody>
          <a:bodyPr wrap="square" lIns="0" tIns="0" rIns="0" bIns="0" rtlCol="0" anchor="ctr"/>
          <a:lstStyle/>
          <a:p>
            <a:pPr marL="0" indent="0">
              <a:buNone/>
            </a:pPr>
            <a:r>
              <a:rPr lang="en-US" sz="1200" dirty="0">
                <a:solidFill>
                  <a:srgbClr val="2B2B2B"/>
                </a:solidFill>
                <a:latin typeface="Calibri" pitchFamily="34" charset="0"/>
                <a:ea typeface="Calibri" pitchFamily="34" charset="-122"/>
                <a:cs typeface="Calibri" pitchFamily="34" charset="-120"/>
              </a:rPr>
              <a:t>Level 3</a:t>
            </a:r>
            <a:endParaRPr lang="en-US" sz="1200" dirty="0"/>
          </a:p>
        </p:txBody>
      </p:sp>
      <p:sp>
        <p:nvSpPr>
          <p:cNvPr id="13" name="Shape 11"/>
          <p:cNvSpPr/>
          <p:nvPr/>
        </p:nvSpPr>
        <p:spPr>
          <a:xfrm>
            <a:off x="1536192" y="1947672"/>
            <a:ext cx="402336" cy="402336"/>
          </a:xfrm>
          <a:prstGeom prst="ellipse">
            <a:avLst/>
          </a:prstGeom>
          <a:solidFill>
            <a:srgbClr val="1B4F8A"/>
          </a:solidFill>
          <a:ln w="12700">
            <a:solidFill>
              <a:srgbClr val="12314A"/>
            </a:solidFill>
            <a:prstDash val="solid"/>
          </a:ln>
        </p:spPr>
        <p:txBody>
          <a:bodyPr/>
          <a:lstStyle/>
          <a:p>
            <a:endParaRPr lang="en-US"/>
          </a:p>
        </p:txBody>
      </p:sp>
      <p:sp>
        <p:nvSpPr>
          <p:cNvPr id="14" name="Text 12"/>
          <p:cNvSpPr txBox="1"/>
          <p:nvPr/>
        </p:nvSpPr>
        <p:spPr>
          <a:xfrm>
            <a:off x="2103120" y="1993392"/>
            <a:ext cx="1280160" cy="310896"/>
          </a:xfrm>
          <a:prstGeom prst="rect">
            <a:avLst/>
          </a:prstGeom>
          <a:noFill/>
          <a:ln/>
        </p:spPr>
        <p:txBody>
          <a:bodyPr wrap="square" lIns="0" tIns="0" rIns="0" bIns="0" rtlCol="0" anchor="ctr"/>
          <a:lstStyle/>
          <a:p>
            <a:pPr marL="0" indent="0">
              <a:buNone/>
            </a:pPr>
            <a:r>
              <a:rPr lang="en-US" sz="1200" dirty="0">
                <a:solidFill>
                  <a:srgbClr val="2B2B2B"/>
                </a:solidFill>
                <a:latin typeface="Calibri" pitchFamily="34" charset="0"/>
                <a:ea typeface="Calibri" pitchFamily="34" charset="-122"/>
                <a:cs typeface="Calibri" pitchFamily="34" charset="-120"/>
              </a:rPr>
              <a:t>Level 4</a:t>
            </a:r>
            <a:endParaRPr lang="en-US" sz="1200" dirty="0"/>
          </a:p>
        </p:txBody>
      </p:sp>
      <p:sp>
        <p:nvSpPr>
          <p:cNvPr id="15" name="Shape 13"/>
          <p:cNvSpPr/>
          <p:nvPr/>
        </p:nvSpPr>
        <p:spPr>
          <a:xfrm>
            <a:off x="1536192" y="1216152"/>
            <a:ext cx="402336" cy="402336"/>
          </a:xfrm>
          <a:prstGeom prst="ellipse">
            <a:avLst/>
          </a:prstGeom>
          <a:solidFill>
            <a:srgbClr val="1B4F8A"/>
          </a:solidFill>
          <a:ln w="12700">
            <a:solidFill>
              <a:srgbClr val="12314A"/>
            </a:solidFill>
            <a:prstDash val="solid"/>
          </a:ln>
        </p:spPr>
        <p:txBody>
          <a:bodyPr/>
          <a:lstStyle/>
          <a:p>
            <a:endParaRPr lang="en-US"/>
          </a:p>
        </p:txBody>
      </p:sp>
      <p:sp>
        <p:nvSpPr>
          <p:cNvPr id="16" name="Text 14"/>
          <p:cNvSpPr txBox="1"/>
          <p:nvPr/>
        </p:nvSpPr>
        <p:spPr>
          <a:xfrm>
            <a:off x="2103120" y="1261872"/>
            <a:ext cx="1280160" cy="310896"/>
          </a:xfrm>
          <a:prstGeom prst="rect">
            <a:avLst/>
          </a:prstGeom>
          <a:noFill/>
          <a:ln/>
        </p:spPr>
        <p:txBody>
          <a:bodyPr wrap="square" lIns="0" tIns="0" rIns="0" bIns="0" rtlCol="0" anchor="ctr"/>
          <a:lstStyle/>
          <a:p>
            <a:pPr marL="0" indent="0">
              <a:buNone/>
            </a:pPr>
            <a:r>
              <a:rPr lang="en-US" sz="1200" dirty="0">
                <a:solidFill>
                  <a:srgbClr val="2B2B2B"/>
                </a:solidFill>
                <a:latin typeface="Calibri" pitchFamily="34" charset="0"/>
                <a:ea typeface="Calibri" pitchFamily="34" charset="-122"/>
                <a:cs typeface="Calibri" pitchFamily="34" charset="-120"/>
              </a:rPr>
              <a:t>Roof</a:t>
            </a:r>
            <a:endParaRPr lang="en-US" sz="1200" dirty="0"/>
          </a:p>
        </p:txBody>
      </p:sp>
      <p:sp>
        <p:nvSpPr>
          <p:cNvPr id="17" name="Shape 15"/>
          <p:cNvSpPr/>
          <p:nvPr/>
        </p:nvSpPr>
        <p:spPr>
          <a:xfrm>
            <a:off x="914400" y="5074920"/>
            <a:ext cx="1645920" cy="137160"/>
          </a:xfrm>
          <a:prstGeom prst="rect">
            <a:avLst/>
          </a:prstGeom>
          <a:solidFill>
            <a:srgbClr val="8A93A0"/>
          </a:solidFill>
          <a:ln w="12700">
            <a:solidFill>
              <a:srgbClr val="8A93A0"/>
            </a:solidFill>
            <a:prstDash val="solid"/>
          </a:ln>
        </p:spPr>
        <p:txBody>
          <a:bodyPr/>
          <a:lstStyle/>
          <a:p>
            <a:endParaRPr lang="en-US"/>
          </a:p>
        </p:txBody>
      </p:sp>
      <mc:AlternateContent xmlns:mc="http://schemas.openxmlformats.org/markup-compatibility/2006" xmlns:a14="http://schemas.microsoft.com/office/drawing/2010/main">
        <mc:Choice Requires="a14">
          <p:sp>
            <p:nvSpPr>
              <p:cNvPr id="18" name="Text 16"/>
              <p:cNvSpPr txBox="1"/>
              <p:nvPr/>
            </p:nvSpPr>
            <p:spPr>
              <a:xfrm>
                <a:off x="1188720" y="5257800"/>
                <a:ext cx="1097280" cy="320040"/>
              </a:xfrm>
              <a:prstGeom prst="rect">
                <a:avLst/>
              </a:prstGeom>
              <a:noFill/>
              <a:ln/>
            </p:spPr>
            <p:txBody>
              <a:bodyPr wrap="square" lIns="0" tIns="0" rIns="0" bIns="0" rtlCol="0" anchor="ctr"/>
              <a:lstStyle/>
              <a:p>
                <a:pPr marL="0" indent="0" algn="ctr">
                  <a:buNone/>
                </a:pPr>
                <a14:m>
                  <m:oMathPara xmlns:m="http://schemas.openxmlformats.org/officeDocument/2006/math">
                    <m:oMath>
                      <m:sSub>
                        <m:sSubPr>
                          <m:ctrlPr>
                            <a:rPr lang="en-US" sz="1400" b="0" i="1" smtClean="0">
                              <a:solidFill>
                                <a:srgbClr val="A62B1F"/>
                              </a:solidFill>
                              <a:latin typeface="Cambria Math" panose="02040503050406030204" pitchFamily="18" charset="0"/>
                              <a:ea typeface="Cambria" pitchFamily="34" charset="-122"/>
                            </a:rPr>
                          </m:ctrlPr>
                        </m:sSubPr>
                        <m:e>
                          <m:acc>
                            <m:accPr>
                              <m:chr m:val="̈"/>
                              <m:ctrlPr>
                                <a:rPr lang="en-US" sz="1400" b="0" i="1" smtClean="0">
                                  <a:solidFill>
                                    <a:srgbClr val="A62B1F"/>
                                  </a:solidFill>
                                  <a:latin typeface="Cambria Math" panose="02040503050406030204" pitchFamily="18" charset="0"/>
                                  <a:ea typeface="Cambria" pitchFamily="34" charset="-122"/>
                                </a:rPr>
                              </m:ctrlPr>
                            </m:accPr>
                            <m:e>
                              <m:r>
                                <m:rPr>
                                  <m:sty m:val="p"/>
                                </m:rPr>
                                <a:rPr lang="en-US" sz="1400" b="0" i="1" smtClean="0">
                                  <a:solidFill>
                                    <a:srgbClr val="A62B1F"/>
                                  </a:solidFill>
                                  <a:latin typeface="Cambria Math" panose="02040503050406030204" pitchFamily="18" charset="0"/>
                                  <a:ea typeface="Cambria" pitchFamily="34" charset="-122"/>
                                </a:rPr>
                                <m:t>u</m:t>
                              </m:r>
                            </m:e>
                          </m:acc>
                        </m:e>
                        <m:sub>
                          <m:r>
                            <m:rPr>
                              <m:sty m:val="p"/>
                            </m:rPr>
                            <a:rPr lang="en-US" sz="1400" b="0" i="1" smtClean="0">
                              <a:solidFill>
                                <a:srgbClr val="A62B1F"/>
                              </a:solidFill>
                              <a:latin typeface="Cambria Math" panose="02040503050406030204" pitchFamily="18" charset="0"/>
                              <a:ea typeface="Cambria" pitchFamily="34" charset="-122"/>
                            </a:rPr>
                            <m:t>g</m:t>
                          </m:r>
                        </m:sub>
                      </m:sSub>
                      <m:r>
                        <a:rPr lang="en-US" sz="1400" b="0" i="1" smtClean="0">
                          <a:solidFill>
                            <a:srgbClr val="A62B1F"/>
                          </a:solidFill>
                          <a:latin typeface="Cambria Math" panose="02040503050406030204" pitchFamily="18" charset="0"/>
                          <a:ea typeface="Cambria" pitchFamily="34" charset="-122"/>
                        </a:rPr>
                        <m:t>(</m:t>
                      </m:r>
                      <m:r>
                        <m:rPr>
                          <m:sty m:val="p"/>
                        </m:rPr>
                        <a:rPr lang="en-US" sz="1400" b="0" i="1" smtClean="0">
                          <a:solidFill>
                            <a:srgbClr val="A62B1F"/>
                          </a:solidFill>
                          <a:latin typeface="Cambria Math" panose="02040503050406030204" pitchFamily="18" charset="0"/>
                          <a:ea typeface="Cambria" pitchFamily="34" charset="-122"/>
                        </a:rPr>
                        <m:t>t</m:t>
                      </m:r>
                      <m:r>
                        <a:rPr lang="en-US" sz="1400" b="0" i="1" smtClean="0">
                          <a:solidFill>
                            <a:srgbClr val="A62B1F"/>
                          </a:solidFill>
                          <a:latin typeface="Cambria Math" panose="02040503050406030204" pitchFamily="18" charset="0"/>
                          <a:ea typeface="Cambria" pitchFamily="34" charset="-122"/>
                        </a:rPr>
                        <m:t>)</m:t>
                      </m:r>
                    </m:oMath>
                  </m:oMathPara>
                </a14:m>
                <a:endParaRPr lang="en-US" sz="1400" dirty="0"/>
              </a:p>
            </p:txBody>
          </p:sp>
        </mc:Choice>
        <mc:Fallback xmlns="">
          <p:sp>
            <p:nvSpPr>
              <p:cNvPr id="18" name="Text 16"/>
              <p:cNvSpPr txBox="1">
                <a:spLocks noRot="1" noChangeAspect="1" noMove="1" noResize="1" noEditPoints="1" noAdjustHandles="1" noChangeArrowheads="1" noChangeShapeType="1" noTextEdit="1"/>
              </p:cNvSpPr>
              <p:nvPr/>
            </p:nvSpPr>
            <p:spPr>
              <a:xfrm>
                <a:off x="1188720" y="5257800"/>
                <a:ext cx="1097280" cy="320040"/>
              </a:xfrm>
              <a:prstGeom prst="rect">
                <a:avLst/>
              </a:prstGeom>
              <a:blipFill>
                <a:blip r:embed="rId3"/>
                <a:stretch>
                  <a:fillRect b="-3846"/>
                </a:stretch>
              </a:blipFill>
              <a:ln/>
            </p:spPr>
            <p:txBody>
              <a:bodyPr/>
              <a:lstStyle/>
              <a:p>
                <a:r>
                  <a:rPr lang="en-US">
                    <a:noFill/>
                  </a:rPr>
                  <a:t> </a:t>
                </a:r>
              </a:p>
            </p:txBody>
          </p:sp>
        </mc:Fallback>
      </mc:AlternateContent>
      <p:graphicFrame>
        <p:nvGraphicFramePr>
          <p:cNvPr id="19" name="Table 0"/>
          <p:cNvGraphicFramePr>
            <a:graphicFrameLocks noGrp="1"/>
          </p:cNvGraphicFramePr>
          <p:nvPr>
            <p:extLst>
              <p:ext uri="{D42A27DB-BD31-4B8C-83A1-F6EECF244321}">
                <p14:modId xmlns:p14="http://schemas.microsoft.com/office/powerpoint/2010/main" val="1212502638"/>
              </p:ext>
            </p:extLst>
          </p:nvPr>
        </p:nvGraphicFramePr>
        <p:xfrm>
          <a:off x="3255267" y="1371600"/>
          <a:ext cx="4069079" cy="1975104"/>
        </p:xfrm>
        <a:graphic>
          <a:graphicData uri="http://schemas.openxmlformats.org/drawingml/2006/table">
            <a:tbl>
              <a:tblPr/>
              <a:tblGrid>
                <a:gridCol w="1840773">
                  <a:extLst>
                    <a:ext uri="{9D8B030D-6E8A-4147-A177-3AD203B41FA5}">
                      <a16:colId xmlns:a16="http://schemas.microsoft.com/office/drawing/2014/main" val="20000"/>
                    </a:ext>
                  </a:extLst>
                </a:gridCol>
                <a:gridCol w="2228306">
                  <a:extLst>
                    <a:ext uri="{9D8B030D-6E8A-4147-A177-3AD203B41FA5}">
                      <a16:colId xmlns:a16="http://schemas.microsoft.com/office/drawing/2014/main" val="20001"/>
                    </a:ext>
                  </a:extLst>
                </a:gridCol>
              </a:tblGrid>
              <a:tr h="329184">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Property</a:t>
                      </a:r>
                      <a:endParaRPr lang="en-US" sz="13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Value</a:t>
                      </a:r>
                      <a:endParaRPr lang="en-US" sz="13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329184">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Stories / story height</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5 stories at 3.6 m (h = 18 m)</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329184">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Floor mass</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400 t each, 2,000 t total</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2"/>
                  </a:ext>
                </a:extLst>
              </a:tr>
              <a:tr h="329184">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Story stiffness</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780 MN/m, uniform</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r h="329184">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Building damping</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5% modal</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4"/>
                  </a:ext>
                </a:extLst>
              </a:tr>
              <a:tr h="329184">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Behavior</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Linear elastic, fixed base</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20" name="Table 1"/>
          <p:cNvGraphicFramePr>
            <a:graphicFrameLocks noGrp="1"/>
          </p:cNvGraphicFramePr>
          <p:nvPr>
            <p:extLst>
              <p:ext uri="{D42A27DB-BD31-4B8C-83A1-F6EECF244321}">
                <p14:modId xmlns:p14="http://schemas.microsoft.com/office/powerpoint/2010/main" val="1753230179"/>
              </p:ext>
            </p:extLst>
          </p:nvPr>
        </p:nvGraphicFramePr>
        <p:xfrm>
          <a:off x="7589520" y="1371600"/>
          <a:ext cx="4069080" cy="1975104"/>
        </p:xfrm>
        <a:graphic>
          <a:graphicData uri="http://schemas.openxmlformats.org/drawingml/2006/table">
            <a:tbl>
              <a:tblPr/>
              <a:tblGrid>
                <a:gridCol w="109728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329184">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Mode</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f (Hz)</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Eff. mass</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2.00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88.0%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5.84</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8.7%</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2"/>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9.20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2.4%</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11.82</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0.8%</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4"/>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13.48</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0.2%</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1" name="Shape 17"/>
          <p:cNvSpPr/>
          <p:nvPr/>
        </p:nvSpPr>
        <p:spPr>
          <a:xfrm>
            <a:off x="3310127" y="3648087"/>
            <a:ext cx="8348469" cy="2011680"/>
          </a:xfrm>
          <a:prstGeom prst="roundRect">
            <a:avLst>
              <a:gd name="adj" fmla="val 3636"/>
            </a:avLst>
          </a:prstGeom>
          <a:solidFill>
            <a:srgbClr val="FFFFFF"/>
          </a:solidFill>
          <a:ln w="12700">
            <a:solidFill>
              <a:srgbClr val="1C7293"/>
            </a:solidFill>
            <a:prstDash val="solid"/>
          </a:ln>
        </p:spPr>
        <p:txBody>
          <a:bodyPr/>
          <a:lstStyle/>
          <a:p>
            <a:endParaRPr lang="en-US"/>
          </a:p>
        </p:txBody>
      </p:sp>
      <p:sp>
        <p:nvSpPr>
          <p:cNvPr id="22" name="Text 18"/>
          <p:cNvSpPr txBox="1"/>
          <p:nvPr/>
        </p:nvSpPr>
        <p:spPr>
          <a:xfrm>
            <a:off x="3639312" y="3767328"/>
            <a:ext cx="7854696" cy="310896"/>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Why this model</a:t>
            </a:r>
            <a:endParaRPr lang="en-US" sz="1400" dirty="0"/>
          </a:p>
        </p:txBody>
      </p:sp>
      <p:sp>
        <p:nvSpPr>
          <p:cNvPr id="23" name="Text 19"/>
          <p:cNvSpPr txBox="1"/>
          <p:nvPr/>
        </p:nvSpPr>
        <p:spPr>
          <a:xfrm>
            <a:off x="3639312" y="4133088"/>
            <a:ext cx="7854696" cy="144475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Stiffness set so f₁ = 2.0 Hz (T₁ = 0.50 s), inside the plateau-to-descending region of the design spectrum</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Mode 1 carries 88% of the mass; mode 2 at 5.84 Hz still matters for the lower floors</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Generic teaching model, not a real building; every number in this deck is computed from it</a:t>
            </a:r>
            <a:endParaRPr lang="en-US" sz="1400" dirty="0"/>
          </a:p>
        </p:txBody>
      </p:sp>
      <p:sp>
        <p:nvSpPr>
          <p:cNvPr id="24" name="Shape 20"/>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25" name="Text 21"/>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Keep enough modes to reach the rigid range of the equipment — here all five, up to 13.5 Hz</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WORKED EXAMPLE</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Input: a spectrum-compatible ground motion</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5 / 41</a:t>
            </a:r>
            <a:endParaRPr lang="en-US" sz="1100" dirty="0"/>
          </a:p>
        </p:txBody>
      </p:sp>
      <p:graphicFrame>
        <p:nvGraphicFramePr>
          <p:cNvPr id="6" name="Chart 0"/>
          <p:cNvGraphicFramePr/>
          <p:nvPr>
            <p:extLst>
              <p:ext uri="{D42A27DB-BD31-4B8C-83A1-F6EECF244321}">
                <p14:modId xmlns:p14="http://schemas.microsoft.com/office/powerpoint/2010/main" val="1234782315"/>
              </p:ext>
            </p:extLst>
          </p:nvPr>
        </p:nvGraphicFramePr>
        <p:xfrm>
          <a:off x="457200" y="1280160"/>
          <a:ext cx="5669280" cy="3566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1"/>
          <p:cNvGraphicFramePr/>
          <p:nvPr>
            <p:extLst>
              <p:ext uri="{D42A27DB-BD31-4B8C-83A1-F6EECF244321}">
                <p14:modId xmlns:p14="http://schemas.microsoft.com/office/powerpoint/2010/main" val="535338807"/>
              </p:ext>
            </p:extLst>
          </p:nvPr>
        </p:nvGraphicFramePr>
        <p:xfrm>
          <a:off x="6263640" y="1280160"/>
          <a:ext cx="5486400" cy="356616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4"/>
          <p:cNvSpPr/>
          <p:nvPr/>
        </p:nvSpPr>
        <p:spPr>
          <a:xfrm>
            <a:off x="548640" y="4983480"/>
            <a:ext cx="5486400" cy="731520"/>
          </a:xfrm>
          <a:prstGeom prst="roundRect">
            <a:avLst>
              <a:gd name="adj" fmla="val 10000"/>
            </a:avLst>
          </a:prstGeom>
          <a:solidFill>
            <a:srgbClr val="FFFFFF"/>
          </a:solidFill>
          <a:ln w="12700">
            <a:solidFill>
              <a:srgbClr val="1B4F8A"/>
            </a:solidFill>
            <a:prstDash val="solid"/>
          </a:ln>
        </p:spPr>
        <p:txBody>
          <a:bodyPr/>
          <a:lstStyle/>
          <a:p>
            <a:endParaRPr lang="en-US"/>
          </a:p>
        </p:txBody>
      </p:sp>
      <p:sp>
        <p:nvSpPr>
          <p:cNvPr id="9" name="Text 5"/>
          <p:cNvSpPr txBox="1"/>
          <p:nvPr/>
        </p:nvSpPr>
        <p:spPr>
          <a:xfrm>
            <a:off x="713232" y="5093208"/>
            <a:ext cx="5157216" cy="310896"/>
          </a:xfrm>
          <a:prstGeom prst="rect">
            <a:avLst/>
          </a:prstGeom>
          <a:noFill/>
          <a:ln/>
        </p:spPr>
        <p:txBody>
          <a:bodyPr wrap="square" lIns="0" tIns="0" rIns="0" bIns="0" rtlCol="0" anchor="ctr"/>
          <a:lstStyle/>
          <a:p>
            <a:pPr marL="0" indent="0">
              <a:buNone/>
            </a:pPr>
            <a:endParaRPr lang="en-US" sz="1400" dirty="0"/>
          </a:p>
        </p:txBody>
      </p:sp>
      <p:sp>
        <p:nvSpPr>
          <p:cNvPr id="10" name="Text 6"/>
          <p:cNvSpPr txBox="1"/>
          <p:nvPr/>
        </p:nvSpPr>
        <p:spPr>
          <a:xfrm>
            <a:off x="713232" y="5458968"/>
            <a:ext cx="5157216" cy="164592"/>
          </a:xfrm>
          <a:prstGeom prst="rect">
            <a:avLst/>
          </a:prstGeom>
          <a:noFill/>
          <a:ln/>
        </p:spPr>
        <p:txBody>
          <a:bodyPr wrap="square" lIns="0" tIns="0" rIns="0" bIns="0" rtlCol="0" anchor="t"/>
          <a:lstStyle/>
          <a:p>
            <a:pPr marL="0" indent="0">
              <a:buNone/>
            </a:pPr>
            <a:endParaRPr lang="en-US" sz="1200" dirty="0"/>
          </a:p>
        </p:txBody>
      </p:sp>
      <p:sp>
        <p:nvSpPr>
          <p:cNvPr id="11" name="Text 7"/>
          <p:cNvSpPr txBox="1"/>
          <p:nvPr/>
        </p:nvSpPr>
        <p:spPr>
          <a:xfrm>
            <a:off x="731520" y="5029200"/>
            <a:ext cx="5212080" cy="640080"/>
          </a:xfrm>
          <a:prstGeom prst="rect">
            <a:avLst/>
          </a:prstGeom>
          <a:noFill/>
          <a:ln/>
        </p:spPr>
        <p:txBody>
          <a:bodyPr wrap="square" lIns="0" tIns="0" rIns="0" bIns="0" rtlCol="0" anchor="ctr"/>
          <a:lstStyle/>
          <a:p>
            <a:pPr marL="0" indent="0">
              <a:buNone/>
            </a:pPr>
            <a:r>
              <a:rPr lang="en-US" sz="1250" dirty="0">
                <a:solidFill>
                  <a:srgbClr val="2B2B2B"/>
                </a:solidFill>
                <a:latin typeface="Calibri" pitchFamily="34" charset="0"/>
                <a:ea typeface="Calibri" pitchFamily="34" charset="-122"/>
                <a:cs typeface="Calibri" pitchFamily="34" charset="-120"/>
              </a:rPr>
              <a:t>SDS = 1.0 g, SD1 = 0.6 g design shape; 25 sec, 500 samples/sec; PGA 0.41 g</a:t>
            </a:r>
            <a:endParaRPr lang="en-US" sz="1250" dirty="0"/>
          </a:p>
        </p:txBody>
      </p:sp>
      <p:sp>
        <p:nvSpPr>
          <p:cNvPr id="12" name="Shape 8"/>
          <p:cNvSpPr/>
          <p:nvPr/>
        </p:nvSpPr>
        <p:spPr>
          <a:xfrm>
            <a:off x="6263640" y="4983480"/>
            <a:ext cx="5394960" cy="731520"/>
          </a:xfrm>
          <a:prstGeom prst="roundRect">
            <a:avLst>
              <a:gd name="adj" fmla="val 10000"/>
            </a:avLst>
          </a:prstGeom>
          <a:solidFill>
            <a:srgbClr val="FFFFFF"/>
          </a:solidFill>
          <a:ln w="12700">
            <a:solidFill>
              <a:srgbClr val="1C7293"/>
            </a:solidFill>
            <a:prstDash val="solid"/>
          </a:ln>
        </p:spPr>
        <p:txBody>
          <a:bodyPr/>
          <a:lstStyle/>
          <a:p>
            <a:endParaRPr lang="en-US"/>
          </a:p>
        </p:txBody>
      </p:sp>
      <p:sp>
        <p:nvSpPr>
          <p:cNvPr id="13" name="Text 9"/>
          <p:cNvSpPr txBox="1"/>
          <p:nvPr/>
        </p:nvSpPr>
        <p:spPr>
          <a:xfrm>
            <a:off x="6446520" y="5029200"/>
            <a:ext cx="5120640" cy="640080"/>
          </a:xfrm>
          <a:prstGeom prst="rect">
            <a:avLst/>
          </a:prstGeom>
          <a:noFill/>
          <a:ln/>
        </p:spPr>
        <p:txBody>
          <a:bodyPr wrap="square" lIns="0" tIns="0" rIns="0" bIns="0" rtlCol="0" anchor="ctr"/>
          <a:lstStyle/>
          <a:p>
            <a:pPr marL="0" indent="0">
              <a:buNone/>
            </a:pPr>
            <a:r>
              <a:rPr lang="en-US" sz="1250" dirty="0">
                <a:solidFill>
                  <a:srgbClr val="2B2B2B"/>
                </a:solidFill>
                <a:latin typeface="Calibri" pitchFamily="34" charset="0"/>
                <a:ea typeface="Calibri" pitchFamily="34" charset="-122"/>
                <a:cs typeface="Calibri" pitchFamily="34" charset="-120"/>
              </a:rPr>
              <a:t>Frequency-domain spectral matching, 20 passes: 5% SRS within 0.88–1.12 of target from 0.25 to 50 Hz</a:t>
            </a:r>
            <a:endParaRPr lang="en-US" sz="1250" dirty="0"/>
          </a:p>
        </p:txBody>
      </p:sp>
      <p:sp>
        <p:nvSpPr>
          <p:cNvPr id="14" name="Shape 10"/>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5" name="Text 11"/>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One matched record is fine for teaching; design practice uses several and averages or envelopes.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WORKED EXAMPLE</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200" b="1" dirty="0">
                <a:solidFill>
                  <a:srgbClr val="12314A"/>
                </a:solidFill>
                <a:latin typeface="Cambria" pitchFamily="34" charset="0"/>
                <a:ea typeface="Cambria" pitchFamily="34" charset="-122"/>
                <a:cs typeface="Cambria" pitchFamily="34" charset="-120"/>
              </a:rPr>
              <a:t>Synthesized Random ground shaking tends to become a near-sinusoid</a:t>
            </a:r>
            <a:endParaRPr lang="en-US" sz="22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6 / 41</a:t>
            </a:r>
            <a:endParaRPr lang="en-US" sz="1100" dirty="0"/>
          </a:p>
        </p:txBody>
      </p:sp>
      <p:graphicFrame>
        <p:nvGraphicFramePr>
          <p:cNvPr id="6" name="Chart 0"/>
          <p:cNvGraphicFramePr/>
          <p:nvPr>
            <p:extLst>
              <p:ext uri="{D42A27DB-BD31-4B8C-83A1-F6EECF244321}">
                <p14:modId xmlns:p14="http://schemas.microsoft.com/office/powerpoint/2010/main" val="1637295317"/>
              </p:ext>
            </p:extLst>
          </p:nvPr>
        </p:nvGraphicFramePr>
        <p:xfrm>
          <a:off x="457200" y="1280160"/>
          <a:ext cx="740664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8092440" y="1280160"/>
            <a:ext cx="3566160" cy="4389120"/>
          </a:xfrm>
          <a:prstGeom prst="roundRect">
            <a:avLst>
              <a:gd name="adj" fmla="val 2051"/>
            </a:avLst>
          </a:prstGeom>
          <a:solidFill>
            <a:srgbClr val="FFFFFF"/>
          </a:solidFill>
          <a:ln w="12700">
            <a:solidFill>
              <a:srgbClr val="1B4F8A"/>
            </a:solidFill>
            <a:prstDash val="solid"/>
          </a:ln>
        </p:spPr>
        <p:txBody>
          <a:bodyPr/>
          <a:lstStyle/>
          <a:p>
            <a:endParaRPr lang="en-US"/>
          </a:p>
        </p:txBody>
      </p:sp>
      <p:sp>
        <p:nvSpPr>
          <p:cNvPr id="8" name="Text 5"/>
          <p:cNvSpPr txBox="1"/>
          <p:nvPr/>
        </p:nvSpPr>
        <p:spPr>
          <a:xfrm>
            <a:off x="8257032" y="1389888"/>
            <a:ext cx="323697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What to notice</a:t>
            </a:r>
            <a:endParaRPr lang="en-US" sz="1400" dirty="0"/>
          </a:p>
        </p:txBody>
      </p:sp>
      <p:sp>
        <p:nvSpPr>
          <p:cNvPr id="9" name="Text 6"/>
          <p:cNvSpPr txBox="1"/>
          <p:nvPr/>
        </p:nvSpPr>
        <p:spPr>
          <a:xfrm>
            <a:off x="8257032" y="1755648"/>
            <a:ext cx="3236976" cy="382219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Roof record is dominated by a 0.5 sec cycle: the first mode (</a:t>
            </a:r>
            <a:r>
              <a:rPr lang="en-US" sz="1400">
                <a:solidFill>
                  <a:srgbClr val="2B2B2B"/>
                </a:solidFill>
                <a:ea typeface="Calibri" pitchFamily="34" charset="-122"/>
                <a:cs typeface="Calibri" pitchFamily="34" charset="-120"/>
              </a:rPr>
              <a:t>2 Hz)</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Peak roof acceleration 1.39 g, 3.4 times the 0.41 g PGA</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Energy away from 2 Hz is largely filtered out</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A 2 Hz component on the roof is being driven at resonance by an almost harmonic input</a:t>
            </a:r>
            <a:endParaRPr lang="en-US" sz="1400" dirty="0"/>
          </a:p>
        </p:txBody>
      </p:sp>
      <p:sp>
        <p:nvSpPr>
          <p:cNvPr id="10" name="Shape 7"/>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1" name="Text 8"/>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Floor motion is tending toward narrowband; that single fact explains most of what follows.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59B71-7D12-97C1-544C-9F32C7CD410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AD7AB88-5887-3FBC-51DF-C9716739C7C5}"/>
              </a:ext>
            </a:extLst>
          </p:cNvPr>
          <p:cNvPicPr>
            <a:picLocks noChangeAspect="1"/>
          </p:cNvPicPr>
          <p:nvPr/>
        </p:nvPicPr>
        <p:blipFill>
          <a:blip r:embed="rId2"/>
          <a:stretch>
            <a:fillRect/>
          </a:stretch>
        </p:blipFill>
        <p:spPr>
          <a:xfrm>
            <a:off x="2642419" y="1074789"/>
            <a:ext cx="5334000" cy="4000500"/>
          </a:xfrm>
          <a:prstGeom prst="rect">
            <a:avLst/>
          </a:prstGeom>
        </p:spPr>
      </p:pic>
    </p:spTree>
    <p:extLst>
      <p:ext uri="{BB962C8B-B14F-4D97-AF65-F5344CB8AC3E}">
        <p14:creationId xmlns:p14="http://schemas.microsoft.com/office/powerpoint/2010/main" val="4062878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5AA85-4C15-4E38-0F93-223D3052E5F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079EFD3-819B-17F2-1F5E-3B0CB50B6AAD}"/>
              </a:ext>
            </a:extLst>
          </p:cNvPr>
          <p:cNvPicPr>
            <a:picLocks noChangeAspect="1"/>
          </p:cNvPicPr>
          <p:nvPr/>
        </p:nvPicPr>
        <p:blipFill>
          <a:blip r:embed="rId2"/>
          <a:stretch>
            <a:fillRect/>
          </a:stretch>
        </p:blipFill>
        <p:spPr>
          <a:xfrm>
            <a:off x="675284" y="276312"/>
            <a:ext cx="10841431" cy="6305376"/>
          </a:xfrm>
          <a:prstGeom prst="rect">
            <a:avLst/>
          </a:prstGeom>
        </p:spPr>
      </p:pic>
    </p:spTree>
    <p:extLst>
      <p:ext uri="{BB962C8B-B14F-4D97-AF65-F5344CB8AC3E}">
        <p14:creationId xmlns:p14="http://schemas.microsoft.com/office/powerpoint/2010/main" val="3963702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7C801C-130A-1197-49A1-F55DAB0FC72D}"/>
              </a:ext>
            </a:extLst>
          </p:cNvPr>
          <p:cNvPicPr>
            <a:picLocks noChangeAspect="1"/>
          </p:cNvPicPr>
          <p:nvPr/>
        </p:nvPicPr>
        <p:blipFill>
          <a:blip r:embed="rId2"/>
          <a:stretch>
            <a:fillRect/>
          </a:stretch>
        </p:blipFill>
        <p:spPr>
          <a:xfrm>
            <a:off x="487620" y="281973"/>
            <a:ext cx="10843133" cy="6294053"/>
          </a:xfrm>
          <a:prstGeom prst="rect">
            <a:avLst/>
          </a:prstGeom>
        </p:spPr>
      </p:pic>
    </p:spTree>
    <p:extLst>
      <p:ext uri="{BB962C8B-B14F-4D97-AF65-F5344CB8AC3E}">
        <p14:creationId xmlns:p14="http://schemas.microsoft.com/office/powerpoint/2010/main" val="1459579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7799F-9701-26E6-268E-470B321A0F5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05FE57-D789-A901-530E-A54C73FD2C7A}"/>
              </a:ext>
            </a:extLst>
          </p:cNvPr>
          <p:cNvPicPr>
            <a:picLocks noChangeAspect="1"/>
          </p:cNvPicPr>
          <p:nvPr/>
        </p:nvPicPr>
        <p:blipFill>
          <a:blip r:embed="rId2"/>
          <a:stretch>
            <a:fillRect/>
          </a:stretch>
        </p:blipFill>
        <p:spPr>
          <a:xfrm>
            <a:off x="1298391" y="134822"/>
            <a:ext cx="8533333" cy="6352381"/>
          </a:xfrm>
          <a:prstGeom prst="rect">
            <a:avLst/>
          </a:prstGeom>
        </p:spPr>
      </p:pic>
    </p:spTree>
    <p:extLst>
      <p:ext uri="{BB962C8B-B14F-4D97-AF65-F5344CB8AC3E}">
        <p14:creationId xmlns:p14="http://schemas.microsoft.com/office/powerpoint/2010/main" val="3524154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D0FB7-ACF4-8F24-897E-A324DFC968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ED9A6CD-C8C7-6E61-A623-5B88147E9BB8}"/>
              </a:ext>
            </a:extLst>
          </p:cNvPr>
          <p:cNvPicPr>
            <a:picLocks noChangeAspect="1"/>
          </p:cNvPicPr>
          <p:nvPr/>
        </p:nvPicPr>
        <p:blipFill>
          <a:blip r:embed="rId2"/>
          <a:stretch>
            <a:fillRect/>
          </a:stretch>
        </p:blipFill>
        <p:spPr>
          <a:xfrm>
            <a:off x="1446183" y="119920"/>
            <a:ext cx="8552381" cy="6342857"/>
          </a:xfrm>
          <a:prstGeom prst="rect">
            <a:avLst/>
          </a:prstGeom>
        </p:spPr>
      </p:pic>
    </p:spTree>
    <p:extLst>
      <p:ext uri="{BB962C8B-B14F-4D97-AF65-F5344CB8AC3E}">
        <p14:creationId xmlns:p14="http://schemas.microsoft.com/office/powerpoint/2010/main" val="3969581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BF639-8E82-3896-9CA4-DF5A888EBE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087A85E-928F-B356-A840-AF3257875911}"/>
              </a:ext>
            </a:extLst>
          </p:cNvPr>
          <p:cNvPicPr>
            <a:picLocks noChangeAspect="1"/>
          </p:cNvPicPr>
          <p:nvPr/>
        </p:nvPicPr>
        <p:blipFill>
          <a:blip r:embed="rId2"/>
          <a:stretch>
            <a:fillRect/>
          </a:stretch>
        </p:blipFill>
        <p:spPr>
          <a:xfrm>
            <a:off x="1737680" y="226143"/>
            <a:ext cx="8192984" cy="6181478"/>
          </a:xfrm>
          <a:prstGeom prst="rect">
            <a:avLst/>
          </a:prstGeom>
        </p:spPr>
      </p:pic>
    </p:spTree>
    <p:extLst>
      <p:ext uri="{BB962C8B-B14F-4D97-AF65-F5344CB8AC3E}">
        <p14:creationId xmlns:p14="http://schemas.microsoft.com/office/powerpoint/2010/main" val="3404884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866D2-A195-752B-4E6B-1DDE3850F2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B6B7C9F-7164-1D3E-625D-E80DA0633743}"/>
              </a:ext>
            </a:extLst>
          </p:cNvPr>
          <p:cNvPicPr>
            <a:picLocks noChangeAspect="1"/>
          </p:cNvPicPr>
          <p:nvPr/>
        </p:nvPicPr>
        <p:blipFill>
          <a:blip r:embed="rId2"/>
          <a:stretch>
            <a:fillRect/>
          </a:stretch>
        </p:blipFill>
        <p:spPr>
          <a:xfrm>
            <a:off x="1579073" y="155104"/>
            <a:ext cx="8561905" cy="6390476"/>
          </a:xfrm>
          <a:prstGeom prst="rect">
            <a:avLst/>
          </a:prstGeom>
        </p:spPr>
      </p:pic>
    </p:spTree>
    <p:extLst>
      <p:ext uri="{BB962C8B-B14F-4D97-AF65-F5344CB8AC3E}">
        <p14:creationId xmlns:p14="http://schemas.microsoft.com/office/powerpoint/2010/main" val="2727691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68925-28D6-75A6-9676-225B449ABEB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7CA9BEA-E174-C80C-8526-7A47F4BB39DC}"/>
              </a:ext>
            </a:extLst>
          </p:cNvPr>
          <p:cNvPicPr>
            <a:picLocks noChangeAspect="1"/>
          </p:cNvPicPr>
          <p:nvPr/>
        </p:nvPicPr>
        <p:blipFill>
          <a:blip r:embed="rId2"/>
          <a:stretch>
            <a:fillRect/>
          </a:stretch>
        </p:blipFill>
        <p:spPr>
          <a:xfrm>
            <a:off x="1569241" y="144654"/>
            <a:ext cx="8561905" cy="6352381"/>
          </a:xfrm>
          <a:prstGeom prst="rect">
            <a:avLst/>
          </a:prstGeom>
        </p:spPr>
      </p:pic>
    </p:spTree>
    <p:extLst>
      <p:ext uri="{BB962C8B-B14F-4D97-AF65-F5344CB8AC3E}">
        <p14:creationId xmlns:p14="http://schemas.microsoft.com/office/powerpoint/2010/main" val="2932807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032C6-B6D1-B10E-2A47-EDFA2B694E8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008F62-1F4B-46D0-3A9B-D3AC12837ACC}"/>
              </a:ext>
            </a:extLst>
          </p:cNvPr>
          <p:cNvPicPr>
            <a:picLocks noChangeAspect="1"/>
          </p:cNvPicPr>
          <p:nvPr/>
        </p:nvPicPr>
        <p:blipFill>
          <a:blip r:embed="rId2"/>
          <a:stretch>
            <a:fillRect/>
          </a:stretch>
        </p:blipFill>
        <p:spPr>
          <a:xfrm>
            <a:off x="1824571" y="229000"/>
            <a:ext cx="8542857" cy="6400000"/>
          </a:xfrm>
          <a:prstGeom prst="rect">
            <a:avLst/>
          </a:prstGeom>
        </p:spPr>
      </p:pic>
    </p:spTree>
    <p:extLst>
      <p:ext uri="{BB962C8B-B14F-4D97-AF65-F5344CB8AC3E}">
        <p14:creationId xmlns:p14="http://schemas.microsoft.com/office/powerpoint/2010/main" val="499628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01300-C9B5-3F9A-629C-FC389B7E08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F844E9B-0712-EB53-69BA-B706AD3378F7}"/>
              </a:ext>
            </a:extLst>
          </p:cNvPr>
          <p:cNvPicPr>
            <a:picLocks noChangeAspect="1"/>
          </p:cNvPicPr>
          <p:nvPr/>
        </p:nvPicPr>
        <p:blipFill>
          <a:blip r:embed="rId2"/>
          <a:stretch>
            <a:fillRect/>
          </a:stretch>
        </p:blipFill>
        <p:spPr>
          <a:xfrm>
            <a:off x="361335" y="1064957"/>
            <a:ext cx="5334000" cy="4000500"/>
          </a:xfrm>
          <a:prstGeom prst="rect">
            <a:avLst/>
          </a:prstGeom>
        </p:spPr>
      </p:pic>
      <p:pic>
        <p:nvPicPr>
          <p:cNvPr id="5" name="Picture 4">
            <a:extLst>
              <a:ext uri="{FF2B5EF4-FFF2-40B4-BE49-F238E27FC236}">
                <a16:creationId xmlns:a16="http://schemas.microsoft.com/office/drawing/2014/main" id="{8D6AB1D2-9989-ECC8-C39A-554614915A81}"/>
              </a:ext>
            </a:extLst>
          </p:cNvPr>
          <p:cNvPicPr>
            <a:picLocks noChangeAspect="1"/>
          </p:cNvPicPr>
          <p:nvPr/>
        </p:nvPicPr>
        <p:blipFill>
          <a:blip r:embed="rId3"/>
          <a:stretch>
            <a:fillRect/>
          </a:stretch>
        </p:blipFill>
        <p:spPr>
          <a:xfrm>
            <a:off x="5916562" y="1153447"/>
            <a:ext cx="5334000" cy="4000500"/>
          </a:xfrm>
          <a:prstGeom prst="rect">
            <a:avLst/>
          </a:prstGeom>
        </p:spPr>
      </p:pic>
    </p:spTree>
    <p:extLst>
      <p:ext uri="{BB962C8B-B14F-4D97-AF65-F5344CB8AC3E}">
        <p14:creationId xmlns:p14="http://schemas.microsoft.com/office/powerpoint/2010/main" val="371134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6B3BC-466F-1C46-20F5-7267E0D8184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B8A9AC4-9781-B1EC-818F-FEDBBB33AAC8}"/>
              </a:ext>
            </a:extLst>
          </p:cNvPr>
          <p:cNvPicPr>
            <a:picLocks noChangeAspect="1"/>
          </p:cNvPicPr>
          <p:nvPr/>
        </p:nvPicPr>
        <p:blipFill>
          <a:blip r:embed="rId2"/>
          <a:stretch>
            <a:fillRect/>
          </a:stretch>
        </p:blipFill>
        <p:spPr>
          <a:xfrm>
            <a:off x="1627618" y="238524"/>
            <a:ext cx="8523809" cy="6380952"/>
          </a:xfrm>
          <a:prstGeom prst="rect">
            <a:avLst/>
          </a:prstGeom>
        </p:spPr>
      </p:pic>
    </p:spTree>
    <p:extLst>
      <p:ext uri="{BB962C8B-B14F-4D97-AF65-F5344CB8AC3E}">
        <p14:creationId xmlns:p14="http://schemas.microsoft.com/office/powerpoint/2010/main" val="543944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EE508-3802-DDD7-7F75-0857CBBEC5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6F0D05-85A3-1D0E-6C60-EB592E42F29D}"/>
              </a:ext>
            </a:extLst>
          </p:cNvPr>
          <p:cNvPicPr>
            <a:picLocks noChangeAspect="1"/>
          </p:cNvPicPr>
          <p:nvPr/>
        </p:nvPicPr>
        <p:blipFill>
          <a:blip r:embed="rId2"/>
          <a:stretch>
            <a:fillRect/>
          </a:stretch>
        </p:blipFill>
        <p:spPr>
          <a:xfrm>
            <a:off x="767764" y="294492"/>
            <a:ext cx="10656471" cy="6269015"/>
          </a:xfrm>
          <a:prstGeom prst="rect">
            <a:avLst/>
          </a:prstGeom>
        </p:spPr>
      </p:pic>
      <p:sp>
        <p:nvSpPr>
          <p:cNvPr id="4" name="Oval 3">
            <a:extLst>
              <a:ext uri="{FF2B5EF4-FFF2-40B4-BE49-F238E27FC236}">
                <a16:creationId xmlns:a16="http://schemas.microsoft.com/office/drawing/2014/main" id="{9819ABD5-DCB0-7A30-B035-83C7119FCB82}"/>
              </a:ext>
            </a:extLst>
          </p:cNvPr>
          <p:cNvSpPr/>
          <p:nvPr/>
        </p:nvSpPr>
        <p:spPr>
          <a:xfrm>
            <a:off x="9674943" y="3834581"/>
            <a:ext cx="1641138" cy="491613"/>
          </a:xfrm>
          <a:prstGeom prst="ellipse">
            <a:avLst/>
          </a:prstGeom>
          <a:noFill/>
          <a:ln>
            <a:solidFill>
              <a:srgbClr val="00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1247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7EAA-F540-7E01-A7DF-7053BB8E7E3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F8344B-D704-059F-429B-CABCC669D22D}"/>
              </a:ext>
            </a:extLst>
          </p:cNvPr>
          <p:cNvPicPr>
            <a:picLocks noChangeAspect="1"/>
          </p:cNvPicPr>
          <p:nvPr/>
        </p:nvPicPr>
        <p:blipFill>
          <a:blip r:embed="rId2"/>
          <a:stretch>
            <a:fillRect/>
          </a:stretch>
        </p:blipFill>
        <p:spPr>
          <a:xfrm>
            <a:off x="1399798" y="297961"/>
            <a:ext cx="8723809" cy="6104762"/>
          </a:xfrm>
          <a:prstGeom prst="rect">
            <a:avLst/>
          </a:prstGeom>
        </p:spPr>
      </p:pic>
      <p:sp>
        <p:nvSpPr>
          <p:cNvPr id="5" name="Oval 4">
            <a:extLst>
              <a:ext uri="{FF2B5EF4-FFF2-40B4-BE49-F238E27FC236}">
                <a16:creationId xmlns:a16="http://schemas.microsoft.com/office/drawing/2014/main" id="{DD77AD01-947B-23C9-A254-8EB173810AF1}"/>
              </a:ext>
            </a:extLst>
          </p:cNvPr>
          <p:cNvSpPr/>
          <p:nvPr/>
        </p:nvSpPr>
        <p:spPr>
          <a:xfrm>
            <a:off x="4198376" y="4621162"/>
            <a:ext cx="1641138" cy="491613"/>
          </a:xfrm>
          <a:prstGeom prst="ellipse">
            <a:avLst/>
          </a:prstGeom>
          <a:noFill/>
          <a:ln>
            <a:solidFill>
              <a:srgbClr val="00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7923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A0CDC-AC4C-142B-D8C1-05978341632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2DD19E1-F591-A90F-E31A-DE5A3000042F}"/>
              </a:ext>
            </a:extLst>
          </p:cNvPr>
          <p:cNvPicPr>
            <a:picLocks noChangeAspect="1"/>
          </p:cNvPicPr>
          <p:nvPr/>
        </p:nvPicPr>
        <p:blipFill>
          <a:blip r:embed="rId2"/>
          <a:stretch>
            <a:fillRect/>
          </a:stretch>
        </p:blipFill>
        <p:spPr>
          <a:xfrm>
            <a:off x="368710" y="934158"/>
            <a:ext cx="5334000" cy="4000500"/>
          </a:xfrm>
          <a:prstGeom prst="rect">
            <a:avLst/>
          </a:prstGeom>
        </p:spPr>
      </p:pic>
      <p:pic>
        <p:nvPicPr>
          <p:cNvPr id="5" name="Picture 4">
            <a:extLst>
              <a:ext uri="{FF2B5EF4-FFF2-40B4-BE49-F238E27FC236}">
                <a16:creationId xmlns:a16="http://schemas.microsoft.com/office/drawing/2014/main" id="{91800E95-4A6C-F20F-A3DD-3544BF108B49}"/>
              </a:ext>
            </a:extLst>
          </p:cNvPr>
          <p:cNvPicPr>
            <a:picLocks noChangeAspect="1"/>
          </p:cNvPicPr>
          <p:nvPr/>
        </p:nvPicPr>
        <p:blipFill>
          <a:blip r:embed="rId3"/>
          <a:stretch>
            <a:fillRect/>
          </a:stretch>
        </p:blipFill>
        <p:spPr>
          <a:xfrm>
            <a:off x="5818238" y="934158"/>
            <a:ext cx="5334000" cy="4000500"/>
          </a:xfrm>
          <a:prstGeom prst="rect">
            <a:avLst/>
          </a:prstGeom>
        </p:spPr>
      </p:pic>
      <p:sp>
        <p:nvSpPr>
          <p:cNvPr id="6" name="TextBox 5">
            <a:extLst>
              <a:ext uri="{FF2B5EF4-FFF2-40B4-BE49-F238E27FC236}">
                <a16:creationId xmlns:a16="http://schemas.microsoft.com/office/drawing/2014/main" id="{E607E926-8569-5F28-ED44-864147F661B2}"/>
              </a:ext>
            </a:extLst>
          </p:cNvPr>
          <p:cNvSpPr txBox="1"/>
          <p:nvPr/>
        </p:nvSpPr>
        <p:spPr>
          <a:xfrm>
            <a:off x="619432" y="324465"/>
            <a:ext cx="6420465" cy="369332"/>
          </a:xfrm>
          <a:prstGeom prst="rect">
            <a:avLst/>
          </a:prstGeom>
          <a:noFill/>
        </p:spPr>
        <p:txBody>
          <a:bodyPr wrap="square" rtlCol="0">
            <a:spAutoFit/>
          </a:bodyPr>
          <a:lstStyle/>
          <a:p>
            <a:r>
              <a:rPr lang="en-US" b="1" dirty="0">
                <a:solidFill>
                  <a:srgbClr val="006699"/>
                </a:solidFill>
              </a:rPr>
              <a:t>SRS for Equipment Mounted on 5</a:t>
            </a:r>
            <a:r>
              <a:rPr lang="en-US" b="1" baseline="30000" dirty="0">
                <a:solidFill>
                  <a:srgbClr val="006699"/>
                </a:solidFill>
              </a:rPr>
              <a:t>th</a:t>
            </a:r>
            <a:r>
              <a:rPr lang="en-US" b="1" dirty="0">
                <a:solidFill>
                  <a:srgbClr val="006699"/>
                </a:solidFill>
              </a:rPr>
              <a:t> Floor, Q=10</a:t>
            </a:r>
          </a:p>
        </p:txBody>
      </p:sp>
      <p:sp>
        <p:nvSpPr>
          <p:cNvPr id="7" name="TextBox 6">
            <a:extLst>
              <a:ext uri="{FF2B5EF4-FFF2-40B4-BE49-F238E27FC236}">
                <a16:creationId xmlns:a16="http://schemas.microsoft.com/office/drawing/2014/main" id="{939EDB90-F114-7843-2708-84B66E6BF153}"/>
              </a:ext>
            </a:extLst>
          </p:cNvPr>
          <p:cNvSpPr txBox="1"/>
          <p:nvPr/>
        </p:nvSpPr>
        <p:spPr>
          <a:xfrm>
            <a:off x="1111046" y="5406605"/>
            <a:ext cx="5928851" cy="1208023"/>
          </a:xfrm>
          <a:prstGeom prst="rect">
            <a:avLst/>
          </a:prstGeom>
          <a:noFill/>
        </p:spPr>
        <p:txBody>
          <a:bodyPr wrap="square" rtlCol="0">
            <a:spAutoFit/>
          </a:bodyPr>
          <a:lstStyle/>
          <a:p>
            <a:r>
              <a:rPr lang="en-US" sz="1450" dirty="0"/>
              <a:t> Peak SRS Values</a:t>
            </a:r>
          </a:p>
          <a:p>
            <a:r>
              <a:rPr lang="en-US" sz="1450" dirty="0"/>
              <a:t>	Acceleration:         2 Hz     4.9 G  </a:t>
            </a:r>
          </a:p>
          <a:p>
            <a:r>
              <a:rPr lang="en-US" sz="1450" dirty="0"/>
              <a:t>  	Pseudo velocity:      1.89 Hz     150.9 in/sec</a:t>
            </a:r>
          </a:p>
          <a:p>
            <a:endParaRPr lang="en-US" sz="1450" dirty="0"/>
          </a:p>
          <a:p>
            <a:r>
              <a:rPr lang="en-US" sz="1450" dirty="0"/>
              <a:t>Next, repeat analysis with Q=25 or 2% damping </a:t>
            </a:r>
          </a:p>
        </p:txBody>
      </p:sp>
    </p:spTree>
    <p:extLst>
      <p:ext uri="{BB962C8B-B14F-4D97-AF65-F5344CB8AC3E}">
        <p14:creationId xmlns:p14="http://schemas.microsoft.com/office/powerpoint/2010/main" val="3496643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ADEE00-C6A0-16C6-E187-C266DD74DC96}"/>
              </a:ext>
            </a:extLst>
          </p:cNvPr>
          <p:cNvPicPr>
            <a:picLocks noChangeAspect="1"/>
          </p:cNvPicPr>
          <p:nvPr/>
        </p:nvPicPr>
        <p:blipFill>
          <a:blip r:embed="rId2"/>
          <a:stretch>
            <a:fillRect/>
          </a:stretch>
        </p:blipFill>
        <p:spPr>
          <a:xfrm>
            <a:off x="417945" y="1216314"/>
            <a:ext cx="5139267" cy="3854450"/>
          </a:xfrm>
          <a:prstGeom prst="rect">
            <a:avLst/>
          </a:prstGeom>
        </p:spPr>
      </p:pic>
      <p:sp>
        <p:nvSpPr>
          <p:cNvPr id="5" name="TextBox 4">
            <a:extLst>
              <a:ext uri="{FF2B5EF4-FFF2-40B4-BE49-F238E27FC236}">
                <a16:creationId xmlns:a16="http://schemas.microsoft.com/office/drawing/2014/main" id="{C4721E16-21CD-4B2E-6849-24AE969F6455}"/>
              </a:ext>
            </a:extLst>
          </p:cNvPr>
          <p:cNvSpPr txBox="1"/>
          <p:nvPr/>
        </p:nvSpPr>
        <p:spPr>
          <a:xfrm>
            <a:off x="619432" y="324465"/>
            <a:ext cx="6420465" cy="369332"/>
          </a:xfrm>
          <a:prstGeom prst="rect">
            <a:avLst/>
          </a:prstGeom>
          <a:noFill/>
        </p:spPr>
        <p:txBody>
          <a:bodyPr wrap="square" rtlCol="0">
            <a:spAutoFit/>
          </a:bodyPr>
          <a:lstStyle/>
          <a:p>
            <a:r>
              <a:rPr lang="en-US" b="1" dirty="0">
                <a:solidFill>
                  <a:srgbClr val="006699"/>
                </a:solidFill>
              </a:rPr>
              <a:t>SRS for Equipment Mounted on 5</a:t>
            </a:r>
            <a:r>
              <a:rPr lang="en-US" b="1" baseline="30000" dirty="0">
                <a:solidFill>
                  <a:srgbClr val="006699"/>
                </a:solidFill>
              </a:rPr>
              <a:t>th</a:t>
            </a:r>
            <a:r>
              <a:rPr lang="en-US" b="1" dirty="0">
                <a:solidFill>
                  <a:srgbClr val="006699"/>
                </a:solidFill>
              </a:rPr>
              <a:t> Floor, Q=25</a:t>
            </a:r>
          </a:p>
        </p:txBody>
      </p:sp>
      <p:pic>
        <p:nvPicPr>
          <p:cNvPr id="7" name="Picture 6">
            <a:extLst>
              <a:ext uri="{FF2B5EF4-FFF2-40B4-BE49-F238E27FC236}">
                <a16:creationId xmlns:a16="http://schemas.microsoft.com/office/drawing/2014/main" id="{270AF040-0C3B-0FF2-B39D-2E0F5EC655BB}"/>
              </a:ext>
            </a:extLst>
          </p:cNvPr>
          <p:cNvPicPr>
            <a:picLocks noChangeAspect="1"/>
          </p:cNvPicPr>
          <p:nvPr/>
        </p:nvPicPr>
        <p:blipFill>
          <a:blip r:embed="rId3"/>
          <a:stretch>
            <a:fillRect/>
          </a:stretch>
        </p:blipFill>
        <p:spPr>
          <a:xfrm>
            <a:off x="5969000" y="1143289"/>
            <a:ext cx="5334000" cy="4000500"/>
          </a:xfrm>
          <a:prstGeom prst="rect">
            <a:avLst/>
          </a:prstGeom>
        </p:spPr>
      </p:pic>
      <p:sp>
        <p:nvSpPr>
          <p:cNvPr id="8" name="TextBox 7">
            <a:extLst>
              <a:ext uri="{FF2B5EF4-FFF2-40B4-BE49-F238E27FC236}">
                <a16:creationId xmlns:a16="http://schemas.microsoft.com/office/drawing/2014/main" id="{FF54CD0B-00DF-DCE2-56FC-B9C90D11F74E}"/>
              </a:ext>
            </a:extLst>
          </p:cNvPr>
          <p:cNvSpPr txBox="1"/>
          <p:nvPr/>
        </p:nvSpPr>
        <p:spPr>
          <a:xfrm>
            <a:off x="1179176" y="5639463"/>
            <a:ext cx="4378036" cy="738664"/>
          </a:xfrm>
          <a:prstGeom prst="rect">
            <a:avLst/>
          </a:prstGeom>
          <a:noFill/>
        </p:spPr>
        <p:txBody>
          <a:bodyPr wrap="square" rtlCol="0">
            <a:spAutoFit/>
          </a:bodyPr>
          <a:lstStyle/>
          <a:p>
            <a:r>
              <a:rPr lang="en-US" sz="1400" dirty="0"/>
              <a:t>Peak SRS Values</a:t>
            </a:r>
          </a:p>
          <a:p>
            <a:r>
              <a:rPr lang="en-US" sz="1400" dirty="0"/>
              <a:t>       Acceleration:         2 Hz     6.69 G  </a:t>
            </a:r>
          </a:p>
          <a:p>
            <a:r>
              <a:rPr lang="en-US" sz="1400" dirty="0"/>
              <a:t>       Pseudo velocity:      1.79 Hz     223.5 in/sec </a:t>
            </a:r>
          </a:p>
        </p:txBody>
      </p:sp>
    </p:spTree>
    <p:extLst>
      <p:ext uri="{BB962C8B-B14F-4D97-AF65-F5344CB8AC3E}">
        <p14:creationId xmlns:p14="http://schemas.microsoft.com/office/powerpoint/2010/main" val="2706424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SECOND EXAMPLE  ·  DESIGN RECOMMENDATION</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Equipment on the roof (story 5): mount it stiff</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22 / 41</a:t>
            </a:r>
            <a:endParaRPr lang="en-US" sz="1100" dirty="0"/>
          </a:p>
        </p:txBody>
      </p:sp>
      <p:pic>
        <p:nvPicPr>
          <p:cNvPr id="6" name="Image 0" descr="roof_zones.png"/>
          <p:cNvPicPr>
            <a:picLocks noChangeAspect="1"/>
          </p:cNvPicPr>
          <p:nvPr/>
        </p:nvPicPr>
        <p:blipFill>
          <a:blip r:embed="rId3"/>
          <a:stretch>
            <a:fillRect/>
          </a:stretch>
        </p:blipFill>
        <p:spPr>
          <a:xfrm>
            <a:off x="457200" y="1280160"/>
            <a:ext cx="7223760" cy="4389120"/>
          </a:xfrm>
          <a:prstGeom prst="rect">
            <a:avLst/>
          </a:prstGeom>
        </p:spPr>
      </p:pic>
      <p:sp>
        <p:nvSpPr>
          <p:cNvPr id="7" name="Shape 4"/>
          <p:cNvSpPr/>
          <p:nvPr/>
        </p:nvSpPr>
        <p:spPr>
          <a:xfrm>
            <a:off x="7909560" y="1280160"/>
            <a:ext cx="3749040" cy="4389120"/>
          </a:xfrm>
          <a:prstGeom prst="roundRect">
            <a:avLst>
              <a:gd name="adj" fmla="val 1463"/>
            </a:avLst>
          </a:prstGeom>
          <a:solidFill>
            <a:srgbClr val="FFFFFF"/>
          </a:solidFill>
          <a:ln w="15875">
            <a:solidFill>
              <a:srgbClr val="1B4F8A"/>
            </a:solidFill>
            <a:prstDash val="solid"/>
          </a:ln>
        </p:spPr>
        <p:txBody>
          <a:bodyPr/>
          <a:lstStyle/>
          <a:p>
            <a:endParaRPr lang="en-US"/>
          </a:p>
        </p:txBody>
      </p:sp>
      <p:sp>
        <p:nvSpPr>
          <p:cNvPr id="8" name="Text 5"/>
          <p:cNvSpPr txBox="1"/>
          <p:nvPr/>
        </p:nvSpPr>
        <p:spPr>
          <a:xfrm>
            <a:off x="8074152" y="1389888"/>
            <a:ext cx="341985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Recommendations</a:t>
            </a:r>
            <a:endParaRPr lang="en-US" sz="1400" dirty="0"/>
          </a:p>
        </p:txBody>
      </p:sp>
      <p:sp>
        <p:nvSpPr>
          <p:cNvPr id="9" name="Text 6"/>
          <p:cNvSpPr txBox="1"/>
          <p:nvPr/>
        </p:nvSpPr>
        <p:spPr>
          <a:xfrm>
            <a:off x="8074152" y="1755648"/>
            <a:ext cx="3419856" cy="3822192"/>
          </a:xfrm>
          <a:prstGeom prst="rect">
            <a:avLst/>
          </a:prstGeom>
          <a:noFill/>
          <a:ln/>
        </p:spPr>
        <p:txBody>
          <a:bodyPr wrap="square" lIns="0" tIns="0" rIns="0" bIns="0" rtlCol="0" anchor="t"/>
          <a:lstStyle/>
          <a:p>
            <a:pPr marL="285750" indent="-285750">
              <a:spcBef>
                <a:spcPts val="650"/>
              </a:spcBef>
              <a:buClr>
                <a:srgbClr val="006699"/>
              </a:buClr>
              <a:buFont typeface="Arial"/>
              <a:buChar char="•"/>
            </a:pPr>
            <a:r>
              <a:rPr lang="en-US" sz="1300" b="1" dirty="0">
                <a:solidFill>
                  <a:srgbClr val="2B2B2B"/>
                </a:solidFill>
                <a:latin typeface="Calibri" pitchFamily="34" charset="0"/>
                <a:ea typeface="Calibri" pitchFamily="34" charset="-122"/>
                <a:cs typeface="Calibri" pitchFamily="34" charset="-120"/>
              </a:rPr>
              <a:t>Hard-mount rather </a:t>
            </a:r>
            <a:r>
              <a:rPr lang="en-US" sz="1300" b="1">
                <a:solidFill>
                  <a:srgbClr val="2B2B2B"/>
                </a:solidFill>
                <a:latin typeface="Calibri" pitchFamily="34" charset="0"/>
                <a:ea typeface="Calibri" pitchFamily="34" charset="-122"/>
                <a:cs typeface="Calibri" pitchFamily="34" charset="-120"/>
              </a:rPr>
              <a:t>than isolate</a:t>
            </a:r>
          </a:p>
          <a:p>
            <a:pPr marL="285750" indent="-285750">
              <a:spcBef>
                <a:spcPts val="650"/>
              </a:spcBef>
              <a:buClr>
                <a:srgbClr val="006699"/>
              </a:buClr>
              <a:buFont typeface="Arial"/>
              <a:buChar char="•"/>
            </a:pPr>
            <a:r>
              <a:rPr lang="en-US" sz="1300" b="1">
                <a:solidFill>
                  <a:srgbClr val="2B2B2B"/>
                </a:solidFill>
                <a:latin typeface="Calibri" pitchFamily="34" charset="0"/>
                <a:ea typeface="Calibri" pitchFamily="34" charset="-122"/>
                <a:cs typeface="Calibri" pitchFamily="34" charset="-120"/>
              </a:rPr>
              <a:t>Rigid</a:t>
            </a:r>
            <a:r>
              <a:rPr lang="en-US" sz="1300" b="1" dirty="0">
                <a:solidFill>
                  <a:srgbClr val="2B2B2B"/>
                </a:solidFill>
                <a:latin typeface="Calibri" pitchFamily="34" charset="0"/>
                <a:ea typeface="Calibri" pitchFamily="34" charset="-122"/>
                <a:cs typeface="Calibri" pitchFamily="34" charset="-120"/>
              </a:rPr>
              <a:t>:  </a:t>
            </a:r>
            <a:r>
              <a:rPr lang="en-US" sz="1300" dirty="0">
                <a:solidFill>
                  <a:srgbClr val="2B2B2B"/>
                </a:solidFill>
                <a:latin typeface="Calibri" pitchFamily="34" charset="0"/>
                <a:ea typeface="Calibri" pitchFamily="34" charset="-122"/>
                <a:cs typeface="Calibri" pitchFamily="34" charset="-120"/>
              </a:rPr>
              <a:t>f ≥ 20 Hz as mounted.  The item rides the floor at 1.2–1.4 g</a:t>
            </a:r>
            <a:endParaRPr lang="en-US" sz="1300" dirty="0"/>
          </a:p>
          <a:p>
            <a:pPr marL="285750" indent="-285750">
              <a:spcBef>
                <a:spcPts val="650"/>
              </a:spcBef>
              <a:buClr>
                <a:srgbClr val="006699"/>
              </a:buClr>
              <a:buFont typeface="Arial"/>
              <a:buChar char="•"/>
            </a:pPr>
            <a:r>
              <a:rPr lang="en-US" sz="1300" b="1" dirty="0">
                <a:solidFill>
                  <a:srgbClr val="2B2B2B"/>
                </a:solidFill>
                <a:latin typeface="Calibri" pitchFamily="34" charset="0"/>
                <a:ea typeface="Calibri" pitchFamily="34" charset="-122"/>
                <a:cs typeface="Calibri" pitchFamily="34" charset="-120"/>
              </a:rPr>
              <a:t>Avoid 1.5–2.5 Hz:  </a:t>
            </a:r>
            <a:r>
              <a:rPr lang="en-US" sz="1300" dirty="0">
                <a:solidFill>
                  <a:srgbClr val="2B2B2B"/>
                </a:solidFill>
                <a:latin typeface="Calibri" pitchFamily="34" charset="0"/>
                <a:ea typeface="Calibri" pitchFamily="34" charset="-122"/>
                <a:cs typeface="Calibri" pitchFamily="34" charset="-120"/>
              </a:rPr>
              <a:t>7–10 g at 2% damping on the broadened plateau</a:t>
            </a:r>
            <a:endParaRPr lang="en-US" sz="1300" dirty="0"/>
          </a:p>
          <a:p>
            <a:pPr marL="285750" indent="-285750">
              <a:spcBef>
                <a:spcPts val="650"/>
              </a:spcBef>
              <a:buClr>
                <a:srgbClr val="006699"/>
              </a:buClr>
              <a:buFont typeface="Arial"/>
              <a:buChar char="•"/>
            </a:pPr>
            <a:r>
              <a:rPr lang="en-US" sz="1300" b="1" dirty="0">
                <a:solidFill>
                  <a:srgbClr val="2B2B2B"/>
                </a:solidFill>
                <a:latin typeface="Calibri" pitchFamily="34" charset="0"/>
                <a:ea typeface="Calibri" pitchFamily="34" charset="-122"/>
                <a:cs typeface="Calibri" pitchFamily="34" charset="-120"/>
              </a:rPr>
              <a:t>Caution 5–7 Hz:  </a:t>
            </a:r>
            <a:r>
              <a:rPr lang="en-US" sz="1300" dirty="0">
                <a:solidFill>
                  <a:srgbClr val="2B2B2B"/>
                </a:solidFill>
                <a:latin typeface="Calibri" pitchFamily="34" charset="0"/>
                <a:ea typeface="Calibri" pitchFamily="34" charset="-122"/>
                <a:cs typeface="Calibri" pitchFamily="34" charset="-120"/>
              </a:rPr>
              <a:t>second-mode peak, 2.3–4.5 g</a:t>
            </a:r>
            <a:endParaRPr lang="en-US" sz="1300" dirty="0"/>
          </a:p>
          <a:p>
            <a:pPr marL="285750" indent="-285750">
              <a:spcBef>
                <a:spcPts val="650"/>
              </a:spcBef>
              <a:buClr>
                <a:srgbClr val="006699"/>
              </a:buClr>
              <a:buFont typeface="Arial"/>
              <a:buChar char="•"/>
            </a:pPr>
            <a:r>
              <a:rPr lang="en-US" sz="1300" b="1" dirty="0">
                <a:solidFill>
                  <a:srgbClr val="2B2B2B"/>
                </a:solidFill>
                <a:latin typeface="Calibri" pitchFamily="34" charset="0"/>
                <a:ea typeface="Calibri" pitchFamily="34" charset="-122"/>
                <a:cs typeface="Calibri" pitchFamily="34" charset="-120"/>
              </a:rPr>
              <a:t>Qualify </a:t>
            </a:r>
            <a:r>
              <a:rPr lang="en-US" sz="1300" dirty="0">
                <a:solidFill>
                  <a:srgbClr val="2B2B2B"/>
                </a:solidFill>
                <a:latin typeface="Calibri" pitchFamily="34" charset="0"/>
                <a:ea typeface="Calibri" pitchFamily="34" charset="-122"/>
                <a:cs typeface="Calibri" pitchFamily="34" charset="-120"/>
              </a:rPr>
              <a:t>to the ±15% broadened envelope of several records</a:t>
            </a:r>
            <a:endParaRPr lang="en-US" sz="1300" dirty="0"/>
          </a:p>
          <a:p>
            <a:pPr marL="285750" indent="-285750">
              <a:spcBef>
                <a:spcPts val="650"/>
              </a:spcBef>
              <a:buClr>
                <a:srgbClr val="006699"/>
              </a:buClr>
              <a:buFont typeface="Arial"/>
              <a:buChar char="•"/>
            </a:pPr>
            <a:r>
              <a:rPr lang="en-US" sz="1300" b="1" dirty="0">
                <a:solidFill>
                  <a:srgbClr val="2B2B2B"/>
                </a:solidFill>
                <a:latin typeface="Calibri" pitchFamily="34" charset="0"/>
                <a:ea typeface="Calibri" pitchFamily="34" charset="-122"/>
                <a:cs typeface="Calibri" pitchFamily="34" charset="-120"/>
              </a:rPr>
              <a:t>Across floors:  </a:t>
            </a:r>
            <a:r>
              <a:rPr lang="en-US" sz="1300" dirty="0">
                <a:solidFill>
                  <a:srgbClr val="2B2B2B"/>
                </a:solidFill>
                <a:latin typeface="Calibri" pitchFamily="34" charset="0"/>
                <a:ea typeface="Calibri" pitchFamily="34" charset="-122"/>
                <a:cs typeface="Calibri" pitchFamily="34" charset="-120"/>
              </a:rPr>
              <a:t>65–80 mm roof motion, 6–7 mm story 5 drift</a:t>
            </a:r>
            <a:endParaRPr lang="en-US" sz="1300" dirty="0"/>
          </a:p>
          <a:p>
            <a:pPr marL="285750" indent="-285750">
              <a:spcBef>
                <a:spcPts val="650"/>
              </a:spcBef>
              <a:buClr>
                <a:srgbClr val="006699"/>
              </a:buClr>
              <a:buFont typeface="Arial"/>
              <a:buChar char="•"/>
            </a:pPr>
            <a:r>
              <a:rPr lang="en-US" sz="1300" b="1" dirty="0">
                <a:solidFill>
                  <a:srgbClr val="2B2B2B"/>
                </a:solidFill>
                <a:latin typeface="Calibri" pitchFamily="34" charset="0"/>
                <a:ea typeface="Calibri" pitchFamily="34" charset="-122"/>
                <a:cs typeface="Calibri" pitchFamily="34" charset="-120"/>
              </a:rPr>
              <a:t>Over ~20 t </a:t>
            </a:r>
            <a:r>
              <a:rPr lang="en-US" sz="1300" dirty="0">
                <a:solidFill>
                  <a:srgbClr val="2B2B2B"/>
                </a:solidFill>
                <a:latin typeface="Calibri" pitchFamily="34" charset="0"/>
                <a:ea typeface="Calibri" pitchFamily="34" charset="-122"/>
                <a:cs typeface="Calibri" pitchFamily="34" charset="-120"/>
              </a:rPr>
              <a:t>(1% of building mass):  include it in the model</a:t>
            </a:r>
            <a:endParaRPr lang="en-US" sz="1300" dirty="0"/>
          </a:p>
        </p:txBody>
      </p:sp>
      <p:sp>
        <p:nvSpPr>
          <p:cNvPr id="10" name="Shape 7"/>
          <p:cNvSpPr/>
          <p:nvPr/>
        </p:nvSpPr>
        <p:spPr>
          <a:xfrm>
            <a:off x="548640" y="5806440"/>
            <a:ext cx="11109960" cy="502920"/>
          </a:xfrm>
          <a:prstGeom prst="roundRect">
            <a:avLst>
              <a:gd name="adj" fmla="val 10909"/>
            </a:avLst>
          </a:prstGeom>
          <a:solidFill>
            <a:srgbClr val="FBF3E4"/>
          </a:solidFill>
          <a:ln w="12700">
            <a:solidFill>
              <a:srgbClr val="B8761A"/>
            </a:solidFill>
            <a:prstDash val="solid"/>
          </a:ln>
        </p:spPr>
        <p:txBody>
          <a:bodyPr/>
          <a:lstStyle/>
          <a:p>
            <a:endParaRPr lang="en-US"/>
          </a:p>
        </p:txBody>
      </p:sp>
      <p:sp>
        <p:nvSpPr>
          <p:cNvPr id="11" name="Text 8"/>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On the roof, stiffness is the cheapest protection:  a rigid mount sees 1.2–1.4 g;  one tuned to the building sees 7–10 g.</a:t>
            </a:r>
            <a:endParaRPr lang="en-US" sz="1400" dirty="0"/>
          </a:p>
        </p:txBody>
      </p:sp>
      <p:sp>
        <p:nvSpPr>
          <p:cNvPr id="12" name="TextBox 11">
            <a:extLst>
              <a:ext uri="{FF2B5EF4-FFF2-40B4-BE49-F238E27FC236}">
                <a16:creationId xmlns:a16="http://schemas.microsoft.com/office/drawing/2014/main" id="{06AFD91B-E03A-D373-5C62-13FEF2C34F7A}"/>
              </a:ext>
            </a:extLst>
          </p:cNvPr>
          <p:cNvSpPr txBox="1"/>
          <p:nvPr/>
        </p:nvSpPr>
        <p:spPr>
          <a:xfrm>
            <a:off x="2091690" y="2297430"/>
            <a:ext cx="960120" cy="492443"/>
          </a:xfrm>
          <a:prstGeom prst="rect">
            <a:avLst/>
          </a:prstGeom>
          <a:noFill/>
        </p:spPr>
        <p:txBody>
          <a:bodyPr wrap="square" rtlCol="0">
            <a:spAutoFit/>
          </a:bodyPr>
          <a:lstStyle/>
          <a:p>
            <a:r>
              <a:rPr lang="en-US" sz="1300" dirty="0"/>
              <a:t>Building </a:t>
            </a:r>
            <a:br>
              <a:rPr lang="en-US" sz="1300" dirty="0"/>
            </a:br>
            <a:r>
              <a:rPr lang="en-US" sz="1300" dirty="0"/>
              <a:t>Mode 1</a:t>
            </a:r>
          </a:p>
        </p:txBody>
      </p:sp>
      <p:sp>
        <p:nvSpPr>
          <p:cNvPr id="14" name="TextBox 13">
            <a:extLst>
              <a:ext uri="{FF2B5EF4-FFF2-40B4-BE49-F238E27FC236}">
                <a16:creationId xmlns:a16="http://schemas.microsoft.com/office/drawing/2014/main" id="{F41F4571-FE05-32DF-16C6-8211F5F7ED15}"/>
              </a:ext>
            </a:extLst>
          </p:cNvPr>
          <p:cNvSpPr txBox="1"/>
          <p:nvPr/>
        </p:nvSpPr>
        <p:spPr>
          <a:xfrm>
            <a:off x="3937635" y="3182778"/>
            <a:ext cx="1022985" cy="492443"/>
          </a:xfrm>
          <a:prstGeom prst="rect">
            <a:avLst/>
          </a:prstGeom>
          <a:noFill/>
        </p:spPr>
        <p:txBody>
          <a:bodyPr wrap="square" rtlCol="0">
            <a:spAutoFit/>
          </a:bodyPr>
          <a:lstStyle/>
          <a:p>
            <a:r>
              <a:rPr lang="en-US" sz="1300" dirty="0"/>
              <a:t>Building </a:t>
            </a:r>
            <a:br>
              <a:rPr lang="en-US" sz="1300" dirty="0"/>
            </a:br>
            <a:r>
              <a:rPr lang="en-US" sz="1300" dirty="0"/>
              <a:t>Mode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92608"/>
            <a:ext cx="5486400" cy="274320"/>
          </a:xfrm>
          <a:prstGeom prst="rect">
            <a:avLst/>
          </a:prstGeom>
          <a:noFill/>
        </p:spPr>
        <p:txBody>
          <a:bodyPr wrap="square" lIns="0" tIns="0" rIns="0" bIns="0" anchor="t">
            <a:spAutoFit/>
          </a:bodyPr>
          <a:lstStyle/>
          <a:p>
            <a:pPr algn="l"/>
            <a:r>
              <a:rPr sz="1100" b="1" i="0" spc="220">
                <a:solidFill>
                  <a:srgbClr val="1C7293"/>
                </a:solidFill>
                <a:latin typeface="Calibri"/>
                <a:cs typeface="Calibri"/>
              </a:rPr>
              <a:t>PEAK FLOOR ACCELERATION</a:t>
            </a:r>
          </a:p>
        </p:txBody>
      </p:sp>
      <p:sp>
        <p:nvSpPr>
          <p:cNvPr id="3" name="TextBox 2"/>
          <p:cNvSpPr txBox="1"/>
          <p:nvPr/>
        </p:nvSpPr>
        <p:spPr>
          <a:xfrm>
            <a:off x="7772400" y="274320"/>
            <a:ext cx="3959352" cy="292608"/>
          </a:xfrm>
          <a:prstGeom prst="rect">
            <a:avLst/>
          </a:prstGeom>
          <a:noFill/>
        </p:spPr>
        <p:txBody>
          <a:bodyPr wrap="square" lIns="0" tIns="0" rIns="0" bIns="0" anchor="t">
            <a:spAutoFit/>
          </a:bodyPr>
          <a:lstStyle/>
          <a:p>
            <a:pPr algn="r"/>
            <a:r>
              <a:rPr sz="1400" b="1" i="0">
                <a:solidFill>
                  <a:srgbClr val="1B4F8A"/>
                </a:solidFill>
                <a:latin typeface="Calibri"/>
                <a:cs typeface="Calibri"/>
              </a:rPr>
              <a:t>Vibrationdata</a:t>
            </a:r>
          </a:p>
        </p:txBody>
      </p:sp>
      <p:sp>
        <p:nvSpPr>
          <p:cNvPr id="4" name="TextBox 3"/>
          <p:cNvSpPr txBox="1"/>
          <p:nvPr/>
        </p:nvSpPr>
        <p:spPr>
          <a:xfrm>
            <a:off x="457200" y="603504"/>
            <a:ext cx="7973568" cy="815608"/>
          </a:xfrm>
          <a:prstGeom prst="rect">
            <a:avLst/>
          </a:prstGeom>
          <a:noFill/>
        </p:spPr>
        <p:txBody>
          <a:bodyPr wrap="square" lIns="0" tIns="0" rIns="0" bIns="0" anchor="t">
            <a:spAutoFit/>
          </a:bodyPr>
          <a:lstStyle/>
          <a:p>
            <a:r>
              <a:rPr sz="2400" b="1" i="0" dirty="0">
                <a:latin typeface="Cambria"/>
                <a:cs typeface="Cambria"/>
              </a:rPr>
              <a:t>Nomenclature for the height amplification factor</a:t>
            </a:r>
            <a:r>
              <a:rPr lang="en-US" sz="2400" b="1" i="0" dirty="0">
                <a:latin typeface="Cambria"/>
                <a:cs typeface="Cambria"/>
              </a:rPr>
              <a:t>  </a:t>
            </a:r>
            <a:r>
              <a:rPr lang="en-US" sz="2400" b="1" dirty="0">
                <a:latin typeface="Cambria Math" panose="02040503050406030204" pitchFamily="18" charset="0"/>
                <a:ea typeface="Cambria Math" panose="02040503050406030204" pitchFamily="18" charset="0"/>
                <a:cs typeface="Calibri"/>
              </a:rPr>
              <a:t>H</a:t>
            </a:r>
            <a:r>
              <a:rPr lang="en-US" sz="2400" b="1" baseline="-25000" dirty="0">
                <a:latin typeface="Cambria Math" panose="02040503050406030204" pitchFamily="18" charset="0"/>
                <a:ea typeface="Cambria Math" panose="02040503050406030204" pitchFamily="18" charset="0"/>
                <a:cs typeface="Calibri"/>
              </a:rPr>
              <a:t>f</a:t>
            </a:r>
          </a:p>
          <a:p>
            <a:pPr algn="l"/>
            <a:endParaRPr sz="2900" b="1" i="0" dirty="0">
              <a:solidFill>
                <a:srgbClr val="12314A"/>
              </a:solidFill>
              <a:latin typeface="Cambria"/>
              <a:cs typeface="Cambria"/>
            </a:endParaRPr>
          </a:p>
        </p:txBody>
      </p:sp>
      <p:sp>
        <p:nvSpPr>
          <p:cNvPr id="5" name="Rectangle 4"/>
          <p:cNvSpPr/>
          <p:nvPr/>
        </p:nvSpPr>
        <p:spPr>
          <a:xfrm>
            <a:off x="457200" y="1335024"/>
            <a:ext cx="8092440" cy="347472"/>
          </a:xfrm>
          <a:prstGeom prst="rect">
            <a:avLst/>
          </a:prstGeom>
          <a:solidFill>
            <a:srgbClr val="1B4F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57200" y="1412748"/>
            <a:ext cx="960120" cy="192360"/>
          </a:xfrm>
          <a:prstGeom prst="rect">
            <a:avLst/>
          </a:prstGeom>
          <a:noFill/>
        </p:spPr>
        <p:txBody>
          <a:bodyPr wrap="square" lIns="0" tIns="0" rIns="0" bIns="0" anchor="t">
            <a:spAutoFit/>
          </a:bodyPr>
          <a:lstStyle/>
          <a:p>
            <a:pPr algn="ctr"/>
            <a:r>
              <a:rPr sz="1250" b="1" i="0" dirty="0">
                <a:solidFill>
                  <a:srgbClr val="FFFFFF"/>
                </a:solidFill>
                <a:latin typeface="Calibri"/>
                <a:cs typeface="Calibri"/>
              </a:rPr>
              <a:t>Symbol</a:t>
            </a:r>
          </a:p>
        </p:txBody>
      </p:sp>
      <p:sp>
        <p:nvSpPr>
          <p:cNvPr id="7" name="TextBox 6"/>
          <p:cNvSpPr txBox="1"/>
          <p:nvPr/>
        </p:nvSpPr>
        <p:spPr>
          <a:xfrm>
            <a:off x="1536192" y="1412748"/>
            <a:ext cx="4608576" cy="192360"/>
          </a:xfrm>
          <a:prstGeom prst="rect">
            <a:avLst/>
          </a:prstGeom>
          <a:noFill/>
        </p:spPr>
        <p:txBody>
          <a:bodyPr wrap="square" lIns="0" tIns="0" rIns="0" bIns="0" anchor="t">
            <a:spAutoFit/>
          </a:bodyPr>
          <a:lstStyle/>
          <a:p>
            <a:pPr algn="ctr"/>
            <a:r>
              <a:rPr sz="1250" b="1" i="0" dirty="0">
                <a:solidFill>
                  <a:srgbClr val="FFFFFF"/>
                </a:solidFill>
                <a:latin typeface="Calibri"/>
                <a:cs typeface="Calibri"/>
              </a:rPr>
              <a:t>Definition</a:t>
            </a:r>
          </a:p>
        </p:txBody>
      </p:sp>
      <p:sp>
        <p:nvSpPr>
          <p:cNvPr id="8" name="TextBox 7"/>
          <p:cNvSpPr txBox="1"/>
          <p:nvPr/>
        </p:nvSpPr>
        <p:spPr>
          <a:xfrm>
            <a:off x="6382512" y="1412748"/>
            <a:ext cx="2048256" cy="192360"/>
          </a:xfrm>
          <a:prstGeom prst="rect">
            <a:avLst/>
          </a:prstGeom>
          <a:noFill/>
        </p:spPr>
        <p:txBody>
          <a:bodyPr wrap="square" lIns="0" tIns="0" rIns="0" bIns="0" anchor="t">
            <a:spAutoFit/>
          </a:bodyPr>
          <a:lstStyle/>
          <a:p>
            <a:pPr algn="ctr"/>
            <a:r>
              <a:rPr sz="1250" b="1" i="0" dirty="0">
                <a:solidFill>
                  <a:srgbClr val="FFFFFF"/>
                </a:solidFill>
                <a:latin typeface="Calibri"/>
                <a:cs typeface="Calibri"/>
              </a:rPr>
              <a:t>In this example</a:t>
            </a:r>
          </a:p>
        </p:txBody>
      </p:sp>
      <p:sp>
        <p:nvSpPr>
          <p:cNvPr id="9" name="Rectangle 8"/>
          <p:cNvSpPr/>
          <p:nvPr/>
        </p:nvSpPr>
        <p:spPr>
          <a:xfrm>
            <a:off x="457200" y="2052828"/>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7200" y="1769363"/>
            <a:ext cx="960120" cy="207749"/>
          </a:xfrm>
          <a:prstGeom prst="rect">
            <a:avLst/>
          </a:prstGeom>
          <a:noFill/>
        </p:spPr>
        <p:txBody>
          <a:bodyPr wrap="square" lIns="0" tIns="0" rIns="0" bIns="0" anchor="t">
            <a:spAutoFit/>
          </a:bodyPr>
          <a:lstStyle/>
          <a:p>
            <a:pPr algn="ctr"/>
            <a:r>
              <a:rPr sz="1350" i="0" dirty="0">
                <a:solidFill>
                  <a:srgbClr val="1B4F8A"/>
                </a:solidFill>
                <a:latin typeface="Calibri"/>
                <a:cs typeface="Calibri"/>
              </a:rPr>
              <a:t>PGA</a:t>
            </a:r>
          </a:p>
        </p:txBody>
      </p:sp>
      <p:sp>
        <p:nvSpPr>
          <p:cNvPr id="11" name="TextBox 10"/>
          <p:cNvSpPr txBox="1"/>
          <p:nvPr/>
        </p:nvSpPr>
        <p:spPr>
          <a:xfrm>
            <a:off x="1536192" y="1760219"/>
            <a:ext cx="4608576" cy="237744"/>
          </a:xfrm>
          <a:prstGeom prst="rect">
            <a:avLst/>
          </a:prstGeom>
          <a:noFill/>
        </p:spPr>
        <p:txBody>
          <a:bodyPr wrap="square" lIns="0" tIns="0" rIns="0" bIns="0" anchor="t">
            <a:spAutoFit/>
          </a:bodyPr>
          <a:lstStyle/>
          <a:p>
            <a:pPr algn="l"/>
            <a:r>
              <a:rPr sz="1250" b="0" i="0" dirty="0">
                <a:solidFill>
                  <a:srgbClr val="2B2B2B"/>
                </a:solidFill>
                <a:latin typeface="Calibri"/>
                <a:cs typeface="Calibri"/>
              </a:rPr>
              <a:t>Peak ground acceleration at the base of the structure</a:t>
            </a:r>
          </a:p>
        </p:txBody>
      </p:sp>
      <p:sp>
        <p:nvSpPr>
          <p:cNvPr id="12" name="TextBox 11"/>
          <p:cNvSpPr txBox="1"/>
          <p:nvPr/>
        </p:nvSpPr>
        <p:spPr>
          <a:xfrm>
            <a:off x="6382512" y="1760219"/>
            <a:ext cx="2048256" cy="192360"/>
          </a:xfrm>
          <a:prstGeom prst="rect">
            <a:avLst/>
          </a:prstGeom>
          <a:noFill/>
        </p:spPr>
        <p:txBody>
          <a:bodyPr wrap="square" lIns="0" tIns="0" rIns="0" bIns="0" anchor="t">
            <a:spAutoFit/>
          </a:bodyPr>
          <a:lstStyle/>
          <a:p>
            <a:pPr algn="l"/>
            <a:r>
              <a:rPr sz="1250" b="0" i="0" dirty="0">
                <a:solidFill>
                  <a:srgbClr val="76808C"/>
                </a:solidFill>
                <a:latin typeface="Calibri"/>
                <a:cs typeface="Calibri"/>
              </a:rPr>
              <a:t>Normalizing value, </a:t>
            </a:r>
            <a:r>
              <a:rPr sz="1250" b="0" i="0" dirty="0">
                <a:solidFill>
                  <a:srgbClr val="76808C"/>
                </a:solidFill>
                <a:latin typeface="Cambria Math" panose="02040503050406030204" pitchFamily="18" charset="0"/>
                <a:ea typeface="Cambria Math" panose="02040503050406030204" pitchFamily="18" charset="0"/>
                <a:cs typeface="Calibri"/>
              </a:rPr>
              <a:t>z/h = 0</a:t>
            </a:r>
          </a:p>
        </p:txBody>
      </p:sp>
      <p:sp>
        <p:nvSpPr>
          <p:cNvPr id="13" name="Rectangle 12"/>
          <p:cNvSpPr/>
          <p:nvPr/>
        </p:nvSpPr>
        <p:spPr>
          <a:xfrm>
            <a:off x="457200" y="2061972"/>
            <a:ext cx="8092440" cy="379476"/>
          </a:xfrm>
          <a:prstGeom prst="rect">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57200" y="2432304"/>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57200" y="2148840"/>
            <a:ext cx="960120" cy="207749"/>
          </a:xfrm>
          <a:prstGeom prst="rect">
            <a:avLst/>
          </a:prstGeom>
          <a:noFill/>
        </p:spPr>
        <p:txBody>
          <a:bodyPr wrap="square" lIns="0" tIns="0" rIns="0" bIns="0" anchor="t">
            <a:spAutoFit/>
          </a:bodyPr>
          <a:lstStyle/>
          <a:p>
            <a:pPr algn="ctr"/>
            <a:r>
              <a:rPr sz="1350" i="0" dirty="0">
                <a:solidFill>
                  <a:srgbClr val="1B4F8A"/>
                </a:solidFill>
                <a:latin typeface="Calibri"/>
                <a:cs typeface="Calibri"/>
              </a:rPr>
              <a:t>PFA</a:t>
            </a:r>
          </a:p>
        </p:txBody>
      </p:sp>
      <p:sp>
        <p:nvSpPr>
          <p:cNvPr id="16" name="TextBox 15"/>
          <p:cNvSpPr txBox="1"/>
          <p:nvPr/>
        </p:nvSpPr>
        <p:spPr>
          <a:xfrm>
            <a:off x="1536192" y="2139696"/>
            <a:ext cx="4608576" cy="237744"/>
          </a:xfrm>
          <a:prstGeom prst="rect">
            <a:avLst/>
          </a:prstGeom>
          <a:noFill/>
        </p:spPr>
        <p:txBody>
          <a:bodyPr wrap="square" lIns="0" tIns="0" rIns="0" bIns="0" anchor="t">
            <a:spAutoFit/>
          </a:bodyPr>
          <a:lstStyle/>
          <a:p>
            <a:pPr algn="l"/>
            <a:r>
              <a:rPr sz="1250" b="0" i="0">
                <a:solidFill>
                  <a:srgbClr val="2B2B2B"/>
                </a:solidFill>
                <a:latin typeface="Calibri"/>
                <a:cs typeface="Calibri"/>
              </a:rPr>
              <a:t>Peak floor acceleration at the level considered</a:t>
            </a:r>
          </a:p>
        </p:txBody>
      </p:sp>
      <p:sp>
        <p:nvSpPr>
          <p:cNvPr id="17" name="TextBox 16"/>
          <p:cNvSpPr txBox="1"/>
          <p:nvPr/>
        </p:nvSpPr>
        <p:spPr>
          <a:xfrm>
            <a:off x="6382512" y="2139696"/>
            <a:ext cx="2048256" cy="237744"/>
          </a:xfrm>
          <a:prstGeom prst="rect">
            <a:avLst/>
          </a:prstGeom>
          <a:noFill/>
        </p:spPr>
        <p:txBody>
          <a:bodyPr wrap="square" lIns="0" tIns="0" rIns="0" bIns="0" anchor="t">
            <a:spAutoFit/>
          </a:bodyPr>
          <a:lstStyle/>
          <a:p>
            <a:pPr algn="l"/>
            <a:r>
              <a:rPr sz="1250" b="0" i="0">
                <a:solidFill>
                  <a:srgbClr val="76808C"/>
                </a:solidFill>
                <a:latin typeface="Calibri"/>
                <a:cs typeface="Calibri"/>
              </a:rPr>
              <a:t>3.39 × PGA at the roof</a:t>
            </a:r>
          </a:p>
        </p:txBody>
      </p:sp>
      <p:sp>
        <p:nvSpPr>
          <p:cNvPr id="18" name="Rectangle 17"/>
          <p:cNvSpPr/>
          <p:nvPr/>
        </p:nvSpPr>
        <p:spPr>
          <a:xfrm>
            <a:off x="457200" y="2811780"/>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57200" y="2528316"/>
            <a:ext cx="960120" cy="207749"/>
          </a:xfrm>
          <a:prstGeom prst="rect">
            <a:avLst/>
          </a:prstGeom>
          <a:noFill/>
        </p:spPr>
        <p:txBody>
          <a:bodyPr wrap="square" lIns="0" tIns="0" rIns="0" bIns="0" anchor="t">
            <a:spAutoFit/>
          </a:bodyPr>
          <a:lstStyle/>
          <a:p>
            <a:pPr algn="ctr"/>
            <a:r>
              <a:rPr sz="1350" dirty="0">
                <a:solidFill>
                  <a:srgbClr val="1B4F8A"/>
                </a:solidFill>
                <a:latin typeface="Cambria Math" panose="02040503050406030204" pitchFamily="18" charset="0"/>
                <a:ea typeface="Cambria Math" panose="02040503050406030204" pitchFamily="18" charset="0"/>
                <a:cs typeface="Calibri"/>
              </a:rPr>
              <a:t>z</a:t>
            </a:r>
          </a:p>
        </p:txBody>
      </p:sp>
      <p:sp>
        <p:nvSpPr>
          <p:cNvPr id="20" name="TextBox 19"/>
          <p:cNvSpPr txBox="1"/>
          <p:nvPr/>
        </p:nvSpPr>
        <p:spPr>
          <a:xfrm>
            <a:off x="1536192" y="2519172"/>
            <a:ext cx="4608576" cy="237744"/>
          </a:xfrm>
          <a:prstGeom prst="rect">
            <a:avLst/>
          </a:prstGeom>
          <a:noFill/>
        </p:spPr>
        <p:txBody>
          <a:bodyPr wrap="square" lIns="0" tIns="0" rIns="0" bIns="0" anchor="t">
            <a:spAutoFit/>
          </a:bodyPr>
          <a:lstStyle/>
          <a:p>
            <a:pPr algn="l"/>
            <a:r>
              <a:rPr sz="1250" b="0" i="0" dirty="0">
                <a:solidFill>
                  <a:srgbClr val="2B2B2B"/>
                </a:solidFill>
                <a:latin typeface="Calibri"/>
                <a:cs typeface="Calibri"/>
              </a:rPr>
              <a:t>Height of the level above the base</a:t>
            </a:r>
          </a:p>
        </p:txBody>
      </p:sp>
      <p:sp>
        <p:nvSpPr>
          <p:cNvPr id="21" name="TextBox 20"/>
          <p:cNvSpPr txBox="1"/>
          <p:nvPr/>
        </p:nvSpPr>
        <p:spPr>
          <a:xfrm>
            <a:off x="6382512" y="2519172"/>
            <a:ext cx="2048256" cy="237744"/>
          </a:xfrm>
          <a:prstGeom prst="rect">
            <a:avLst/>
          </a:prstGeom>
          <a:noFill/>
        </p:spPr>
        <p:txBody>
          <a:bodyPr wrap="square" lIns="0" tIns="0" rIns="0" bIns="0" anchor="t">
            <a:spAutoFit/>
          </a:bodyPr>
          <a:lstStyle/>
          <a:p>
            <a:pPr algn="l"/>
            <a:r>
              <a:rPr sz="1250" b="0" i="0">
                <a:solidFill>
                  <a:srgbClr val="76808C"/>
                </a:solidFill>
                <a:latin typeface="Calibri"/>
                <a:cs typeface="Calibri"/>
              </a:rPr>
              <a:t>0 at grade</a:t>
            </a:r>
          </a:p>
        </p:txBody>
      </p:sp>
      <p:sp>
        <p:nvSpPr>
          <p:cNvPr id="22" name="Rectangle 21"/>
          <p:cNvSpPr/>
          <p:nvPr/>
        </p:nvSpPr>
        <p:spPr>
          <a:xfrm>
            <a:off x="457200" y="2820924"/>
            <a:ext cx="8092440" cy="379476"/>
          </a:xfrm>
          <a:prstGeom prst="rect">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457200" y="3191256"/>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57200" y="2907792"/>
            <a:ext cx="960120" cy="207749"/>
          </a:xfrm>
          <a:prstGeom prst="rect">
            <a:avLst/>
          </a:prstGeom>
          <a:noFill/>
        </p:spPr>
        <p:txBody>
          <a:bodyPr wrap="square" lIns="0" tIns="0" rIns="0" bIns="0" anchor="t">
            <a:spAutoFit/>
          </a:bodyPr>
          <a:lstStyle/>
          <a:p>
            <a:pPr algn="ctr"/>
            <a:r>
              <a:rPr sz="1350" dirty="0">
                <a:solidFill>
                  <a:srgbClr val="1B4F8A"/>
                </a:solidFill>
                <a:latin typeface="Cambria Math" panose="02040503050406030204" pitchFamily="18" charset="0"/>
                <a:ea typeface="Cambria Math" panose="02040503050406030204" pitchFamily="18" charset="0"/>
                <a:cs typeface="Calibri"/>
              </a:rPr>
              <a:t>h</a:t>
            </a:r>
          </a:p>
        </p:txBody>
      </p:sp>
      <p:sp>
        <p:nvSpPr>
          <p:cNvPr id="25" name="TextBox 24"/>
          <p:cNvSpPr txBox="1"/>
          <p:nvPr/>
        </p:nvSpPr>
        <p:spPr>
          <a:xfrm>
            <a:off x="1536192" y="2898648"/>
            <a:ext cx="4608576" cy="237744"/>
          </a:xfrm>
          <a:prstGeom prst="rect">
            <a:avLst/>
          </a:prstGeom>
          <a:noFill/>
        </p:spPr>
        <p:txBody>
          <a:bodyPr wrap="square" lIns="0" tIns="0" rIns="0" bIns="0" anchor="t">
            <a:spAutoFit/>
          </a:bodyPr>
          <a:lstStyle/>
          <a:p>
            <a:pPr algn="l"/>
            <a:r>
              <a:rPr sz="1250" b="0" i="0">
                <a:solidFill>
                  <a:srgbClr val="2B2B2B"/>
                </a:solidFill>
                <a:latin typeface="Calibri"/>
                <a:cs typeface="Calibri"/>
              </a:rPr>
              <a:t>Average roof height above the base</a:t>
            </a:r>
          </a:p>
        </p:txBody>
      </p:sp>
      <p:sp>
        <p:nvSpPr>
          <p:cNvPr id="26" name="TextBox 25"/>
          <p:cNvSpPr txBox="1"/>
          <p:nvPr/>
        </p:nvSpPr>
        <p:spPr>
          <a:xfrm>
            <a:off x="6382512" y="2898648"/>
            <a:ext cx="2048256" cy="237744"/>
          </a:xfrm>
          <a:prstGeom prst="rect">
            <a:avLst/>
          </a:prstGeom>
          <a:noFill/>
        </p:spPr>
        <p:txBody>
          <a:bodyPr wrap="square" lIns="0" tIns="0" rIns="0" bIns="0" anchor="t">
            <a:spAutoFit/>
          </a:bodyPr>
          <a:lstStyle/>
          <a:p>
            <a:pPr algn="l"/>
            <a:r>
              <a:rPr sz="1250" b="0" i="0">
                <a:solidFill>
                  <a:srgbClr val="76808C"/>
                </a:solidFill>
                <a:latin typeface="Calibri"/>
                <a:cs typeface="Calibri"/>
              </a:rPr>
              <a:t>Five levels, equal story heights</a:t>
            </a:r>
          </a:p>
        </p:txBody>
      </p:sp>
      <p:sp>
        <p:nvSpPr>
          <p:cNvPr id="27" name="Rectangle 26"/>
          <p:cNvSpPr/>
          <p:nvPr/>
        </p:nvSpPr>
        <p:spPr>
          <a:xfrm>
            <a:off x="457200" y="3570732"/>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57200" y="3287268"/>
            <a:ext cx="960120" cy="207749"/>
          </a:xfrm>
          <a:prstGeom prst="rect">
            <a:avLst/>
          </a:prstGeom>
          <a:noFill/>
        </p:spPr>
        <p:txBody>
          <a:bodyPr wrap="square" lIns="0" tIns="0" rIns="0" bIns="0" anchor="t">
            <a:spAutoFit/>
          </a:bodyPr>
          <a:lstStyle/>
          <a:p>
            <a:pPr algn="ctr"/>
            <a:r>
              <a:rPr sz="1350" dirty="0">
                <a:solidFill>
                  <a:srgbClr val="1B4F8A"/>
                </a:solidFill>
                <a:latin typeface="Cambria Math" panose="02040503050406030204" pitchFamily="18" charset="0"/>
                <a:ea typeface="Cambria Math" panose="02040503050406030204" pitchFamily="18" charset="0"/>
                <a:cs typeface="Calibri"/>
              </a:rPr>
              <a:t>z/h</a:t>
            </a:r>
          </a:p>
        </p:txBody>
      </p:sp>
      <p:sp>
        <p:nvSpPr>
          <p:cNvPr id="29" name="TextBox 28"/>
          <p:cNvSpPr txBox="1"/>
          <p:nvPr/>
        </p:nvSpPr>
        <p:spPr>
          <a:xfrm>
            <a:off x="1536192" y="3278124"/>
            <a:ext cx="4608576" cy="237744"/>
          </a:xfrm>
          <a:prstGeom prst="rect">
            <a:avLst/>
          </a:prstGeom>
          <a:noFill/>
        </p:spPr>
        <p:txBody>
          <a:bodyPr wrap="square" lIns="0" tIns="0" rIns="0" bIns="0" anchor="t">
            <a:spAutoFit/>
          </a:bodyPr>
          <a:lstStyle/>
          <a:p>
            <a:pPr algn="l"/>
            <a:r>
              <a:rPr sz="1250" b="0" i="0">
                <a:solidFill>
                  <a:srgbClr val="2B2B2B"/>
                </a:solidFill>
                <a:latin typeface="Calibri"/>
                <a:cs typeface="Calibri"/>
              </a:rPr>
              <a:t>Relative height: 0 at the base, 1.0 at the roof</a:t>
            </a:r>
          </a:p>
        </p:txBody>
      </p:sp>
      <p:sp>
        <p:nvSpPr>
          <p:cNvPr id="30" name="TextBox 29"/>
          <p:cNvSpPr txBox="1"/>
          <p:nvPr/>
        </p:nvSpPr>
        <p:spPr>
          <a:xfrm>
            <a:off x="6382512" y="3278124"/>
            <a:ext cx="2048256" cy="237744"/>
          </a:xfrm>
          <a:prstGeom prst="rect">
            <a:avLst/>
          </a:prstGeom>
          <a:noFill/>
        </p:spPr>
        <p:txBody>
          <a:bodyPr wrap="square" lIns="0" tIns="0" rIns="0" bIns="0" anchor="t">
            <a:spAutoFit/>
          </a:bodyPr>
          <a:lstStyle/>
          <a:p>
            <a:pPr algn="l"/>
            <a:r>
              <a:rPr sz="1250" b="0" i="0">
                <a:solidFill>
                  <a:srgbClr val="76808C"/>
                </a:solidFill>
                <a:latin typeface="Calibri"/>
                <a:cs typeface="Calibri"/>
              </a:rPr>
              <a:t>Plotted in 0.2 increments</a:t>
            </a:r>
          </a:p>
        </p:txBody>
      </p:sp>
      <p:sp>
        <p:nvSpPr>
          <p:cNvPr id="31" name="Rectangle 30"/>
          <p:cNvSpPr/>
          <p:nvPr/>
        </p:nvSpPr>
        <p:spPr>
          <a:xfrm>
            <a:off x="457200" y="3579876"/>
            <a:ext cx="8092440" cy="379476"/>
          </a:xfrm>
          <a:prstGeom prst="rect">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457200" y="3950208"/>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457200" y="3666744"/>
            <a:ext cx="960120" cy="207749"/>
          </a:xfrm>
          <a:prstGeom prst="rect">
            <a:avLst/>
          </a:prstGeom>
          <a:noFill/>
        </p:spPr>
        <p:txBody>
          <a:bodyPr wrap="square" lIns="0" tIns="0" rIns="0" bIns="0" anchor="t">
            <a:spAutoFit/>
          </a:bodyPr>
          <a:lstStyle/>
          <a:p>
            <a:pPr algn="ctr"/>
            <a:r>
              <a:rPr sz="1350" dirty="0">
                <a:solidFill>
                  <a:srgbClr val="1B4F8A"/>
                </a:solidFill>
                <a:latin typeface="Cambria Math" panose="02040503050406030204" pitchFamily="18" charset="0"/>
                <a:ea typeface="Cambria Math" panose="02040503050406030204" pitchFamily="18" charset="0"/>
                <a:cs typeface="Calibri"/>
              </a:rPr>
              <a:t>H</a:t>
            </a:r>
            <a:r>
              <a:rPr sz="1350" baseline="-25000" dirty="0">
                <a:solidFill>
                  <a:srgbClr val="1B4F8A"/>
                </a:solidFill>
                <a:latin typeface="Cambria Math" panose="02040503050406030204" pitchFamily="18" charset="0"/>
                <a:ea typeface="Cambria Math" panose="02040503050406030204" pitchFamily="18" charset="0"/>
                <a:cs typeface="Calibri"/>
              </a:rPr>
              <a:t>f</a:t>
            </a:r>
          </a:p>
        </p:txBody>
      </p:sp>
      <p:sp>
        <p:nvSpPr>
          <p:cNvPr id="34" name="TextBox 33"/>
          <p:cNvSpPr txBox="1"/>
          <p:nvPr/>
        </p:nvSpPr>
        <p:spPr>
          <a:xfrm>
            <a:off x="1536192" y="3657600"/>
            <a:ext cx="4608576" cy="237744"/>
          </a:xfrm>
          <a:prstGeom prst="rect">
            <a:avLst/>
          </a:prstGeom>
          <a:noFill/>
        </p:spPr>
        <p:txBody>
          <a:bodyPr wrap="square" lIns="0" tIns="0" rIns="0" bIns="0" anchor="t">
            <a:spAutoFit/>
          </a:bodyPr>
          <a:lstStyle/>
          <a:p>
            <a:pPr algn="l"/>
            <a:r>
              <a:rPr sz="1250" b="0" i="0" dirty="0">
                <a:solidFill>
                  <a:srgbClr val="2B2B2B"/>
                </a:solidFill>
                <a:latin typeface="Calibri"/>
                <a:cs typeface="Calibri"/>
              </a:rPr>
              <a:t>Structure height amplification factor, i.e. code PFA/PGA</a:t>
            </a:r>
          </a:p>
        </p:txBody>
      </p:sp>
      <p:sp>
        <p:nvSpPr>
          <p:cNvPr id="35" name="TextBox 34"/>
          <p:cNvSpPr txBox="1"/>
          <p:nvPr/>
        </p:nvSpPr>
        <p:spPr>
          <a:xfrm>
            <a:off x="6382512" y="3657600"/>
            <a:ext cx="2048256" cy="237744"/>
          </a:xfrm>
          <a:prstGeom prst="rect">
            <a:avLst/>
          </a:prstGeom>
          <a:noFill/>
        </p:spPr>
        <p:txBody>
          <a:bodyPr wrap="square" lIns="0" tIns="0" rIns="0" bIns="0" anchor="t">
            <a:spAutoFit/>
          </a:bodyPr>
          <a:lstStyle/>
          <a:p>
            <a:pPr algn="l"/>
            <a:r>
              <a:rPr sz="1250" b="0" i="0">
                <a:solidFill>
                  <a:srgbClr val="76808C"/>
                </a:solidFill>
                <a:latin typeface="Calibri"/>
                <a:cs typeface="Calibri"/>
              </a:rPr>
              <a:t>3.36 at the roof</a:t>
            </a:r>
          </a:p>
        </p:txBody>
      </p:sp>
      <p:sp>
        <p:nvSpPr>
          <p:cNvPr id="36" name="Rectangle 35"/>
          <p:cNvSpPr/>
          <p:nvPr/>
        </p:nvSpPr>
        <p:spPr>
          <a:xfrm>
            <a:off x="457200" y="4329684"/>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457200" y="4046220"/>
            <a:ext cx="960120" cy="207749"/>
          </a:xfrm>
          <a:prstGeom prst="rect">
            <a:avLst/>
          </a:prstGeom>
          <a:noFill/>
        </p:spPr>
        <p:txBody>
          <a:bodyPr wrap="square" lIns="0" tIns="0" rIns="0" bIns="0" anchor="t">
            <a:spAutoFit/>
          </a:bodyPr>
          <a:lstStyle/>
          <a:p>
            <a:pPr algn="ctr"/>
            <a:r>
              <a:rPr sz="1350" dirty="0">
                <a:solidFill>
                  <a:srgbClr val="1B4F8A"/>
                </a:solidFill>
                <a:latin typeface="Cambria Math" panose="02040503050406030204" pitchFamily="18" charset="0"/>
                <a:ea typeface="Cambria Math" panose="02040503050406030204" pitchFamily="18" charset="0"/>
                <a:cs typeface="Calibri"/>
              </a:rPr>
              <a:t>a</a:t>
            </a:r>
            <a:r>
              <a:rPr sz="1350" baseline="-25000" dirty="0">
                <a:solidFill>
                  <a:srgbClr val="1B4F8A"/>
                </a:solidFill>
                <a:latin typeface="Cambria Math" panose="02040503050406030204" pitchFamily="18" charset="0"/>
                <a:ea typeface="Cambria Math" panose="02040503050406030204" pitchFamily="18" charset="0"/>
                <a:cs typeface="Calibri"/>
              </a:rPr>
              <a:t>1</a:t>
            </a:r>
          </a:p>
        </p:txBody>
      </p:sp>
      <p:sp>
        <p:nvSpPr>
          <p:cNvPr id="38" name="TextBox 37"/>
          <p:cNvSpPr txBox="1"/>
          <p:nvPr/>
        </p:nvSpPr>
        <p:spPr>
          <a:xfrm>
            <a:off x="1536192" y="4037076"/>
            <a:ext cx="4608576" cy="192360"/>
          </a:xfrm>
          <a:prstGeom prst="rect">
            <a:avLst/>
          </a:prstGeom>
          <a:noFill/>
        </p:spPr>
        <p:txBody>
          <a:bodyPr wrap="square" lIns="0" tIns="0" rIns="0" bIns="0" anchor="t">
            <a:spAutoFit/>
          </a:bodyPr>
          <a:lstStyle/>
          <a:p>
            <a:pPr algn="l"/>
            <a:r>
              <a:rPr sz="1250" b="0" i="0" dirty="0">
                <a:solidFill>
                  <a:srgbClr val="2B2B2B"/>
                </a:solidFill>
                <a:latin typeface="Calibri"/>
                <a:cs typeface="Calibri"/>
              </a:rPr>
              <a:t>Coefficient on the linear term, </a:t>
            </a:r>
            <a:r>
              <a:rPr sz="1250" b="0" dirty="0">
                <a:solidFill>
                  <a:srgbClr val="2B2B2B"/>
                </a:solidFill>
                <a:latin typeface="Cambria Math" panose="02040503050406030204" pitchFamily="18" charset="0"/>
                <a:ea typeface="Cambria Math" panose="02040503050406030204" pitchFamily="18" charset="0"/>
                <a:cs typeface="Calibri"/>
              </a:rPr>
              <a:t>a</a:t>
            </a:r>
            <a:r>
              <a:rPr sz="1250" b="0" baseline="-25000" dirty="0">
                <a:solidFill>
                  <a:srgbClr val="2B2B2B"/>
                </a:solidFill>
                <a:latin typeface="Cambria Math" panose="02040503050406030204" pitchFamily="18" charset="0"/>
                <a:ea typeface="Cambria Math" panose="02040503050406030204" pitchFamily="18" charset="0"/>
                <a:cs typeface="Calibri"/>
              </a:rPr>
              <a:t>1</a:t>
            </a:r>
            <a:r>
              <a:rPr sz="1250" b="0" dirty="0">
                <a:solidFill>
                  <a:srgbClr val="2B2B2B"/>
                </a:solidFill>
                <a:latin typeface="Cambria Math" panose="02040503050406030204" pitchFamily="18" charset="0"/>
                <a:ea typeface="Cambria Math" panose="02040503050406030204" pitchFamily="18" charset="0"/>
                <a:cs typeface="Calibri"/>
              </a:rPr>
              <a:t> = 1/T</a:t>
            </a:r>
            <a:r>
              <a:rPr sz="1250" b="0" baseline="-25000" dirty="0">
                <a:solidFill>
                  <a:srgbClr val="2B2B2B"/>
                </a:solidFill>
                <a:latin typeface="Cambria Math" panose="02040503050406030204" pitchFamily="18" charset="0"/>
                <a:ea typeface="Cambria Math" panose="02040503050406030204" pitchFamily="18" charset="0"/>
                <a:cs typeface="Calibri"/>
              </a:rPr>
              <a:t>a</a:t>
            </a:r>
            <a:r>
              <a:rPr sz="1250" b="0" dirty="0">
                <a:solidFill>
                  <a:srgbClr val="2B2B2B"/>
                </a:solidFill>
                <a:latin typeface="Cambria Math" panose="02040503050406030204" pitchFamily="18" charset="0"/>
                <a:ea typeface="Cambria Math" panose="02040503050406030204" pitchFamily="18" charset="0"/>
                <a:cs typeface="Calibri"/>
              </a:rPr>
              <a:t> ≤ 2.5</a:t>
            </a:r>
          </a:p>
        </p:txBody>
      </p:sp>
      <p:sp>
        <p:nvSpPr>
          <p:cNvPr id="39" name="TextBox 38"/>
          <p:cNvSpPr txBox="1"/>
          <p:nvPr/>
        </p:nvSpPr>
        <p:spPr>
          <a:xfrm>
            <a:off x="6382512" y="4037076"/>
            <a:ext cx="2048256" cy="237744"/>
          </a:xfrm>
          <a:prstGeom prst="rect">
            <a:avLst/>
          </a:prstGeom>
          <a:noFill/>
        </p:spPr>
        <p:txBody>
          <a:bodyPr wrap="square" lIns="0" tIns="0" rIns="0" bIns="0" anchor="t">
            <a:spAutoFit/>
          </a:bodyPr>
          <a:lstStyle/>
          <a:p>
            <a:pPr algn="l"/>
            <a:r>
              <a:rPr sz="1250" b="0" i="0">
                <a:solidFill>
                  <a:srgbClr val="76808C"/>
                </a:solidFill>
                <a:latin typeface="Calibri"/>
                <a:cs typeface="Calibri"/>
              </a:rPr>
              <a:t>2.00</a:t>
            </a:r>
          </a:p>
        </p:txBody>
      </p:sp>
      <p:sp>
        <p:nvSpPr>
          <p:cNvPr id="40" name="Rectangle 39"/>
          <p:cNvSpPr/>
          <p:nvPr/>
        </p:nvSpPr>
        <p:spPr>
          <a:xfrm>
            <a:off x="457200" y="4338828"/>
            <a:ext cx="8092440" cy="379476"/>
          </a:xfrm>
          <a:prstGeom prst="rect">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457200" y="4709160"/>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576072" y="4461936"/>
            <a:ext cx="722376" cy="207749"/>
          </a:xfrm>
          <a:prstGeom prst="rect">
            <a:avLst/>
          </a:prstGeom>
          <a:noFill/>
        </p:spPr>
        <p:txBody>
          <a:bodyPr wrap="square" lIns="0" tIns="0" rIns="0" bIns="0" anchor="t">
            <a:spAutoFit/>
          </a:bodyPr>
          <a:lstStyle/>
          <a:p>
            <a:pPr algn="ctr"/>
            <a:r>
              <a:rPr sz="1350" dirty="0">
                <a:solidFill>
                  <a:srgbClr val="1B4F8A"/>
                </a:solidFill>
                <a:latin typeface="Cambria Math" panose="02040503050406030204" pitchFamily="18" charset="0"/>
                <a:ea typeface="Cambria Math" panose="02040503050406030204" pitchFamily="18" charset="0"/>
                <a:cs typeface="Calibri"/>
              </a:rPr>
              <a:t>a</a:t>
            </a:r>
            <a:r>
              <a:rPr sz="1350" baseline="-25000" dirty="0">
                <a:solidFill>
                  <a:srgbClr val="1B4F8A"/>
                </a:solidFill>
                <a:latin typeface="Cambria Math" panose="02040503050406030204" pitchFamily="18" charset="0"/>
                <a:ea typeface="Cambria Math" panose="02040503050406030204" pitchFamily="18" charset="0"/>
                <a:cs typeface="Calibri"/>
              </a:rPr>
              <a:t>2</a:t>
            </a:r>
          </a:p>
        </p:txBody>
      </p:sp>
      <p:sp>
        <p:nvSpPr>
          <p:cNvPr id="43" name="TextBox 42"/>
          <p:cNvSpPr txBox="1"/>
          <p:nvPr/>
        </p:nvSpPr>
        <p:spPr>
          <a:xfrm>
            <a:off x="1536192" y="4416552"/>
            <a:ext cx="4608576" cy="192360"/>
          </a:xfrm>
          <a:prstGeom prst="rect">
            <a:avLst/>
          </a:prstGeom>
          <a:noFill/>
        </p:spPr>
        <p:txBody>
          <a:bodyPr wrap="square" lIns="0" tIns="0" rIns="0" bIns="0" anchor="t">
            <a:spAutoFit/>
          </a:bodyPr>
          <a:lstStyle/>
          <a:p>
            <a:pPr algn="l"/>
            <a:r>
              <a:rPr sz="1250" b="0" i="0" dirty="0">
                <a:solidFill>
                  <a:srgbClr val="2B2B2B"/>
                </a:solidFill>
                <a:latin typeface="Calibri"/>
                <a:cs typeface="Calibri"/>
              </a:rPr>
              <a:t>Coefficient on the whip term, </a:t>
            </a:r>
            <a:r>
              <a:rPr sz="1250" b="0" dirty="0">
                <a:solidFill>
                  <a:srgbClr val="2B2B2B"/>
                </a:solidFill>
                <a:latin typeface="Cambria Math" panose="02040503050406030204" pitchFamily="18" charset="0"/>
                <a:ea typeface="Cambria Math" panose="02040503050406030204" pitchFamily="18" charset="0"/>
                <a:cs typeface="Calibri"/>
              </a:rPr>
              <a:t>a</a:t>
            </a:r>
            <a:r>
              <a:rPr sz="1250" b="0" baseline="-25000" dirty="0">
                <a:solidFill>
                  <a:srgbClr val="2B2B2B"/>
                </a:solidFill>
                <a:latin typeface="Cambria Math" panose="02040503050406030204" pitchFamily="18" charset="0"/>
                <a:ea typeface="Cambria Math" panose="02040503050406030204" pitchFamily="18" charset="0"/>
                <a:cs typeface="Calibri"/>
              </a:rPr>
              <a:t>2</a:t>
            </a:r>
            <a:r>
              <a:rPr sz="1250" b="0" dirty="0">
                <a:solidFill>
                  <a:srgbClr val="2B2B2B"/>
                </a:solidFill>
                <a:latin typeface="Cambria Math" panose="02040503050406030204" pitchFamily="18" charset="0"/>
                <a:ea typeface="Cambria Math" panose="02040503050406030204" pitchFamily="18" charset="0"/>
                <a:cs typeface="Calibri"/>
              </a:rPr>
              <a:t> = 1 − (0.4/T</a:t>
            </a:r>
            <a:r>
              <a:rPr sz="1250" b="0" baseline="-25000" dirty="0">
                <a:solidFill>
                  <a:srgbClr val="2B2B2B"/>
                </a:solidFill>
                <a:latin typeface="Cambria Math" panose="02040503050406030204" pitchFamily="18" charset="0"/>
                <a:ea typeface="Cambria Math" panose="02040503050406030204" pitchFamily="18" charset="0"/>
                <a:cs typeface="Calibri"/>
              </a:rPr>
              <a:t>a</a:t>
            </a:r>
            <a:r>
              <a:rPr sz="1250" b="0" dirty="0">
                <a:solidFill>
                  <a:srgbClr val="2B2B2B"/>
                </a:solidFill>
                <a:latin typeface="Cambria Math" panose="02040503050406030204" pitchFamily="18" charset="0"/>
                <a:ea typeface="Cambria Math" panose="02040503050406030204" pitchFamily="18" charset="0"/>
                <a:cs typeface="Calibri"/>
              </a:rPr>
              <a:t>)</a:t>
            </a:r>
            <a:r>
              <a:rPr sz="1250" b="0" baseline="30000" dirty="0">
                <a:solidFill>
                  <a:srgbClr val="2B2B2B"/>
                </a:solidFill>
                <a:latin typeface="Cambria Math" panose="02040503050406030204" pitchFamily="18" charset="0"/>
                <a:ea typeface="Cambria Math" panose="02040503050406030204" pitchFamily="18" charset="0"/>
                <a:cs typeface="Calibri"/>
              </a:rPr>
              <a:t>2</a:t>
            </a:r>
            <a:r>
              <a:rPr sz="1250" b="0" dirty="0">
                <a:solidFill>
                  <a:srgbClr val="2B2B2B"/>
                </a:solidFill>
                <a:latin typeface="Cambria Math" panose="02040503050406030204" pitchFamily="18" charset="0"/>
                <a:ea typeface="Cambria Math" panose="02040503050406030204" pitchFamily="18" charset="0"/>
                <a:cs typeface="Calibri"/>
              </a:rPr>
              <a:t> ≥ 0</a:t>
            </a:r>
          </a:p>
        </p:txBody>
      </p:sp>
      <p:sp>
        <p:nvSpPr>
          <p:cNvPr id="44" name="TextBox 43"/>
          <p:cNvSpPr txBox="1"/>
          <p:nvPr/>
        </p:nvSpPr>
        <p:spPr>
          <a:xfrm>
            <a:off x="6382512" y="4416552"/>
            <a:ext cx="2048256" cy="237744"/>
          </a:xfrm>
          <a:prstGeom prst="rect">
            <a:avLst/>
          </a:prstGeom>
          <a:noFill/>
        </p:spPr>
        <p:txBody>
          <a:bodyPr wrap="square" lIns="0" tIns="0" rIns="0" bIns="0" anchor="t">
            <a:spAutoFit/>
          </a:bodyPr>
          <a:lstStyle/>
          <a:p>
            <a:pPr algn="l"/>
            <a:r>
              <a:rPr sz="1250" b="0" i="0">
                <a:solidFill>
                  <a:srgbClr val="76808C"/>
                </a:solidFill>
                <a:latin typeface="Calibri"/>
                <a:cs typeface="Calibri"/>
              </a:rPr>
              <a:t>0.36</a:t>
            </a:r>
          </a:p>
        </p:txBody>
      </p:sp>
      <p:sp>
        <p:nvSpPr>
          <p:cNvPr id="45" name="Rectangle 44"/>
          <p:cNvSpPr/>
          <p:nvPr/>
        </p:nvSpPr>
        <p:spPr>
          <a:xfrm>
            <a:off x="457200" y="5088636"/>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457200" y="4805172"/>
            <a:ext cx="960120" cy="207749"/>
          </a:xfrm>
          <a:prstGeom prst="rect">
            <a:avLst/>
          </a:prstGeom>
          <a:noFill/>
        </p:spPr>
        <p:txBody>
          <a:bodyPr wrap="square" lIns="0" tIns="0" rIns="0" bIns="0" anchor="t">
            <a:spAutoFit/>
          </a:bodyPr>
          <a:lstStyle/>
          <a:p>
            <a:pPr algn="ctr"/>
            <a:r>
              <a:rPr sz="1350" dirty="0">
                <a:solidFill>
                  <a:srgbClr val="1B4F8A"/>
                </a:solidFill>
                <a:latin typeface="Cambria Math" panose="02040503050406030204" pitchFamily="18" charset="0"/>
                <a:ea typeface="Cambria Math" panose="02040503050406030204" pitchFamily="18" charset="0"/>
                <a:cs typeface="Calibri"/>
              </a:rPr>
              <a:t>T</a:t>
            </a:r>
            <a:r>
              <a:rPr sz="1350" baseline="-25000" dirty="0">
                <a:solidFill>
                  <a:srgbClr val="1B4F8A"/>
                </a:solidFill>
                <a:latin typeface="Cambria Math" panose="02040503050406030204" pitchFamily="18" charset="0"/>
                <a:ea typeface="Cambria Math" panose="02040503050406030204" pitchFamily="18" charset="0"/>
                <a:cs typeface="Calibri"/>
              </a:rPr>
              <a:t>a</a:t>
            </a:r>
          </a:p>
        </p:txBody>
      </p:sp>
      <p:sp>
        <p:nvSpPr>
          <p:cNvPr id="47" name="TextBox 46"/>
          <p:cNvSpPr txBox="1"/>
          <p:nvPr/>
        </p:nvSpPr>
        <p:spPr>
          <a:xfrm>
            <a:off x="1536192" y="4796028"/>
            <a:ext cx="4608576" cy="237744"/>
          </a:xfrm>
          <a:prstGeom prst="rect">
            <a:avLst/>
          </a:prstGeom>
          <a:noFill/>
        </p:spPr>
        <p:txBody>
          <a:bodyPr wrap="square" lIns="0" tIns="0" rIns="0" bIns="0" anchor="t">
            <a:spAutoFit/>
          </a:bodyPr>
          <a:lstStyle/>
          <a:p>
            <a:pPr algn="l"/>
            <a:r>
              <a:rPr sz="1250" b="0" i="0">
                <a:solidFill>
                  <a:srgbClr val="2B2B2B"/>
                </a:solidFill>
                <a:latin typeface="Calibri"/>
                <a:cs typeface="Calibri"/>
              </a:rPr>
              <a:t>Approximate fundamental period of the building</a:t>
            </a:r>
          </a:p>
        </p:txBody>
      </p:sp>
      <p:sp>
        <p:nvSpPr>
          <p:cNvPr id="48" name="TextBox 47"/>
          <p:cNvSpPr txBox="1"/>
          <p:nvPr/>
        </p:nvSpPr>
        <p:spPr>
          <a:xfrm>
            <a:off x="6382512" y="4796028"/>
            <a:ext cx="2048256" cy="192360"/>
          </a:xfrm>
          <a:prstGeom prst="rect">
            <a:avLst/>
          </a:prstGeom>
          <a:noFill/>
        </p:spPr>
        <p:txBody>
          <a:bodyPr wrap="square" lIns="0" tIns="0" rIns="0" bIns="0" anchor="t">
            <a:spAutoFit/>
          </a:bodyPr>
          <a:lstStyle/>
          <a:p>
            <a:pPr algn="l"/>
            <a:r>
              <a:rPr sz="1250" b="0" i="0" dirty="0">
                <a:solidFill>
                  <a:srgbClr val="76808C"/>
                </a:solidFill>
                <a:latin typeface="Calibri"/>
                <a:cs typeface="Calibri"/>
              </a:rPr>
              <a:t>0.5 s</a:t>
            </a:r>
            <a:r>
              <a:rPr lang="en-US" sz="1250" b="0" i="0" dirty="0">
                <a:solidFill>
                  <a:srgbClr val="76808C"/>
                </a:solidFill>
                <a:latin typeface="Calibri"/>
                <a:cs typeface="Calibri"/>
              </a:rPr>
              <a:t>ec</a:t>
            </a:r>
            <a:endParaRPr sz="1250" b="0" i="0" dirty="0">
              <a:solidFill>
                <a:srgbClr val="76808C"/>
              </a:solidFill>
              <a:latin typeface="Calibri"/>
              <a:cs typeface="Calibri"/>
            </a:endParaRPr>
          </a:p>
        </p:txBody>
      </p:sp>
      <p:sp>
        <p:nvSpPr>
          <p:cNvPr id="49" name="Rectangle 48"/>
          <p:cNvSpPr/>
          <p:nvPr/>
        </p:nvSpPr>
        <p:spPr>
          <a:xfrm>
            <a:off x="457200" y="5097780"/>
            <a:ext cx="8092440" cy="379476"/>
          </a:xfrm>
          <a:prstGeom prst="rect">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Rectangle 49"/>
          <p:cNvSpPr/>
          <p:nvPr/>
        </p:nvSpPr>
        <p:spPr>
          <a:xfrm>
            <a:off x="457200" y="5468112"/>
            <a:ext cx="8092440" cy="9144"/>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51" name="TextBox 50"/>
              <p:cNvSpPr txBox="1"/>
              <p:nvPr/>
            </p:nvSpPr>
            <p:spPr>
              <a:xfrm>
                <a:off x="457200" y="5184648"/>
                <a:ext cx="960120" cy="225639"/>
              </a:xfrm>
              <a:prstGeom prst="rect">
                <a:avLst/>
              </a:prstGeom>
              <a:noFill/>
            </p:spPr>
            <p:txBody>
              <a:bodyPr wrap="square" lIns="0" tIns="0" rIns="0" bIns="0" anchor="t">
                <a:spAutoFit/>
              </a:bodyPr>
              <a:lstStyle/>
              <a:p>
                <a:pPr algn="ctr"/>
                <a14:m>
                  <m:oMathPara xmlns:m="http://schemas.openxmlformats.org/officeDocument/2006/math">
                    <m:oMath>
                      <m:sSub>
                        <m:sSubPr>
                          <m:ctrlPr>
                            <a:rPr lang="en-US" sz="1350" b="0" i="1" smtClean="0">
                              <a:solidFill>
                                <a:srgbClr val="1B4F8A"/>
                              </a:solidFill>
                              <a:latin typeface="Cambria Math" panose="02040503050406030204" pitchFamily="18" charset="0"/>
                              <a:ea typeface="Cambria Math" panose="02040503050406030204" pitchFamily="18" charset="0"/>
                              <a:cs typeface="Calibri"/>
                            </a:rPr>
                          </m:ctrlPr>
                        </m:sSubPr>
                        <m:e>
                          <m:r>
                            <m:rPr>
                              <m:sty m:val="p"/>
                            </m:rPr>
                            <a:rPr lang="en-US" sz="1350" b="0" i="1" smtClean="0">
                              <a:solidFill>
                                <a:srgbClr val="1B4F8A"/>
                              </a:solidFill>
                              <a:latin typeface="Cambria Math" panose="02040503050406030204" pitchFamily="18" charset="0"/>
                              <a:ea typeface="Cambria Math" panose="02040503050406030204" pitchFamily="18" charset="0"/>
                              <a:cs typeface="Calibri"/>
                            </a:rPr>
                            <m:t>R</m:t>
                          </m:r>
                        </m:e>
                        <m:sub>
                          <m:r>
                            <m:rPr>
                              <m:sty m:val="p"/>
                            </m:rPr>
                            <a:rPr lang="en-US" sz="1350" i="1" smtClean="0">
                              <a:solidFill>
                                <a:srgbClr val="1B4F8A"/>
                              </a:solidFill>
                              <a:latin typeface="Cambria Math" panose="02040503050406030204" pitchFamily="18" charset="0"/>
                              <a:ea typeface="Cambria Math" panose="02040503050406030204" pitchFamily="18" charset="0"/>
                              <a:cs typeface="Calibri"/>
                            </a:rPr>
                            <m:t>μ</m:t>
                          </m:r>
                        </m:sub>
                      </m:sSub>
                    </m:oMath>
                  </m:oMathPara>
                </a14:m>
                <a:endParaRPr sz="1350" baseline="-25000" dirty="0">
                  <a:solidFill>
                    <a:srgbClr val="1B4F8A"/>
                  </a:solidFill>
                  <a:latin typeface="Cambria Math" panose="02040503050406030204" pitchFamily="18" charset="0"/>
                  <a:ea typeface="Cambria Math" panose="02040503050406030204" pitchFamily="18" charset="0"/>
                  <a:cs typeface="Calibri"/>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457200" y="5184648"/>
                <a:ext cx="960120" cy="225639"/>
              </a:xfrm>
              <a:prstGeom prst="rect">
                <a:avLst/>
              </a:prstGeom>
              <a:blipFill>
                <a:blip r:embed="rId2"/>
                <a:stretch>
                  <a:fillRect b="-18919"/>
                </a:stretch>
              </a:blipFill>
            </p:spPr>
            <p:txBody>
              <a:bodyPr/>
              <a:lstStyle/>
              <a:p>
                <a:r>
                  <a:rPr lang="en-US">
                    <a:noFill/>
                  </a:rPr>
                  <a:t> </a:t>
                </a:r>
              </a:p>
            </p:txBody>
          </p:sp>
        </mc:Fallback>
      </mc:AlternateContent>
      <p:sp>
        <p:nvSpPr>
          <p:cNvPr id="52" name="TextBox 51"/>
          <p:cNvSpPr txBox="1"/>
          <p:nvPr/>
        </p:nvSpPr>
        <p:spPr>
          <a:xfrm>
            <a:off x="1536192" y="5175504"/>
            <a:ext cx="4608576" cy="192360"/>
          </a:xfrm>
          <a:prstGeom prst="rect">
            <a:avLst/>
          </a:prstGeom>
          <a:noFill/>
        </p:spPr>
        <p:txBody>
          <a:bodyPr wrap="square" lIns="0" tIns="0" rIns="0" bIns="0" anchor="t">
            <a:spAutoFit/>
          </a:bodyPr>
          <a:lstStyle/>
          <a:p>
            <a:pPr algn="l"/>
            <a:r>
              <a:rPr sz="1250" b="0" i="0" dirty="0">
                <a:solidFill>
                  <a:srgbClr val="2B2B2B"/>
                </a:solidFill>
                <a:latin typeface="Calibri"/>
                <a:cs typeface="Calibri"/>
              </a:rPr>
              <a:t>Structure ductility reduction factor; divides </a:t>
            </a:r>
            <a:r>
              <a:rPr sz="1250" b="0" dirty="0">
                <a:solidFill>
                  <a:srgbClr val="2B2B2B"/>
                </a:solidFill>
                <a:latin typeface="Cambria Math" panose="02040503050406030204" pitchFamily="18" charset="0"/>
                <a:ea typeface="Cambria Math" panose="02040503050406030204" pitchFamily="18" charset="0"/>
                <a:cs typeface="Calibri"/>
              </a:rPr>
              <a:t>H</a:t>
            </a:r>
            <a:r>
              <a:rPr sz="1250" b="0" baseline="-25000" dirty="0">
                <a:solidFill>
                  <a:srgbClr val="2B2B2B"/>
                </a:solidFill>
                <a:latin typeface="Cambria Math" panose="02040503050406030204" pitchFamily="18" charset="0"/>
                <a:ea typeface="Cambria Math" panose="02040503050406030204" pitchFamily="18" charset="0"/>
                <a:cs typeface="Calibri"/>
              </a:rPr>
              <a:t>f</a:t>
            </a:r>
            <a:r>
              <a:rPr sz="1250" b="0" i="0" dirty="0">
                <a:solidFill>
                  <a:srgbClr val="2B2B2B"/>
                </a:solidFill>
                <a:latin typeface="Calibri"/>
                <a:cs typeface="Calibri"/>
              </a:rPr>
              <a:t> for yielding</a:t>
            </a:r>
          </a:p>
        </p:txBody>
      </p:sp>
      <p:sp>
        <p:nvSpPr>
          <p:cNvPr id="53" name="TextBox 52"/>
          <p:cNvSpPr txBox="1"/>
          <p:nvPr/>
        </p:nvSpPr>
        <p:spPr>
          <a:xfrm>
            <a:off x="6382512" y="5175504"/>
            <a:ext cx="2048256" cy="237744"/>
          </a:xfrm>
          <a:prstGeom prst="rect">
            <a:avLst/>
          </a:prstGeom>
          <a:noFill/>
        </p:spPr>
        <p:txBody>
          <a:bodyPr wrap="square" lIns="0" tIns="0" rIns="0" bIns="0" anchor="t">
            <a:spAutoFit/>
          </a:bodyPr>
          <a:lstStyle/>
          <a:p>
            <a:pPr algn="l"/>
            <a:r>
              <a:rPr sz="1250" b="0" i="0" dirty="0">
                <a:solidFill>
                  <a:srgbClr val="76808C"/>
                </a:solidFill>
                <a:latin typeface="Calibri"/>
                <a:cs typeface="Calibri"/>
              </a:rPr>
              <a:t>≥ 1.3 by definition</a:t>
            </a:r>
          </a:p>
        </p:txBody>
      </p:sp>
      <p:sp>
        <p:nvSpPr>
          <p:cNvPr id="54" name="TextBox 53"/>
          <p:cNvSpPr txBox="1"/>
          <p:nvPr/>
        </p:nvSpPr>
        <p:spPr>
          <a:xfrm>
            <a:off x="8796528" y="1122883"/>
            <a:ext cx="2935224" cy="169277"/>
          </a:xfrm>
          <a:prstGeom prst="rect">
            <a:avLst/>
          </a:prstGeom>
          <a:noFill/>
        </p:spPr>
        <p:txBody>
          <a:bodyPr wrap="square" lIns="0" tIns="0" rIns="0" bIns="0" anchor="t">
            <a:spAutoFit/>
          </a:bodyPr>
          <a:lstStyle/>
          <a:p>
            <a:pPr algn="l"/>
            <a:r>
              <a:rPr sz="1100" b="1" i="0" spc="160" dirty="0">
                <a:solidFill>
                  <a:srgbClr val="1C7293"/>
                </a:solidFill>
                <a:latin typeface="Calibri"/>
                <a:cs typeface="Calibri"/>
              </a:rPr>
              <a:t>WHERE THEY APPEAR</a:t>
            </a:r>
            <a:endParaRPr lang="en-US" sz="1100" b="1" i="0" spc="160" dirty="0">
              <a:solidFill>
                <a:srgbClr val="1C7293"/>
              </a:solidFill>
              <a:latin typeface="Calibri"/>
              <a:cs typeface="Calibri"/>
            </a:endParaRPr>
          </a:p>
        </p:txBody>
      </p:sp>
      <p:sp>
        <p:nvSpPr>
          <p:cNvPr id="55" name="TextBox 54"/>
          <p:cNvSpPr txBox="1"/>
          <p:nvPr/>
        </p:nvSpPr>
        <p:spPr>
          <a:xfrm>
            <a:off x="8947404" y="1486470"/>
            <a:ext cx="2633472" cy="230832"/>
          </a:xfrm>
          <a:prstGeom prst="rect">
            <a:avLst/>
          </a:prstGeom>
          <a:noFill/>
        </p:spPr>
        <p:txBody>
          <a:bodyPr wrap="square" lIns="0" tIns="0" rIns="0" bIns="0" anchor="t">
            <a:spAutoFit/>
          </a:bodyPr>
          <a:lstStyle/>
          <a:p>
            <a:pPr algn="l"/>
            <a:r>
              <a:rPr sz="1500" dirty="0">
                <a:latin typeface="Cambria Math" panose="02040503050406030204" pitchFamily="18" charset="0"/>
                <a:ea typeface="Cambria Math" panose="02040503050406030204" pitchFamily="18" charset="0"/>
                <a:cs typeface="Calibri"/>
              </a:rPr>
              <a:t>H</a:t>
            </a:r>
            <a:r>
              <a:rPr sz="1500" baseline="-25000" dirty="0">
                <a:latin typeface="Cambria Math" panose="02040503050406030204" pitchFamily="18" charset="0"/>
                <a:ea typeface="Cambria Math" panose="02040503050406030204" pitchFamily="18" charset="0"/>
                <a:cs typeface="Calibri"/>
              </a:rPr>
              <a:t>f</a:t>
            </a:r>
            <a:r>
              <a:rPr sz="1500" dirty="0">
                <a:latin typeface="Cambria Math" panose="02040503050406030204" pitchFamily="18" charset="0"/>
                <a:ea typeface="Cambria Math" panose="02040503050406030204" pitchFamily="18" charset="0"/>
                <a:cs typeface="Calibri"/>
              </a:rPr>
              <a:t> = 1 + a</a:t>
            </a:r>
            <a:r>
              <a:rPr sz="1500" baseline="-25000" dirty="0">
                <a:latin typeface="Cambria Math" panose="02040503050406030204" pitchFamily="18" charset="0"/>
                <a:ea typeface="Cambria Math" panose="02040503050406030204" pitchFamily="18" charset="0"/>
                <a:cs typeface="Calibri"/>
              </a:rPr>
              <a:t>1</a:t>
            </a:r>
            <a:r>
              <a:rPr sz="1500" dirty="0">
                <a:latin typeface="Cambria Math" panose="02040503050406030204" pitchFamily="18" charset="0"/>
                <a:ea typeface="Cambria Math" panose="02040503050406030204" pitchFamily="18" charset="0"/>
                <a:cs typeface="Calibri"/>
              </a:rPr>
              <a:t>(z/h) + a</a:t>
            </a:r>
            <a:r>
              <a:rPr sz="1500" baseline="-25000" dirty="0">
                <a:latin typeface="Cambria Math" panose="02040503050406030204" pitchFamily="18" charset="0"/>
                <a:ea typeface="Cambria Math" panose="02040503050406030204" pitchFamily="18" charset="0"/>
                <a:cs typeface="Calibri"/>
              </a:rPr>
              <a:t>2</a:t>
            </a:r>
            <a:r>
              <a:rPr sz="1500" dirty="0">
                <a:latin typeface="Cambria Math" panose="02040503050406030204" pitchFamily="18" charset="0"/>
                <a:ea typeface="Cambria Math" panose="02040503050406030204" pitchFamily="18" charset="0"/>
                <a:cs typeface="Calibri"/>
              </a:rPr>
              <a:t>(z/h)</a:t>
            </a:r>
            <a:r>
              <a:rPr sz="1500" baseline="30000" dirty="0">
                <a:latin typeface="Cambria Math" panose="02040503050406030204" pitchFamily="18" charset="0"/>
                <a:ea typeface="Cambria Math" panose="02040503050406030204" pitchFamily="18" charset="0"/>
                <a:cs typeface="Calibri"/>
              </a:rPr>
              <a:t>10</a:t>
            </a:r>
          </a:p>
        </p:txBody>
      </p:sp>
      <p:sp>
        <p:nvSpPr>
          <p:cNvPr id="56" name="TextBox 55"/>
          <p:cNvSpPr txBox="1"/>
          <p:nvPr/>
        </p:nvSpPr>
        <p:spPr>
          <a:xfrm>
            <a:off x="8796528" y="1936185"/>
            <a:ext cx="2935224" cy="400110"/>
          </a:xfrm>
          <a:prstGeom prst="rect">
            <a:avLst/>
          </a:prstGeom>
          <a:noFill/>
        </p:spPr>
        <p:txBody>
          <a:bodyPr wrap="square" lIns="0" tIns="0" rIns="0" bIns="0" anchor="t">
            <a:spAutoFit/>
          </a:bodyPr>
          <a:lstStyle/>
          <a:p>
            <a:pPr algn="l"/>
            <a:r>
              <a:rPr sz="1300" b="0" dirty="0">
                <a:solidFill>
                  <a:srgbClr val="003366"/>
                </a:solidFill>
                <a:latin typeface="Calibri"/>
                <a:cs typeface="Calibri"/>
              </a:rPr>
              <a:t>ASCE 7-22, Section 13.3.1.1</a:t>
            </a:r>
            <a:r>
              <a:rPr lang="en-US" sz="1300" b="0" dirty="0">
                <a:solidFill>
                  <a:srgbClr val="003366"/>
                </a:solidFill>
                <a:latin typeface="Calibri"/>
                <a:cs typeface="Calibri"/>
              </a:rPr>
              <a:t>  </a:t>
            </a:r>
            <a:br>
              <a:rPr lang="en-US" sz="1300" b="0" dirty="0">
                <a:solidFill>
                  <a:srgbClr val="003366"/>
                </a:solidFill>
                <a:latin typeface="Calibri"/>
                <a:cs typeface="Calibri"/>
              </a:rPr>
            </a:br>
            <a:r>
              <a:rPr lang="en-US" sz="1300" b="0" dirty="0">
                <a:solidFill>
                  <a:srgbClr val="003366"/>
                </a:solidFill>
                <a:latin typeface="Calibri"/>
                <a:cs typeface="Calibri"/>
              </a:rPr>
              <a:t>Horizontal component force</a:t>
            </a:r>
            <a:endParaRPr sz="1300" b="0" dirty="0">
              <a:solidFill>
                <a:srgbClr val="003366"/>
              </a:solidFill>
              <a:latin typeface="Calibri"/>
              <a:cs typeface="Calibri"/>
            </a:endParaRPr>
          </a:p>
        </p:txBody>
      </p:sp>
      <mc:AlternateContent xmlns:mc="http://schemas.openxmlformats.org/markup-compatibility/2006" xmlns:a14="http://schemas.microsoft.com/office/drawing/2010/main">
        <mc:Choice Requires="a14">
          <p:sp>
            <p:nvSpPr>
              <p:cNvPr id="57" name="TextBox 56"/>
              <p:cNvSpPr txBox="1"/>
              <p:nvPr/>
            </p:nvSpPr>
            <p:spPr>
              <a:xfrm>
                <a:off x="8915400" y="2414911"/>
                <a:ext cx="2935224" cy="465448"/>
              </a:xfrm>
              <a:prstGeom prst="rect">
                <a:avLst/>
              </a:prstGeom>
              <a:noFill/>
            </p:spPr>
            <p:txBody>
              <a:bodyPr wrap="square" lIns="0" tIns="0" rIns="0" bIns="0" anchor="t">
                <a:spAutoFit/>
              </a:bodyPr>
              <a:lstStyle/>
              <a:p>
                <a:pPr/>
                <a14:m>
                  <m:oMathPara xmlns:m="http://schemas.openxmlformats.org/officeDocument/2006/math">
                    <m:oMath>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F</m:t>
                          </m:r>
                        </m:e>
                        <m:sub>
                          <m:r>
                            <m:rPr>
                              <m:sty m:val="p"/>
                            </m:rPr>
                            <a:rPr lang="en-US" sz="1400" i="0">
                              <a:latin typeface="Cambria Math" panose="02040503050406030204" pitchFamily="18" charset="0"/>
                              <a:ea typeface="Cambria Math" panose="02040503050406030204" pitchFamily="18" charset="0"/>
                            </a:rPr>
                            <m:t>p</m:t>
                          </m:r>
                        </m:sub>
                      </m:sSub>
                      <m:r>
                        <a:rPr lang="en-US" sz="1400" i="0">
                          <a:latin typeface="Cambria Math" panose="02040503050406030204" pitchFamily="18" charset="0"/>
                          <a:ea typeface="Cambria Math" panose="02040503050406030204" pitchFamily="18" charset="0"/>
                        </a:rPr>
                        <m:t>=0.4 </m:t>
                      </m:r>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S</m:t>
                          </m:r>
                        </m:e>
                        <m:sub>
                          <m:r>
                            <m:rPr>
                              <m:sty m:val="p"/>
                            </m:rPr>
                            <a:rPr lang="en-US" sz="1400" i="0">
                              <a:latin typeface="Cambria Math" panose="02040503050406030204" pitchFamily="18" charset="0"/>
                              <a:ea typeface="Cambria Math" panose="02040503050406030204" pitchFamily="18" charset="0"/>
                            </a:rPr>
                            <m:t>DS</m:t>
                          </m:r>
                        </m:sub>
                      </m:sSub>
                      <m:r>
                        <a:rPr lang="en-US" sz="1400" i="0">
                          <a:latin typeface="Cambria Math" panose="02040503050406030204" pitchFamily="18" charset="0"/>
                          <a:ea typeface="Cambria Math" panose="02040503050406030204" pitchFamily="18" charset="0"/>
                        </a:rPr>
                        <m:t> </m:t>
                      </m:r>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I</m:t>
                          </m:r>
                        </m:e>
                        <m:sub>
                          <m:r>
                            <m:rPr>
                              <m:sty m:val="p"/>
                            </m:rPr>
                            <a:rPr lang="en-US" sz="1400" i="0">
                              <a:latin typeface="Cambria Math" panose="02040503050406030204" pitchFamily="18" charset="0"/>
                              <a:ea typeface="Cambria Math" panose="02040503050406030204" pitchFamily="18" charset="0"/>
                            </a:rPr>
                            <m:t>p</m:t>
                          </m:r>
                        </m:sub>
                      </m:sSub>
                      <m:r>
                        <a:rPr lang="en-US" sz="1400" i="0">
                          <a:latin typeface="Cambria Math" panose="02040503050406030204" pitchFamily="18" charset="0"/>
                          <a:ea typeface="Cambria Math" panose="02040503050406030204" pitchFamily="18" charset="0"/>
                        </a:rPr>
                        <m:t> </m:t>
                      </m:r>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W</m:t>
                          </m:r>
                        </m:e>
                        <m:sub>
                          <m:r>
                            <m:rPr>
                              <m:sty m:val="p"/>
                            </m:rPr>
                            <a:rPr lang="en-US" sz="1400" i="0">
                              <a:latin typeface="Cambria Math" panose="02040503050406030204" pitchFamily="18" charset="0"/>
                              <a:ea typeface="Cambria Math" panose="02040503050406030204" pitchFamily="18" charset="0"/>
                            </a:rPr>
                            <m:t>p</m:t>
                          </m:r>
                        </m:sub>
                      </m:sSub>
                      <m:r>
                        <a:rPr lang="en-US" sz="1400" i="0">
                          <a:latin typeface="Cambria Math" panose="02040503050406030204" pitchFamily="18" charset="0"/>
                          <a:ea typeface="Cambria Math" panose="02040503050406030204" pitchFamily="18" charset="0"/>
                        </a:rPr>
                        <m:t> </m:t>
                      </m:r>
                      <m:d>
                        <m:dPr>
                          <m:ctrlPr>
                            <a:rPr lang="en-US" sz="1400" i="1">
                              <a:latin typeface="Cambria Math" panose="02040503050406030204" pitchFamily="18" charset="0"/>
                              <a:ea typeface="Cambria Math" panose="02040503050406030204" pitchFamily="18" charset="0"/>
                            </a:rPr>
                          </m:ctrlPr>
                        </m:dPr>
                        <m:e>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H</m:t>
                              </m:r>
                            </m:e>
                            <m:sub>
                              <m:r>
                                <m:rPr>
                                  <m:sty m:val="p"/>
                                </m:rPr>
                                <a:rPr lang="en-US" sz="1400" i="0">
                                  <a:latin typeface="Cambria Math" panose="02040503050406030204" pitchFamily="18" charset="0"/>
                                  <a:ea typeface="Cambria Math" panose="02040503050406030204" pitchFamily="18" charset="0"/>
                                </a:rPr>
                                <m:t>f</m:t>
                              </m:r>
                            </m:sub>
                          </m:sSub>
                          <m:r>
                            <a:rPr lang="en-US" sz="1400" i="0">
                              <a:latin typeface="Cambria Math" panose="02040503050406030204" pitchFamily="18" charset="0"/>
                              <a:ea typeface="Cambria Math" panose="02040503050406030204" pitchFamily="18" charset="0"/>
                            </a:rPr>
                            <m:t>/</m:t>
                          </m:r>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R</m:t>
                              </m:r>
                            </m:e>
                            <m:sub>
                              <m:r>
                                <m:rPr>
                                  <m:sty m:val="p"/>
                                </m:rPr>
                                <a:rPr lang="en-US" sz="1400" i="0">
                                  <a:latin typeface="Cambria Math" panose="02040503050406030204" pitchFamily="18" charset="0"/>
                                  <a:ea typeface="Cambria Math" panose="02040503050406030204" pitchFamily="18" charset="0"/>
                                </a:rPr>
                                <m:t>μ</m:t>
                              </m:r>
                            </m:sub>
                          </m:sSub>
                        </m:e>
                      </m:d>
                      <m:d>
                        <m:dPr>
                          <m:ctrlPr>
                            <a:rPr lang="en-US" sz="1400" i="1">
                              <a:latin typeface="Cambria Math" panose="02040503050406030204" pitchFamily="18" charset="0"/>
                              <a:ea typeface="Cambria Math" panose="02040503050406030204" pitchFamily="18" charset="0"/>
                            </a:rPr>
                          </m:ctrlPr>
                        </m:dPr>
                        <m:e>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C</m:t>
                              </m:r>
                            </m:e>
                            <m:sub>
                              <m:r>
                                <m:rPr>
                                  <m:sty m:val="p"/>
                                </m:rPr>
                                <a:rPr lang="en-US" sz="1400" i="0">
                                  <a:latin typeface="Cambria Math" panose="02040503050406030204" pitchFamily="18" charset="0"/>
                                  <a:ea typeface="Cambria Math" panose="02040503050406030204" pitchFamily="18" charset="0"/>
                                </a:rPr>
                                <m:t>AR</m:t>
                              </m:r>
                            </m:sub>
                          </m:sSub>
                          <m:r>
                            <a:rPr lang="en-US" sz="1400" i="0">
                              <a:latin typeface="Cambria Math" panose="02040503050406030204" pitchFamily="18" charset="0"/>
                              <a:ea typeface="Cambria Math" panose="02040503050406030204" pitchFamily="18" charset="0"/>
                            </a:rPr>
                            <m:t>/</m:t>
                          </m:r>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R</m:t>
                              </m:r>
                            </m:e>
                            <m:sub>
                              <m:r>
                                <m:rPr>
                                  <m:sty m:val="p"/>
                                </m:rPr>
                                <a:rPr lang="en-US" sz="1400" i="0">
                                  <a:latin typeface="Cambria Math" panose="02040503050406030204" pitchFamily="18" charset="0"/>
                                  <a:ea typeface="Cambria Math" panose="02040503050406030204" pitchFamily="18" charset="0"/>
                                </a:rPr>
                                <m:t>po</m:t>
                              </m:r>
                            </m:sub>
                          </m:sSub>
                        </m:e>
                      </m:d>
                    </m:oMath>
                  </m:oMathPara>
                </a14:m>
                <a:endParaRPr lang="en-US" sz="1400" dirty="0">
                  <a:latin typeface="Cambria Math" panose="02040503050406030204" pitchFamily="18" charset="0"/>
                  <a:ea typeface="Cambria Math" panose="02040503050406030204" pitchFamily="18" charset="0"/>
                </a:endParaRPr>
              </a:p>
              <a:p>
                <a:pPr algn="l"/>
                <a:endParaRPr sz="1400" dirty="0">
                  <a:solidFill>
                    <a:srgbClr val="12314A"/>
                  </a:solidFill>
                  <a:latin typeface="Cambria Math" panose="02040503050406030204" pitchFamily="18" charset="0"/>
                  <a:ea typeface="Cambria Math" panose="02040503050406030204" pitchFamily="18" charset="0"/>
                  <a:cs typeface="Calibri"/>
                </a:endParaRPr>
              </a:p>
            </p:txBody>
          </p:sp>
        </mc:Choice>
        <mc:Fallback xmlns="">
          <p:sp>
            <p:nvSpPr>
              <p:cNvPr id="57" name="TextBox 56"/>
              <p:cNvSpPr txBox="1">
                <a:spLocks noRot="1" noChangeAspect="1" noMove="1" noResize="1" noEditPoints="1" noAdjustHandles="1" noChangeArrowheads="1" noChangeShapeType="1" noTextEdit="1"/>
              </p:cNvSpPr>
              <p:nvPr/>
            </p:nvSpPr>
            <p:spPr>
              <a:xfrm>
                <a:off x="8915400" y="2414911"/>
                <a:ext cx="2935224" cy="465448"/>
              </a:xfrm>
              <a:prstGeom prst="rect">
                <a:avLst/>
              </a:prstGeom>
              <a:blipFill>
                <a:blip r:embed="rId3"/>
                <a:stretch>
                  <a:fillRect l="-8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8796528" y="2870153"/>
                <a:ext cx="2935224" cy="456087"/>
              </a:xfrm>
              <a:prstGeom prst="rect">
                <a:avLst/>
              </a:prstGeom>
              <a:noFill/>
            </p:spPr>
            <p:txBody>
              <a:bodyPr wrap="square" lIns="0" tIns="0" rIns="0" bIns="0" anchor="t">
                <a:spAutoFit/>
              </a:bodyPr>
              <a:lstStyle/>
              <a:p>
                <a:pPr algn="l">
                  <a:lnSpc>
                    <a:spcPct val="112000"/>
                  </a:lnSpc>
                </a:pPr>
                <a:r>
                  <a:rPr lang="en-US" sz="1300" b="0" dirty="0">
                    <a:solidFill>
                      <a:srgbClr val="003366"/>
                    </a:solidFill>
                    <a:latin typeface="Cambria Math" panose="02040503050406030204" pitchFamily="18" charset="0"/>
                    <a:ea typeface="Cambria Math" panose="02040503050406030204" pitchFamily="18" charset="0"/>
                    <a:cs typeface="Calibri"/>
                  </a:rPr>
                  <a:t>Ductility factor C</a:t>
                </a:r>
                <a:r>
                  <a:rPr lang="en-US" sz="1300" b="0" baseline="-25000" dirty="0">
                    <a:solidFill>
                      <a:srgbClr val="003366"/>
                    </a:solidFill>
                    <a:latin typeface="Cambria Math" panose="02040503050406030204" pitchFamily="18" charset="0"/>
                    <a:ea typeface="Cambria Math" panose="02040503050406030204" pitchFamily="18" charset="0"/>
                    <a:cs typeface="Calibri"/>
                  </a:rPr>
                  <a:t>AR</a:t>
                </a:r>
                <a:r>
                  <a:rPr lang="en-US" sz="1300" b="0" dirty="0">
                    <a:solidFill>
                      <a:srgbClr val="003366"/>
                    </a:solidFill>
                    <a:latin typeface="Cambria Math" panose="02040503050406030204" pitchFamily="18" charset="0"/>
                    <a:ea typeface="Cambria Math" panose="02040503050406030204" pitchFamily="18" charset="0"/>
                    <a:cs typeface="Calibri"/>
                  </a:rPr>
                  <a:t> </a:t>
                </a:r>
                <a:r>
                  <a:rPr lang="en-US" sz="1300" b="0" dirty="0">
                    <a:solidFill>
                      <a:srgbClr val="003366"/>
                    </a:solidFill>
                    <a:latin typeface="Calibri"/>
                    <a:cs typeface="Calibri"/>
                  </a:rPr>
                  <a:t>and </a:t>
                </a:r>
                <a14:m>
                  <m:oMath xmlns:m="http://schemas.openxmlformats.org/officeDocument/2006/math">
                    <m:r>
                      <m:rPr>
                        <m:sty m:val="p"/>
                      </m:rPr>
                      <a:rPr lang="en-US" sz="1300" b="0" i="0" smtClean="0">
                        <a:solidFill>
                          <a:srgbClr val="003366"/>
                        </a:solidFill>
                        <a:latin typeface="Cambria Math" panose="02040503050406030204" pitchFamily="18" charset="0"/>
                        <a:cs typeface="Calibri"/>
                      </a:rPr>
                      <m:t>stength</m:t>
                    </m:r>
                    <m:r>
                      <a:rPr lang="en-US" sz="1300" b="0" i="0" smtClean="0">
                        <a:solidFill>
                          <a:srgbClr val="003366"/>
                        </a:solidFill>
                        <a:latin typeface="Cambria Math" panose="02040503050406030204" pitchFamily="18" charset="0"/>
                        <a:cs typeface="Calibri"/>
                      </a:rPr>
                      <m:t> </m:t>
                    </m:r>
                    <m:r>
                      <m:rPr>
                        <m:sty m:val="p"/>
                      </m:rPr>
                      <a:rPr lang="en-US" sz="1300" b="0" i="0" smtClean="0">
                        <a:solidFill>
                          <a:srgbClr val="003366"/>
                        </a:solidFill>
                        <a:latin typeface="Cambria Math" panose="02040503050406030204" pitchFamily="18" charset="0"/>
                        <a:cs typeface="Calibri"/>
                      </a:rPr>
                      <m:t>factor</m:t>
                    </m:r>
                    <m:r>
                      <a:rPr lang="en-US" sz="1300" b="0" i="0" smtClean="0">
                        <a:solidFill>
                          <a:srgbClr val="003366"/>
                        </a:solidFill>
                        <a:latin typeface="Cambria Math" panose="02040503050406030204" pitchFamily="18" charset="0"/>
                        <a:cs typeface="Calibri"/>
                      </a:rPr>
                      <m:t> </m:t>
                    </m:r>
                    <m:sSub>
                      <m:sSubPr>
                        <m:ctrlPr>
                          <a:rPr lang="en-US" sz="1300" b="0" i="1" smtClean="0">
                            <a:solidFill>
                              <a:srgbClr val="003366"/>
                            </a:solidFill>
                            <a:latin typeface="Cambria Math" panose="02040503050406030204" pitchFamily="18" charset="0"/>
                            <a:cs typeface="Calibri"/>
                          </a:rPr>
                        </m:ctrlPr>
                      </m:sSubPr>
                      <m:e>
                        <m:r>
                          <m:rPr>
                            <m:sty m:val="p"/>
                          </m:rPr>
                          <a:rPr lang="en-US" sz="1300" b="0" i="1" smtClean="0">
                            <a:solidFill>
                              <a:srgbClr val="003366"/>
                            </a:solidFill>
                            <a:latin typeface="Cambria Math" panose="02040503050406030204" pitchFamily="18" charset="0"/>
                            <a:cs typeface="Calibri"/>
                          </a:rPr>
                          <m:t>R</m:t>
                        </m:r>
                      </m:e>
                      <m:sub>
                        <m:r>
                          <m:rPr>
                            <m:sty m:val="p"/>
                          </m:rPr>
                          <a:rPr lang="en-US" sz="1300" b="0" i="1" smtClean="0">
                            <a:solidFill>
                              <a:srgbClr val="003366"/>
                            </a:solidFill>
                            <a:latin typeface="Cambria Math" panose="02040503050406030204" pitchFamily="18" charset="0"/>
                            <a:cs typeface="Calibri"/>
                          </a:rPr>
                          <m:t>po</m:t>
                        </m:r>
                      </m:sub>
                    </m:sSub>
                  </m:oMath>
                </a14:m>
                <a:r>
                  <a:rPr lang="en-US" sz="1300" b="0" dirty="0">
                    <a:solidFill>
                      <a:srgbClr val="003366"/>
                    </a:solidFill>
                    <a:latin typeface="Calibri"/>
                    <a:cs typeface="Calibri"/>
                  </a:rPr>
                  <a:t> describe the component, not the building</a:t>
                </a:r>
                <a:r>
                  <a:rPr sz="1100" b="0" dirty="0">
                    <a:solidFill>
                      <a:srgbClr val="76808C"/>
                    </a:solidFill>
                    <a:latin typeface="Calibri"/>
                    <a:cs typeface="Calibri"/>
                  </a:rPr>
                  <a:t>.</a:t>
                </a:r>
              </a:p>
            </p:txBody>
          </p:sp>
        </mc:Choice>
        <mc:Fallback xmlns="">
          <p:sp>
            <p:nvSpPr>
              <p:cNvPr id="58" name="TextBox 57"/>
              <p:cNvSpPr txBox="1">
                <a:spLocks noRot="1" noChangeAspect="1" noMove="1" noResize="1" noEditPoints="1" noAdjustHandles="1" noChangeArrowheads="1" noChangeShapeType="1" noTextEdit="1"/>
              </p:cNvSpPr>
              <p:nvPr/>
            </p:nvSpPr>
            <p:spPr>
              <a:xfrm>
                <a:off x="8796528" y="2870153"/>
                <a:ext cx="2935224" cy="456087"/>
              </a:xfrm>
              <a:prstGeom prst="rect">
                <a:avLst/>
              </a:prstGeom>
              <a:blipFill>
                <a:blip r:embed="rId4"/>
                <a:stretch>
                  <a:fillRect l="-3320" t="-8000" r="-830" b="-20000"/>
                </a:stretch>
              </a:blipFill>
            </p:spPr>
            <p:txBody>
              <a:bodyPr/>
              <a:lstStyle/>
              <a:p>
                <a:r>
                  <a:rPr lang="en-US">
                    <a:noFill/>
                  </a:rPr>
                  <a:t> </a:t>
                </a:r>
              </a:p>
            </p:txBody>
          </p:sp>
        </mc:Fallback>
      </mc:AlternateContent>
      <p:sp>
        <p:nvSpPr>
          <p:cNvPr id="59" name="Rectangle 58"/>
          <p:cNvSpPr/>
          <p:nvPr/>
        </p:nvSpPr>
        <p:spPr>
          <a:xfrm>
            <a:off x="8796528" y="3419856"/>
            <a:ext cx="2935224" cy="10972"/>
          </a:xfrm>
          <a:prstGeom prst="rect">
            <a:avLst/>
          </a:prstGeom>
          <a:solidFill>
            <a:srgbClr val="C9D1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p:cNvSpPr txBox="1"/>
          <p:nvPr/>
        </p:nvSpPr>
        <p:spPr>
          <a:xfrm>
            <a:off x="8796528" y="3602735"/>
            <a:ext cx="2935224" cy="200055"/>
          </a:xfrm>
          <a:prstGeom prst="rect">
            <a:avLst/>
          </a:prstGeom>
          <a:noFill/>
        </p:spPr>
        <p:txBody>
          <a:bodyPr wrap="square" lIns="0" tIns="0" rIns="0" bIns="0" anchor="t">
            <a:spAutoFit/>
          </a:bodyPr>
          <a:lstStyle/>
          <a:p>
            <a:pPr algn="l"/>
            <a:r>
              <a:rPr sz="1300" b="1" i="0" dirty="0">
                <a:solidFill>
                  <a:srgbClr val="A62B1F"/>
                </a:solidFill>
                <a:latin typeface="Calibri"/>
                <a:cs typeface="Calibri"/>
              </a:rPr>
              <a:t>Cap and floor</a:t>
            </a:r>
          </a:p>
        </p:txBody>
      </p:sp>
      <p:sp>
        <p:nvSpPr>
          <p:cNvPr id="61" name="TextBox 60"/>
          <p:cNvSpPr txBox="1"/>
          <p:nvPr/>
        </p:nvSpPr>
        <p:spPr>
          <a:xfrm>
            <a:off x="8796528" y="3817620"/>
            <a:ext cx="2935224" cy="452432"/>
          </a:xfrm>
          <a:prstGeom prst="rect">
            <a:avLst/>
          </a:prstGeom>
          <a:noFill/>
        </p:spPr>
        <p:txBody>
          <a:bodyPr wrap="square" lIns="0" tIns="0" rIns="0" bIns="0" anchor="t">
            <a:spAutoFit/>
          </a:bodyPr>
          <a:lstStyle/>
          <a:p>
            <a:pPr algn="l">
              <a:lnSpc>
                <a:spcPct val="112000"/>
              </a:lnSpc>
            </a:pPr>
            <a:r>
              <a:rPr sz="1300" b="0" i="1" dirty="0">
                <a:solidFill>
                  <a:srgbClr val="2B2B2B"/>
                </a:solidFill>
                <a:latin typeface="Calibri"/>
                <a:cs typeface="Calibri"/>
              </a:rPr>
              <a:t>a</a:t>
            </a:r>
            <a:r>
              <a:rPr sz="1300" b="0" i="0" baseline="-25000" dirty="0">
                <a:solidFill>
                  <a:srgbClr val="2B2B2B"/>
                </a:solidFill>
                <a:latin typeface="Calibri"/>
                <a:cs typeface="Calibri"/>
              </a:rPr>
              <a:t>1</a:t>
            </a:r>
            <a:r>
              <a:rPr sz="1300" b="0" i="0" dirty="0">
                <a:solidFill>
                  <a:srgbClr val="2B2B2B"/>
                </a:solidFill>
                <a:latin typeface="Calibri"/>
                <a:cs typeface="Calibri"/>
              </a:rPr>
              <a:t> is capped at 2.5 and </a:t>
            </a:r>
            <a:r>
              <a:rPr sz="1300" b="0" dirty="0">
                <a:solidFill>
                  <a:srgbClr val="2B2B2B"/>
                </a:solidFill>
                <a:latin typeface="Cambria Math" panose="02040503050406030204" pitchFamily="18" charset="0"/>
                <a:ea typeface="Cambria Math" panose="02040503050406030204" pitchFamily="18" charset="0"/>
                <a:cs typeface="Calibri"/>
              </a:rPr>
              <a:t>a</a:t>
            </a:r>
            <a:r>
              <a:rPr sz="1300" b="0" baseline="-25000" dirty="0">
                <a:solidFill>
                  <a:srgbClr val="2B2B2B"/>
                </a:solidFill>
                <a:latin typeface="Cambria Math" panose="02040503050406030204" pitchFamily="18" charset="0"/>
                <a:ea typeface="Cambria Math" panose="02040503050406030204" pitchFamily="18" charset="0"/>
                <a:cs typeface="Calibri"/>
              </a:rPr>
              <a:t>2</a:t>
            </a:r>
            <a:r>
              <a:rPr sz="1300" b="0" i="0" dirty="0">
                <a:solidFill>
                  <a:srgbClr val="2B2B2B"/>
                </a:solidFill>
                <a:latin typeface="Calibri"/>
                <a:cs typeface="Calibri"/>
              </a:rPr>
              <a:t> floored at 0, so </a:t>
            </a:r>
            <a:r>
              <a:rPr sz="1400" b="0" dirty="0">
                <a:solidFill>
                  <a:srgbClr val="2B2B2B"/>
                </a:solidFill>
                <a:latin typeface="Cambria Math" panose="02040503050406030204" pitchFamily="18" charset="0"/>
                <a:ea typeface="Cambria Math" panose="02040503050406030204" pitchFamily="18" charset="0"/>
                <a:cs typeface="Calibri"/>
              </a:rPr>
              <a:t>H</a:t>
            </a:r>
            <a:r>
              <a:rPr sz="1400" b="0" baseline="-25000" dirty="0">
                <a:solidFill>
                  <a:srgbClr val="2B2B2B"/>
                </a:solidFill>
                <a:latin typeface="Cambria Math" panose="02040503050406030204" pitchFamily="18" charset="0"/>
                <a:ea typeface="Cambria Math" panose="02040503050406030204" pitchFamily="18" charset="0"/>
                <a:cs typeface="Calibri"/>
              </a:rPr>
              <a:t>f</a:t>
            </a:r>
            <a:r>
              <a:rPr sz="1400" b="0" dirty="0">
                <a:solidFill>
                  <a:srgbClr val="2B2B2B"/>
                </a:solidFill>
                <a:latin typeface="Cambria Math" panose="02040503050406030204" pitchFamily="18" charset="0"/>
                <a:ea typeface="Cambria Math" panose="02040503050406030204" pitchFamily="18" charset="0"/>
                <a:cs typeface="Calibri"/>
              </a:rPr>
              <a:t> </a:t>
            </a:r>
            <a:r>
              <a:rPr sz="1300" b="0" i="0" dirty="0">
                <a:solidFill>
                  <a:srgbClr val="2B2B2B"/>
                </a:solidFill>
                <a:latin typeface="Calibri"/>
                <a:cs typeface="Calibri"/>
              </a:rPr>
              <a:t>never exceeds 4.5 at the roof</a:t>
            </a:r>
            <a:r>
              <a:rPr sz="1150" b="0" i="0" dirty="0">
                <a:solidFill>
                  <a:srgbClr val="2B2B2B"/>
                </a:solidFill>
                <a:latin typeface="Calibri"/>
                <a:cs typeface="Calibri"/>
              </a:rPr>
              <a:t>.</a:t>
            </a:r>
          </a:p>
        </p:txBody>
      </p:sp>
      <p:sp>
        <p:nvSpPr>
          <p:cNvPr id="62" name="TextBox 61"/>
          <p:cNvSpPr txBox="1"/>
          <p:nvPr/>
        </p:nvSpPr>
        <p:spPr>
          <a:xfrm>
            <a:off x="8796528" y="4334255"/>
            <a:ext cx="2935224" cy="200055"/>
          </a:xfrm>
          <a:prstGeom prst="rect">
            <a:avLst/>
          </a:prstGeom>
          <a:noFill/>
        </p:spPr>
        <p:txBody>
          <a:bodyPr wrap="square" lIns="0" tIns="0" rIns="0" bIns="0" anchor="t">
            <a:spAutoFit/>
          </a:bodyPr>
          <a:lstStyle/>
          <a:p>
            <a:pPr algn="l"/>
            <a:r>
              <a:rPr sz="1300" b="1" i="0" dirty="0">
                <a:solidFill>
                  <a:srgbClr val="A62B1F"/>
                </a:solidFill>
                <a:latin typeface="Calibri"/>
                <a:cs typeface="Calibri"/>
              </a:rPr>
              <a:t>Legacy form</a:t>
            </a:r>
          </a:p>
        </p:txBody>
      </p:sp>
      <p:sp>
        <p:nvSpPr>
          <p:cNvPr id="63" name="TextBox 62"/>
          <p:cNvSpPr txBox="1"/>
          <p:nvPr/>
        </p:nvSpPr>
        <p:spPr>
          <a:xfrm>
            <a:off x="8796528" y="4549140"/>
            <a:ext cx="2935224" cy="436081"/>
          </a:xfrm>
          <a:prstGeom prst="rect">
            <a:avLst/>
          </a:prstGeom>
          <a:noFill/>
        </p:spPr>
        <p:txBody>
          <a:bodyPr wrap="square" lIns="0" tIns="0" rIns="0" bIns="0" anchor="t">
            <a:spAutoFit/>
          </a:bodyPr>
          <a:lstStyle/>
          <a:p>
            <a:pPr algn="l">
              <a:lnSpc>
                <a:spcPct val="112000"/>
              </a:lnSpc>
            </a:pPr>
            <a:r>
              <a:rPr sz="1300" b="0" i="0" dirty="0">
                <a:solidFill>
                  <a:srgbClr val="2B2B2B"/>
                </a:solidFill>
                <a:latin typeface="Calibri"/>
                <a:cs typeface="Calibri"/>
              </a:rPr>
              <a:t>ASCE 7-16 used </a:t>
            </a:r>
            <a:r>
              <a:rPr sz="1300" b="0" dirty="0">
                <a:solidFill>
                  <a:srgbClr val="2B2B2B"/>
                </a:solidFill>
                <a:latin typeface="Cambria Math" panose="02040503050406030204" pitchFamily="18" charset="0"/>
                <a:ea typeface="Cambria Math" panose="02040503050406030204" pitchFamily="18" charset="0"/>
                <a:cs typeface="Calibri"/>
              </a:rPr>
              <a:t>1 + 2z/h </a:t>
            </a:r>
            <a:r>
              <a:rPr sz="1300" b="0" i="0" dirty="0">
                <a:solidFill>
                  <a:srgbClr val="2B2B2B"/>
                </a:solidFill>
                <a:latin typeface="Calibri"/>
                <a:cs typeface="Calibri"/>
              </a:rPr>
              <a:t>— linear, with no whip term</a:t>
            </a:r>
            <a:r>
              <a:rPr sz="1150" b="0" i="0" dirty="0">
                <a:solidFill>
                  <a:srgbClr val="2B2B2B"/>
                </a:solidFill>
                <a:latin typeface="Calibri"/>
                <a:cs typeface="Calibri"/>
              </a:rPr>
              <a:t>.</a:t>
            </a:r>
          </a:p>
        </p:txBody>
      </p:sp>
      <p:sp>
        <p:nvSpPr>
          <p:cNvPr id="64" name="TextBox 63"/>
          <p:cNvSpPr txBox="1"/>
          <p:nvPr/>
        </p:nvSpPr>
        <p:spPr>
          <a:xfrm>
            <a:off x="8796528" y="5065775"/>
            <a:ext cx="2935224" cy="200055"/>
          </a:xfrm>
          <a:prstGeom prst="rect">
            <a:avLst/>
          </a:prstGeom>
          <a:noFill/>
        </p:spPr>
        <p:txBody>
          <a:bodyPr wrap="square" lIns="0" tIns="0" rIns="0" bIns="0" anchor="t">
            <a:spAutoFit/>
          </a:bodyPr>
          <a:lstStyle/>
          <a:p>
            <a:pPr algn="l"/>
            <a:r>
              <a:rPr sz="1300" b="1" i="0" dirty="0">
                <a:solidFill>
                  <a:srgbClr val="A62B1F"/>
                </a:solidFill>
                <a:latin typeface="Calibri"/>
                <a:cs typeface="Calibri"/>
              </a:rPr>
              <a:t>No-period option</a:t>
            </a:r>
          </a:p>
        </p:txBody>
      </p:sp>
      <p:sp>
        <p:nvSpPr>
          <p:cNvPr id="65" name="TextBox 64"/>
          <p:cNvSpPr txBox="1"/>
          <p:nvPr/>
        </p:nvSpPr>
        <p:spPr>
          <a:xfrm>
            <a:off x="8796528" y="5280659"/>
            <a:ext cx="2935224" cy="436081"/>
          </a:xfrm>
          <a:prstGeom prst="rect">
            <a:avLst/>
          </a:prstGeom>
          <a:noFill/>
        </p:spPr>
        <p:txBody>
          <a:bodyPr wrap="square" lIns="0" tIns="0" rIns="0" bIns="0" anchor="t">
            <a:spAutoFit/>
          </a:bodyPr>
          <a:lstStyle/>
          <a:p>
            <a:pPr algn="l">
              <a:lnSpc>
                <a:spcPct val="112000"/>
              </a:lnSpc>
            </a:pPr>
            <a:r>
              <a:rPr sz="1300" b="0" dirty="0">
                <a:solidFill>
                  <a:srgbClr val="2B2B2B"/>
                </a:solidFill>
                <a:latin typeface="Cambria Math" panose="02040503050406030204" pitchFamily="18" charset="0"/>
                <a:ea typeface="Cambria Math" panose="02040503050406030204" pitchFamily="18" charset="0"/>
                <a:cs typeface="Calibri"/>
              </a:rPr>
              <a:t>H</a:t>
            </a:r>
            <a:r>
              <a:rPr sz="1300" b="0" baseline="-25000" dirty="0">
                <a:solidFill>
                  <a:srgbClr val="2B2B2B"/>
                </a:solidFill>
                <a:latin typeface="Cambria Math" panose="02040503050406030204" pitchFamily="18" charset="0"/>
                <a:ea typeface="Cambria Math" panose="02040503050406030204" pitchFamily="18" charset="0"/>
                <a:cs typeface="Calibri"/>
              </a:rPr>
              <a:t>f</a:t>
            </a:r>
            <a:r>
              <a:rPr sz="1300" b="0" dirty="0">
                <a:solidFill>
                  <a:srgbClr val="2B2B2B"/>
                </a:solidFill>
                <a:latin typeface="Cambria Math" panose="02040503050406030204" pitchFamily="18" charset="0"/>
                <a:ea typeface="Cambria Math" panose="02040503050406030204" pitchFamily="18" charset="0"/>
                <a:cs typeface="Calibri"/>
              </a:rPr>
              <a:t> = 1 + 2.5(z/h) </a:t>
            </a:r>
            <a:r>
              <a:rPr sz="1300" b="0" i="0" dirty="0">
                <a:solidFill>
                  <a:srgbClr val="2B2B2B"/>
                </a:solidFill>
                <a:latin typeface="Calibri"/>
                <a:cs typeface="Calibri"/>
              </a:rPr>
              <a:t>is permitted when </a:t>
            </a:r>
            <a:r>
              <a:rPr sz="1300" b="0" dirty="0">
                <a:solidFill>
                  <a:srgbClr val="2B2B2B"/>
                </a:solidFill>
                <a:latin typeface="Cambria Math" panose="02040503050406030204" pitchFamily="18" charset="0"/>
                <a:ea typeface="Cambria Math" panose="02040503050406030204" pitchFamily="18" charset="0"/>
                <a:cs typeface="Calibri"/>
              </a:rPr>
              <a:t>T</a:t>
            </a:r>
            <a:r>
              <a:rPr sz="1300" b="0" baseline="-25000" dirty="0">
                <a:solidFill>
                  <a:srgbClr val="2B2B2B"/>
                </a:solidFill>
                <a:latin typeface="Cambria Math" panose="02040503050406030204" pitchFamily="18" charset="0"/>
                <a:ea typeface="Cambria Math" panose="02040503050406030204" pitchFamily="18" charset="0"/>
                <a:cs typeface="Calibri"/>
              </a:rPr>
              <a:t>a</a:t>
            </a:r>
            <a:r>
              <a:rPr sz="1300" b="0" i="0" dirty="0">
                <a:solidFill>
                  <a:srgbClr val="2B2B2B"/>
                </a:solidFill>
                <a:latin typeface="Calibri"/>
                <a:cs typeface="Calibri"/>
              </a:rPr>
              <a:t> is not computed; roof value 3.5</a:t>
            </a:r>
            <a:r>
              <a:rPr sz="1150" b="0" i="0" dirty="0">
                <a:solidFill>
                  <a:srgbClr val="2B2B2B"/>
                </a:solidFill>
                <a:latin typeface="Calibri"/>
                <a:cs typeface="Calibri"/>
              </a:rPr>
              <a:t>.</a:t>
            </a:r>
          </a:p>
        </p:txBody>
      </p:sp>
      <p:sp>
        <p:nvSpPr>
          <p:cNvPr id="66" name="Rounded Rectangle 65"/>
          <p:cNvSpPr/>
          <p:nvPr/>
        </p:nvSpPr>
        <p:spPr>
          <a:xfrm>
            <a:off x="436626" y="6035040"/>
            <a:ext cx="11274552" cy="548640"/>
          </a:xfrm>
          <a:prstGeom prst="roundRect">
            <a:avLst>
              <a:gd name="adj" fmla="val 9000"/>
            </a:avLst>
          </a:prstGeom>
          <a:solidFill>
            <a:srgbClr val="FBF3E4"/>
          </a:solidFill>
          <a:ln w="15875">
            <a:solidFill>
              <a:srgbClr val="B87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xtBox 66"/>
          <p:cNvSpPr txBox="1"/>
          <p:nvPr/>
        </p:nvSpPr>
        <p:spPr>
          <a:xfrm>
            <a:off x="710946" y="6181344"/>
            <a:ext cx="10698480" cy="215444"/>
          </a:xfrm>
          <a:prstGeom prst="rect">
            <a:avLst/>
          </a:prstGeom>
          <a:noFill/>
        </p:spPr>
        <p:txBody>
          <a:bodyPr wrap="square" lIns="0" tIns="0" rIns="0" bIns="0" anchor="t">
            <a:spAutoFit/>
          </a:bodyPr>
          <a:lstStyle/>
          <a:p>
            <a:pPr algn="l"/>
            <a:r>
              <a:rPr sz="1400" b="1" i="0" dirty="0">
                <a:solidFill>
                  <a:srgbClr val="B8761A"/>
                </a:solidFill>
                <a:latin typeface="Calibri"/>
                <a:cs typeface="Calibri"/>
              </a:rPr>
              <a:t>Takeaway</a:t>
            </a:r>
            <a:r>
              <a:rPr sz="1400" b="0" i="0" dirty="0">
                <a:solidFill>
                  <a:srgbClr val="2B2B2B"/>
                </a:solidFill>
                <a:latin typeface="Calibri"/>
                <a:cs typeface="Calibri"/>
              </a:rPr>
              <a:t>   </a:t>
            </a:r>
            <a:r>
              <a:rPr sz="1400" b="0" dirty="0">
                <a:solidFill>
                  <a:srgbClr val="2B2B2B"/>
                </a:solidFill>
                <a:latin typeface="Calibri" panose="020F0502020204030204" pitchFamily="34" charset="0"/>
                <a:ea typeface="Calibri" panose="020F0502020204030204" pitchFamily="34" charset="0"/>
                <a:cs typeface="Calibri" panose="020F0502020204030204" pitchFamily="34" charset="0"/>
              </a:rPr>
              <a:t>H</a:t>
            </a:r>
            <a:r>
              <a:rPr sz="1400" b="0" baseline="-25000" dirty="0">
                <a:solidFill>
                  <a:srgbClr val="2B2B2B"/>
                </a:solidFill>
                <a:latin typeface="Calibri" panose="020F0502020204030204" pitchFamily="34" charset="0"/>
                <a:ea typeface="Calibri" panose="020F0502020204030204" pitchFamily="34" charset="0"/>
                <a:cs typeface="Calibri" panose="020F0502020204030204" pitchFamily="34" charset="0"/>
              </a:rPr>
              <a:t>f</a:t>
            </a:r>
            <a:r>
              <a:rPr sz="1400" b="0" i="0" dirty="0">
                <a:solidFill>
                  <a:srgbClr val="2B2B2B"/>
                </a:solidFill>
                <a:latin typeface="Calibri"/>
                <a:cs typeface="Calibri"/>
              </a:rPr>
              <a:t> is a curve fit to instrumented-building records, not a modal result — the </a:t>
            </a:r>
            <a:r>
              <a:rPr sz="1400" b="0" dirty="0">
                <a:solidFill>
                  <a:srgbClr val="2B2B2B"/>
                </a:solidFill>
                <a:latin typeface="Cambria Math" panose="02040503050406030204" pitchFamily="18" charset="0"/>
                <a:ea typeface="Cambria Math" panose="02040503050406030204" pitchFamily="18" charset="0"/>
                <a:cs typeface="Calibri"/>
              </a:rPr>
              <a:t>(z/h)</a:t>
            </a:r>
            <a:r>
              <a:rPr sz="1400" b="0" baseline="30000" dirty="0">
                <a:solidFill>
                  <a:srgbClr val="2B2B2B"/>
                </a:solidFill>
                <a:latin typeface="Cambria Math" panose="02040503050406030204" pitchFamily="18" charset="0"/>
                <a:ea typeface="Cambria Math" panose="02040503050406030204" pitchFamily="18" charset="0"/>
                <a:cs typeface="Calibri"/>
              </a:rPr>
              <a:t>10</a:t>
            </a:r>
            <a:r>
              <a:rPr sz="1400" b="0" dirty="0">
                <a:solidFill>
                  <a:srgbClr val="2B2B2B"/>
                </a:solidFill>
                <a:latin typeface="Cambria Math" panose="02040503050406030204" pitchFamily="18" charset="0"/>
                <a:ea typeface="Cambria Math" panose="02040503050406030204" pitchFamily="18" charset="0"/>
                <a:cs typeface="Calibri"/>
              </a:rPr>
              <a:t> </a:t>
            </a:r>
            <a:r>
              <a:rPr sz="1400" b="0" i="0" dirty="0">
                <a:solidFill>
                  <a:srgbClr val="2B2B2B"/>
                </a:solidFill>
                <a:latin typeface="Calibri"/>
                <a:cs typeface="Calibri"/>
              </a:rPr>
              <a:t>exponent is empirical.</a:t>
            </a:r>
          </a:p>
        </p:txBody>
      </p:sp>
      <p:sp>
        <p:nvSpPr>
          <p:cNvPr id="68" name="TextBox 67"/>
          <p:cNvSpPr txBox="1"/>
          <p:nvPr/>
        </p:nvSpPr>
        <p:spPr>
          <a:xfrm>
            <a:off x="10515600" y="6455664"/>
            <a:ext cx="1216152" cy="237744"/>
          </a:xfrm>
          <a:prstGeom prst="rect">
            <a:avLst/>
          </a:prstGeom>
          <a:noFill/>
        </p:spPr>
        <p:txBody>
          <a:bodyPr wrap="square" lIns="0" tIns="0" rIns="0" bIns="0" anchor="t">
            <a:spAutoFit/>
          </a:bodyPr>
          <a:lstStyle/>
          <a:p>
            <a:pPr algn="r"/>
            <a:r>
              <a:rPr sz="1100" b="0" i="0">
                <a:solidFill>
                  <a:srgbClr val="6B7480"/>
                </a:solidFill>
                <a:latin typeface="Calibri"/>
                <a:cs typeface="Calibri"/>
              </a:rPr>
              <a:t>23 / 41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600" b="1" kern="0" spc="300" dirty="0">
                <a:solidFill>
                  <a:srgbClr val="1C7293"/>
                </a:solidFill>
                <a:latin typeface="Calibri" pitchFamily="34" charset="0"/>
                <a:ea typeface="Calibri" pitchFamily="34" charset="-122"/>
                <a:cs typeface="Calibri" pitchFamily="34" charset="-120"/>
              </a:rPr>
              <a:t>PEAK FLOOR ACCELERATION PFA</a:t>
            </a:r>
            <a:endParaRPr lang="en-US" sz="16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Amplification with height: analysis vs ASCE 7</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24 / 41</a:t>
            </a:r>
            <a:endParaRPr lang="en-US" sz="1100" dirty="0"/>
          </a:p>
        </p:txBody>
      </p:sp>
      <p:graphicFrame>
        <p:nvGraphicFramePr>
          <p:cNvPr id="6" name="Chart 0"/>
          <p:cNvGraphicFramePr/>
          <p:nvPr>
            <p:extLst>
              <p:ext uri="{D42A27DB-BD31-4B8C-83A1-F6EECF244321}">
                <p14:modId xmlns:p14="http://schemas.microsoft.com/office/powerpoint/2010/main" val="3096431044"/>
              </p:ext>
            </p:extLst>
          </p:nvPr>
        </p:nvGraphicFramePr>
        <p:xfrm>
          <a:off x="457200" y="1280160"/>
          <a:ext cx="6766560" cy="4389120"/>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a14="http://schemas.microsoft.com/office/drawing/2010/main">
        <mc:Choice Requires="a14">
          <p:graphicFrame>
            <p:nvGraphicFramePr>
              <p:cNvPr id="8" name="Table 0"/>
              <p:cNvGraphicFramePr>
                <a:graphicFrameLocks noGrp="1"/>
              </p:cNvGraphicFramePr>
              <p:nvPr>
                <p:extLst>
                  <p:ext uri="{D42A27DB-BD31-4B8C-83A1-F6EECF244321}">
                    <p14:modId xmlns:p14="http://schemas.microsoft.com/office/powerpoint/2010/main" val="3041204238"/>
                  </p:ext>
                </p:extLst>
              </p:nvPr>
            </p:nvGraphicFramePr>
            <p:xfrm>
              <a:off x="7717155" y="1133856"/>
              <a:ext cx="3484245" cy="2042160"/>
            </p:xfrm>
            <a:graphic>
              <a:graphicData uri="http://schemas.openxmlformats.org/drawingml/2006/table">
                <a:tbl>
                  <a:tblPr/>
                  <a:tblGrid>
                    <a:gridCol w="1072075">
                      <a:extLst>
                        <a:ext uri="{9D8B030D-6E8A-4147-A177-3AD203B41FA5}">
                          <a16:colId xmlns:a16="http://schemas.microsoft.com/office/drawing/2014/main" val="20000"/>
                        </a:ext>
                      </a:extLst>
                    </a:gridCol>
                    <a:gridCol w="973895">
                      <a:extLst>
                        <a:ext uri="{9D8B030D-6E8A-4147-A177-3AD203B41FA5}">
                          <a16:colId xmlns:a16="http://schemas.microsoft.com/office/drawing/2014/main" val="20001"/>
                        </a:ext>
                      </a:extLst>
                    </a:gridCol>
                    <a:gridCol w="1438275">
                      <a:extLst>
                        <a:ext uri="{9D8B030D-6E8A-4147-A177-3AD203B41FA5}">
                          <a16:colId xmlns:a16="http://schemas.microsoft.com/office/drawing/2014/main" val="20002"/>
                        </a:ext>
                      </a:extLst>
                    </a:gridCol>
                  </a:tblGrid>
                  <a:tr h="310896">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Level</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Computed</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ea typeface="Calibri" pitchFamily="34" charset="-122"/>
                              <a:cs typeface="Calibri" pitchFamily="34" charset="-120"/>
                            </a:rPr>
                            <a:t>Height</a:t>
                          </a:r>
                          <a:r>
                            <a:rPr lang="en-US" sz="1300" b="1" baseline="0" dirty="0">
                              <a:solidFill>
                                <a:srgbClr val="FFFFFF"/>
                              </a:solidFill>
                              <a:ea typeface="Calibri" pitchFamily="34" charset="-122"/>
                              <a:cs typeface="Calibri" pitchFamily="34" charset="-120"/>
                            </a:rPr>
                            <a:t> Amplfication </a:t>
                          </a:r>
                          <a14:m>
                            <m:oMath xmlns:m="http://schemas.openxmlformats.org/officeDocument/2006/math">
                              <m:sSub>
                                <m:sSubPr>
                                  <m:ctrlPr>
                                    <a:rPr lang="en-US" sz="1300" b="1" i="1" smtClean="0">
                                      <a:solidFill>
                                        <a:srgbClr val="FFFFFF"/>
                                      </a:solidFill>
                                      <a:latin typeface="Cambria Math" panose="02040503050406030204" pitchFamily="18" charset="0"/>
                                      <a:ea typeface="Calibri" pitchFamily="34" charset="-122"/>
                                      <a:cs typeface="Calibri" pitchFamily="34" charset="-120"/>
                                    </a:rPr>
                                  </m:ctrlPr>
                                </m:sSubPr>
                                <m:e>
                                  <m:r>
                                    <m:rPr>
                                      <m:sty m:val="p"/>
                                    </m:rPr>
                                    <a:rPr lang="en-US" sz="1300" b="1" i="1" smtClean="0">
                                      <a:solidFill>
                                        <a:srgbClr val="FFFFFF"/>
                                      </a:solidFill>
                                      <a:latin typeface="Cambria Math" panose="02040503050406030204" pitchFamily="18" charset="0"/>
                                      <a:ea typeface="Calibri" pitchFamily="34" charset="-122"/>
                                      <a:cs typeface="Calibri" pitchFamily="34" charset="-120"/>
                                    </a:rPr>
                                    <m:t>H</m:t>
                                  </m:r>
                                </m:e>
                                <m:sub>
                                  <m:r>
                                    <m:rPr>
                                      <m:sty m:val="p"/>
                                    </m:rPr>
                                    <a:rPr lang="en-US" sz="1300" b="1" i="1" smtClean="0">
                                      <a:solidFill>
                                        <a:srgbClr val="FFFFFF"/>
                                      </a:solidFill>
                                      <a:latin typeface="Cambria Math" panose="02040503050406030204" pitchFamily="18" charset="0"/>
                                      <a:ea typeface="Calibri" pitchFamily="34" charset="-122"/>
                                      <a:cs typeface="Calibri" pitchFamily="34" charset="-120"/>
                                    </a:rPr>
                                    <m:t>f</m:t>
                                  </m:r>
                                </m:sub>
                              </m:sSub>
                            </m:oMath>
                          </a14:m>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1.53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1.40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2.11</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1.80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2"/>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2.40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2.20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2.95</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2.64</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4"/>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Roof</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3.39</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3.36</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mc:Choice>
        <mc:Fallback xmlns="">
          <p:graphicFrame>
            <p:nvGraphicFramePr>
              <p:cNvPr id="8" name="Table 0"/>
              <p:cNvGraphicFramePr>
                <a:graphicFrameLocks noGrp="1"/>
              </p:cNvGraphicFramePr>
              <p:nvPr>
                <p:extLst>
                  <p:ext uri="{D42A27DB-BD31-4B8C-83A1-F6EECF244321}">
                    <p14:modId xmlns:p14="http://schemas.microsoft.com/office/powerpoint/2010/main" val="3041204238"/>
                  </p:ext>
                </p:extLst>
              </p:nvPr>
            </p:nvGraphicFramePr>
            <p:xfrm>
              <a:off x="7717155" y="1133856"/>
              <a:ext cx="3484245" cy="2042160"/>
            </p:xfrm>
            <a:graphic>
              <a:graphicData uri="http://schemas.openxmlformats.org/drawingml/2006/table">
                <a:tbl>
                  <a:tblPr/>
                  <a:tblGrid>
                    <a:gridCol w="1072075">
                      <a:extLst>
                        <a:ext uri="{9D8B030D-6E8A-4147-A177-3AD203B41FA5}">
                          <a16:colId xmlns:a16="http://schemas.microsoft.com/office/drawing/2014/main" val="20000"/>
                        </a:ext>
                      </a:extLst>
                    </a:gridCol>
                    <a:gridCol w="973895">
                      <a:extLst>
                        <a:ext uri="{9D8B030D-6E8A-4147-A177-3AD203B41FA5}">
                          <a16:colId xmlns:a16="http://schemas.microsoft.com/office/drawing/2014/main" val="20001"/>
                        </a:ext>
                      </a:extLst>
                    </a:gridCol>
                    <a:gridCol w="1438275">
                      <a:extLst>
                        <a:ext uri="{9D8B030D-6E8A-4147-A177-3AD203B41FA5}">
                          <a16:colId xmlns:a16="http://schemas.microsoft.com/office/drawing/2014/main" val="20002"/>
                        </a:ext>
                      </a:extLst>
                    </a:gridCol>
                  </a:tblGrid>
                  <a:tr h="487680">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Level</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Computed</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endParaRPr lang="en-US"/>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blipFill>
                          <a:blip r:embed="rId4"/>
                          <a:stretch>
                            <a:fillRect l="-141772" t="-1250" r="-844" b="-330000"/>
                          </a:stretch>
                        </a:blipFill>
                      </a:tcPr>
                    </a:tc>
                    <a:extLst>
                      <a:ext uri="{0D108BD9-81ED-4DB2-BD59-A6C34878D82A}">
                        <a16:rowId xmlns:a16="http://schemas.microsoft.com/office/drawing/2014/main" val="10000"/>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1.53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1.40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2.11</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1.80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2"/>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2.40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2.20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2.95</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2.64</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4"/>
                      </a:ext>
                    </a:extLst>
                  </a:tr>
                  <a:tr h="310896">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Roof</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3.39</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3.36</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mc:Fallback>
      </mc:AlternateContent>
      <mc:AlternateContent xmlns:mc="http://schemas.openxmlformats.org/markup-compatibility/2006" xmlns:a14="http://schemas.microsoft.com/office/drawing/2010/main">
        <mc:Choice Requires="a14">
          <p:sp>
            <p:nvSpPr>
              <p:cNvPr id="7" name="Text 4"/>
              <p:cNvSpPr txBox="1"/>
              <p:nvPr/>
            </p:nvSpPr>
            <p:spPr>
              <a:xfrm>
                <a:off x="7498080" y="3383280"/>
                <a:ext cx="4236720" cy="2286000"/>
              </a:xfrm>
              <a:prstGeom prst="rect">
                <a:avLst/>
              </a:prstGeom>
              <a:noFill/>
              <a:ln/>
            </p:spPr>
            <p:txBody>
              <a:bodyPr wrap="square" lIns="0" tIns="0" rIns="0" bIns="0" rtlCol="0" anchor="t"/>
              <a:lstStyle/>
              <a:p>
                <a:pPr marL="0" indent="0">
                  <a:lnSpc>
                    <a:spcPct val="150000"/>
                  </a:lnSpc>
                  <a:buNone/>
                </a:pPr>
                <a14:m>
                  <m:oMath xmlns:m="http://schemas.openxmlformats.org/officeDocument/2006/math">
                    <m:sSub>
                      <m:sSubPr>
                        <m:ctrlPr>
                          <a:rPr lang="en-US" sz="1400" b="0" i="1" smtClean="0">
                            <a:solidFill>
                              <a:srgbClr val="2B2B2B"/>
                            </a:solidFill>
                            <a:latin typeface="Cambria Math" panose="02040503050406030204" pitchFamily="18" charset="0"/>
                            <a:ea typeface="Cambria Math" panose="02040503050406030204" pitchFamily="18" charset="0"/>
                          </a:rPr>
                        </m:ctrlPr>
                      </m:sSubPr>
                      <m:e>
                        <m:r>
                          <m:rPr>
                            <m:sty m:val="p"/>
                          </m:rPr>
                          <a:rPr lang="en-US" sz="1400" b="0" i="1" smtClean="0">
                            <a:solidFill>
                              <a:srgbClr val="2B2B2B"/>
                            </a:solidFill>
                            <a:latin typeface="Cambria Math" panose="02040503050406030204" pitchFamily="18" charset="0"/>
                            <a:ea typeface="Cambria Math" panose="02040503050406030204" pitchFamily="18" charset="0"/>
                          </a:rPr>
                          <m:t>H</m:t>
                        </m:r>
                      </m:e>
                      <m:sub>
                        <m:r>
                          <m:rPr>
                            <m:sty m:val="p"/>
                          </m:rPr>
                          <a:rPr lang="en-US" sz="1400" b="0" i="1" smtClean="0">
                            <a:solidFill>
                              <a:srgbClr val="2B2B2B"/>
                            </a:solidFill>
                            <a:latin typeface="Cambria Math" panose="02040503050406030204" pitchFamily="18" charset="0"/>
                            <a:ea typeface="Cambria Math" panose="02040503050406030204" pitchFamily="18" charset="0"/>
                          </a:rPr>
                          <m:t>f</m:t>
                        </m:r>
                      </m:sub>
                    </m:sSub>
                    <m:r>
                      <a:rPr lang="en-US" sz="1400" b="0" i="1" smtClean="0">
                        <a:solidFill>
                          <a:srgbClr val="2B2B2B"/>
                        </a:solidFill>
                        <a:latin typeface="Cambria Math" panose="02040503050406030204" pitchFamily="18" charset="0"/>
                        <a:ea typeface="Cambria Math" panose="02040503050406030204" pitchFamily="18" charset="0"/>
                      </a:rPr>
                      <m:t> </m:t>
                    </m:r>
                  </m:oMath>
                </a14:m>
                <a:r>
                  <a:rPr lang="en-US" sz="1400" dirty="0">
                    <a:solidFill>
                      <a:srgbClr val="2B2B2B"/>
                    </a:solidFill>
                    <a:latin typeface="Cambria Math" panose="02040503050406030204" pitchFamily="18" charset="0"/>
                    <a:ea typeface="Cambria Math" panose="02040503050406030204" pitchFamily="18" charset="0"/>
                    <a:cs typeface="Cambria" pitchFamily="34" charset="-120"/>
                  </a:rPr>
                  <a:t>= 1 + a₁(z/h) + a₂(z/h)¹⁰</a:t>
                </a:r>
                <a:endParaRPr lang="en-US" sz="1400" dirty="0">
                  <a:latin typeface="Cambria Math" panose="02040503050406030204" pitchFamily="18" charset="0"/>
                  <a:ea typeface="Cambria Math" panose="02040503050406030204" pitchFamily="18" charset="0"/>
                </a:endParaRPr>
              </a:p>
              <a:p>
                <a:pPr>
                  <a:lnSpc>
                    <a:spcPct val="150000"/>
                  </a:lnSpc>
                </a:pPr>
                <a:r>
                  <a:rPr lang="en-US" sz="1400" dirty="0">
                    <a:solidFill>
                      <a:srgbClr val="2B2B2B"/>
                    </a:solidFill>
                    <a:latin typeface="Cambria Math" panose="02040503050406030204" pitchFamily="18" charset="0"/>
                    <a:ea typeface="Cambria Math" panose="02040503050406030204" pitchFamily="18" charset="0"/>
                    <a:cs typeface="Calibri" pitchFamily="34" charset="-120"/>
                  </a:rPr>
                  <a:t>a₁ = 1/</a:t>
                </a:r>
                <a14:m>
                  <m:oMath xmlns:m="http://schemas.openxmlformats.org/officeDocument/2006/math">
                    <m:sSub>
                      <m:sSubPr>
                        <m:ctrlPr>
                          <a:rPr lang="en-US" sz="1400" b="0" i="1" smtClean="0">
                            <a:solidFill>
                              <a:srgbClr val="2B2B2B"/>
                            </a:solidFill>
                            <a:latin typeface="Cambria Math" panose="02040503050406030204" pitchFamily="18" charset="0"/>
                            <a:ea typeface="Cambria Math" panose="02040503050406030204" pitchFamily="18" charset="0"/>
                            <a:cs typeface="Calibri" pitchFamily="34" charset="-120"/>
                          </a:rPr>
                        </m:ctrlPr>
                      </m:sSubPr>
                      <m:e>
                        <m:r>
                          <m:rPr>
                            <m:sty m:val="p"/>
                          </m:rPr>
                          <a:rPr lang="en-US" sz="1400" b="0" i="1" smtClean="0">
                            <a:solidFill>
                              <a:srgbClr val="2B2B2B"/>
                            </a:solidFill>
                            <a:latin typeface="Cambria Math" panose="02040503050406030204" pitchFamily="18" charset="0"/>
                            <a:ea typeface="Cambria Math" panose="02040503050406030204" pitchFamily="18" charset="0"/>
                            <a:cs typeface="Calibri" pitchFamily="34" charset="-120"/>
                          </a:rPr>
                          <m:t>T</m:t>
                        </m:r>
                      </m:e>
                      <m:sub>
                        <m:r>
                          <m:rPr>
                            <m:sty m:val="p"/>
                          </m:rPr>
                          <a:rPr lang="en-US" sz="1400" b="0" i="1" smtClean="0">
                            <a:solidFill>
                              <a:srgbClr val="2B2B2B"/>
                            </a:solidFill>
                            <a:latin typeface="Cambria Math" panose="02040503050406030204" pitchFamily="18" charset="0"/>
                            <a:ea typeface="Cambria Math" panose="02040503050406030204" pitchFamily="18" charset="0"/>
                            <a:cs typeface="Calibri" pitchFamily="34" charset="-120"/>
                          </a:rPr>
                          <m:t>a</m:t>
                        </m:r>
                      </m:sub>
                    </m:sSub>
                  </m:oMath>
                </a14:m>
                <a:r>
                  <a:rPr lang="en-US" sz="1400" dirty="0">
                    <a:solidFill>
                      <a:srgbClr val="2B2B2B"/>
                    </a:solidFill>
                    <a:latin typeface="Cambria Math" panose="02040503050406030204" pitchFamily="18" charset="0"/>
                    <a:ea typeface="Cambria Math" panose="02040503050406030204" pitchFamily="18" charset="0"/>
                    <a:cs typeface="Calibri" pitchFamily="34" charset="-120"/>
                  </a:rPr>
                  <a:t>  ≤ 2.5,  a₂ = 1 − (0.4/</a:t>
                </a:r>
                <a:r>
                  <a:rPr lang="en-US" sz="1400" dirty="0">
                    <a:solidFill>
                      <a:srgbClr val="2B2B2B"/>
                    </a:solidFill>
                    <a:ea typeface="Cambria Math" panose="02040503050406030204" pitchFamily="18" charset="0"/>
                    <a:cs typeface="Calibri" pitchFamily="34" charset="-120"/>
                  </a:rPr>
                  <a:t> </a:t>
                </a:r>
                <a14:m>
                  <m:oMath xmlns:m="http://schemas.openxmlformats.org/officeDocument/2006/math">
                    <m:sSub>
                      <m:sSubPr>
                        <m:ctrlPr>
                          <a:rPr lang="en-US" sz="1400" i="1">
                            <a:solidFill>
                              <a:srgbClr val="2B2B2B"/>
                            </a:solidFill>
                            <a:latin typeface="Cambria Math" panose="02040503050406030204" pitchFamily="18" charset="0"/>
                            <a:ea typeface="Cambria Math" panose="02040503050406030204" pitchFamily="18" charset="0"/>
                            <a:cs typeface="Calibri" pitchFamily="34" charset="-120"/>
                          </a:rPr>
                        </m:ctrlPr>
                      </m:sSubPr>
                      <m:e>
                        <m:r>
                          <m:rPr>
                            <m:sty m:val="p"/>
                          </m:rPr>
                          <a:rPr lang="en-US" sz="1400" i="1">
                            <a:solidFill>
                              <a:srgbClr val="2B2B2B"/>
                            </a:solidFill>
                            <a:latin typeface="Cambria Math" panose="02040503050406030204" pitchFamily="18" charset="0"/>
                            <a:ea typeface="Cambria Math" panose="02040503050406030204" pitchFamily="18" charset="0"/>
                            <a:cs typeface="Calibri" pitchFamily="34" charset="-120"/>
                          </a:rPr>
                          <m:t>T</m:t>
                        </m:r>
                      </m:e>
                      <m:sub>
                        <m:r>
                          <m:rPr>
                            <m:sty m:val="p"/>
                          </m:rPr>
                          <a:rPr lang="en-US" sz="1400" i="1">
                            <a:solidFill>
                              <a:srgbClr val="2B2B2B"/>
                            </a:solidFill>
                            <a:latin typeface="Cambria Math" panose="02040503050406030204" pitchFamily="18" charset="0"/>
                            <a:ea typeface="Cambria Math" panose="02040503050406030204" pitchFamily="18" charset="0"/>
                            <a:cs typeface="Calibri" pitchFamily="34" charset="-120"/>
                          </a:rPr>
                          <m:t>a</m:t>
                        </m:r>
                      </m:sub>
                    </m:sSub>
                  </m:oMath>
                </a14:m>
                <a:r>
                  <a:rPr lang="en-US" sz="1400" dirty="0">
                    <a:solidFill>
                      <a:srgbClr val="2B2B2B"/>
                    </a:solidFill>
                    <a:latin typeface="Cambria Math" panose="02040503050406030204" pitchFamily="18" charset="0"/>
                    <a:ea typeface="Cambria Math" panose="02040503050406030204" pitchFamily="18" charset="0"/>
                    <a:cs typeface="Calibri" pitchFamily="34" charset="-120"/>
                  </a:rPr>
                  <a:t> )² ≥ 0</a:t>
                </a:r>
                <a:endParaRPr lang="en-US" sz="1400" dirty="0">
                  <a:latin typeface="Cambria Math" panose="02040503050406030204" pitchFamily="18" charset="0"/>
                  <a:ea typeface="Cambria Math" panose="02040503050406030204" pitchFamily="18" charset="0"/>
                </a:endParaRPr>
              </a:p>
              <a:p>
                <a:pPr>
                  <a:lnSpc>
                    <a:spcPct val="150000"/>
                  </a:lnSpc>
                </a:pPr>
                <a14:m>
                  <m:oMath xmlns:m="http://schemas.openxmlformats.org/officeDocument/2006/math">
                    <m:sSub>
                      <m:sSubPr>
                        <m:ctrlPr>
                          <a:rPr lang="en-US" sz="1400" i="1">
                            <a:solidFill>
                              <a:srgbClr val="2B2B2B"/>
                            </a:solidFill>
                            <a:latin typeface="Cambria Math" panose="02040503050406030204" pitchFamily="18" charset="0"/>
                            <a:ea typeface="Cambria Math" panose="02040503050406030204" pitchFamily="18" charset="0"/>
                            <a:cs typeface="Calibri" pitchFamily="34" charset="-120"/>
                          </a:rPr>
                        </m:ctrlPr>
                      </m:sSubPr>
                      <m:e>
                        <m:r>
                          <m:rPr>
                            <m:sty m:val="p"/>
                          </m:rPr>
                          <a:rPr lang="en-US" sz="1400" i="1">
                            <a:solidFill>
                              <a:srgbClr val="2B2B2B"/>
                            </a:solidFill>
                            <a:latin typeface="Cambria Math" panose="02040503050406030204" pitchFamily="18" charset="0"/>
                            <a:ea typeface="Cambria Math" panose="02040503050406030204" pitchFamily="18" charset="0"/>
                            <a:cs typeface="Calibri" pitchFamily="34" charset="-120"/>
                          </a:rPr>
                          <m:t>T</m:t>
                        </m:r>
                      </m:e>
                      <m:sub>
                        <m:r>
                          <m:rPr>
                            <m:sty m:val="p"/>
                          </m:rPr>
                          <a:rPr lang="en-US" sz="1400" i="1">
                            <a:solidFill>
                              <a:srgbClr val="2B2B2B"/>
                            </a:solidFill>
                            <a:latin typeface="Cambria Math" panose="02040503050406030204" pitchFamily="18" charset="0"/>
                            <a:ea typeface="Cambria Math" panose="02040503050406030204" pitchFamily="18" charset="0"/>
                            <a:cs typeface="Calibri" pitchFamily="34" charset="-120"/>
                          </a:rPr>
                          <m:t>a</m:t>
                        </m:r>
                      </m:sub>
                    </m:sSub>
                  </m:oMath>
                </a14:m>
                <a:r>
                  <a:rPr lang="en-US" sz="1400" dirty="0">
                    <a:solidFill>
                      <a:srgbClr val="2B2B2B"/>
                    </a:solidFill>
                    <a:latin typeface="Cambria Math" panose="02040503050406030204" pitchFamily="18" charset="0"/>
                    <a:ea typeface="Cambria Math" panose="02040503050406030204" pitchFamily="18" charset="0"/>
                    <a:cs typeface="Calibri" pitchFamily="34" charset="-120"/>
                  </a:rPr>
                  <a:t> = 0.5 s </a:t>
                </a:r>
                <a:r>
                  <a:rPr lang="en-US" sz="1400" dirty="0">
                    <a:solidFill>
                      <a:srgbClr val="2B2B2B"/>
                    </a:solidFill>
                    <a:latin typeface="Calibri" pitchFamily="34" charset="0"/>
                    <a:ea typeface="Calibri" pitchFamily="34" charset="-122"/>
                    <a:cs typeface="Calibri" pitchFamily="34" charset="-120"/>
                  </a:rPr>
                  <a:t>gives </a:t>
                </a:r>
                <a:r>
                  <a:rPr lang="en-US" sz="1400" dirty="0">
                    <a:solidFill>
                      <a:srgbClr val="2B2B2B"/>
                    </a:solidFill>
                    <a:latin typeface="Cambria Math" panose="02040503050406030204" pitchFamily="18" charset="0"/>
                    <a:ea typeface="Cambria Math" panose="02040503050406030204" pitchFamily="18" charset="0"/>
                    <a:cs typeface="Calibri" pitchFamily="34" charset="-120"/>
                  </a:rPr>
                  <a:t>a₁ = 2.0, a₂ = 0.36, </a:t>
                </a:r>
                <a:r>
                  <a:rPr lang="en-US" sz="1400" dirty="0">
                    <a:solidFill>
                      <a:srgbClr val="2B2B2B"/>
                    </a:solidFill>
                    <a:latin typeface="Calibri" pitchFamily="34" charset="0"/>
                    <a:ea typeface="Calibri" pitchFamily="34" charset="-122"/>
                    <a:cs typeface="Calibri" pitchFamily="34" charset="-120"/>
                  </a:rPr>
                  <a:t>roof </a:t>
                </a:r>
                <a14:m>
                  <m:oMath xmlns:m="http://schemas.openxmlformats.org/officeDocument/2006/math">
                    <m:sSub>
                      <m:sSubPr>
                        <m:ctrlPr>
                          <a:rPr lang="en-US" sz="1400" i="1">
                            <a:solidFill>
                              <a:srgbClr val="2B2B2B"/>
                            </a:solidFill>
                            <a:latin typeface="Cambria Math" panose="02040503050406030204" pitchFamily="18" charset="0"/>
                            <a:ea typeface="Cambria Math" panose="02040503050406030204" pitchFamily="18" charset="0"/>
                          </a:rPr>
                        </m:ctrlPr>
                      </m:sSubPr>
                      <m:e>
                        <m:r>
                          <m:rPr>
                            <m:sty m:val="p"/>
                          </m:rPr>
                          <a:rPr lang="en-US" sz="1400" i="1">
                            <a:solidFill>
                              <a:srgbClr val="2B2B2B"/>
                            </a:solidFill>
                            <a:latin typeface="Cambria Math" panose="02040503050406030204" pitchFamily="18" charset="0"/>
                            <a:ea typeface="Cambria Math" panose="02040503050406030204" pitchFamily="18" charset="0"/>
                          </a:rPr>
                          <m:t>H</m:t>
                        </m:r>
                      </m:e>
                      <m:sub>
                        <m:r>
                          <m:rPr>
                            <m:sty m:val="p"/>
                          </m:rPr>
                          <a:rPr lang="en-US" sz="1400" i="1">
                            <a:solidFill>
                              <a:srgbClr val="2B2B2B"/>
                            </a:solidFill>
                            <a:latin typeface="Cambria Math" panose="02040503050406030204" pitchFamily="18" charset="0"/>
                            <a:ea typeface="Cambria Math" panose="02040503050406030204" pitchFamily="18" charset="0"/>
                          </a:rPr>
                          <m:t>f</m:t>
                        </m:r>
                      </m:sub>
                    </m:sSub>
                    <m:r>
                      <a:rPr lang="en-US" sz="1400" i="1">
                        <a:solidFill>
                          <a:srgbClr val="2B2B2B"/>
                        </a:solidFill>
                        <a:latin typeface="Cambria Math" panose="02040503050406030204" pitchFamily="18" charset="0"/>
                        <a:ea typeface="Cambria Math" panose="02040503050406030204" pitchFamily="18" charset="0"/>
                      </a:rPr>
                      <m:t> </m:t>
                    </m:r>
                  </m:oMath>
                </a14:m>
                <a:r>
                  <a:rPr lang="en-US" sz="1400" dirty="0">
                    <a:solidFill>
                      <a:srgbClr val="2B2B2B"/>
                    </a:solidFill>
                    <a:latin typeface="Cambria Math" panose="02040503050406030204" pitchFamily="18" charset="0"/>
                    <a:ea typeface="Cambria Math" panose="02040503050406030204" pitchFamily="18" charset="0"/>
                    <a:cs typeface="Calibri" pitchFamily="34" charset="-120"/>
                  </a:rPr>
                  <a:t>= 3.36</a:t>
                </a:r>
                <a:endParaRPr lang="en-US" sz="1400" dirty="0">
                  <a:latin typeface="Cambria Math" panose="02040503050406030204" pitchFamily="18" charset="0"/>
                  <a:ea typeface="Cambria Math" panose="02040503050406030204" pitchFamily="18" charset="0"/>
                </a:endParaRPr>
              </a:p>
              <a:p>
                <a:pPr marL="0" indent="0">
                  <a:lnSpc>
                    <a:spcPct val="150000"/>
                  </a:lnSpc>
                  <a:buNone/>
                </a:pPr>
                <a:endParaRPr lang="en-US" sz="1400" dirty="0">
                  <a:solidFill>
                    <a:srgbClr val="2B2B2B"/>
                  </a:solidFill>
                  <a:latin typeface="Calibri" pitchFamily="34" charset="0"/>
                  <a:ea typeface="Calibri" pitchFamily="34" charset="-122"/>
                  <a:cs typeface="Calibri" pitchFamily="34" charset="-120"/>
                </a:endParaRPr>
              </a:p>
              <a:p>
                <a:pPr>
                  <a:lnSpc>
                    <a:spcPts val="1900"/>
                  </a:lnSpc>
                </a:pPr>
                <a:r>
                  <a:rPr lang="en-US" sz="1400" dirty="0">
                    <a:solidFill>
                      <a:srgbClr val="2B2B2B"/>
                    </a:solidFill>
                    <a:latin typeface="Calibri" pitchFamily="34" charset="0"/>
                    <a:ea typeface="Calibri" pitchFamily="34" charset="-122"/>
                    <a:cs typeface="Calibri" pitchFamily="34" charset="-120"/>
                  </a:rPr>
                  <a:t>The </a:t>
                </a:r>
                <a:r>
                  <a:rPr lang="en-US" sz="1400" dirty="0">
                    <a:solidFill>
                      <a:srgbClr val="2B2B2B"/>
                    </a:solidFill>
                    <a:latin typeface="Cambria Math" panose="02040503050406030204" pitchFamily="18" charset="0"/>
                    <a:ea typeface="Cambria Math" panose="02040503050406030204" pitchFamily="18" charset="0"/>
                    <a:cs typeface="Calibri" pitchFamily="34" charset="-120"/>
                  </a:rPr>
                  <a:t>(z/h)¹⁰ </a:t>
                </a:r>
                <a:r>
                  <a:rPr lang="en-US" sz="1400" dirty="0">
                    <a:solidFill>
                      <a:srgbClr val="2B2B2B"/>
                    </a:solidFill>
                    <a:latin typeface="Calibri" pitchFamily="34" charset="0"/>
                    <a:ea typeface="Calibri" pitchFamily="34" charset="-122"/>
                    <a:cs typeface="Calibri" pitchFamily="34" charset="-120"/>
                  </a:rPr>
                  <a:t>term adds the whip near the roof that </a:t>
                </a:r>
                <a:r>
                  <a:rPr lang="en-US" sz="1400" dirty="0">
                    <a:solidFill>
                      <a:srgbClr val="2B2B2B"/>
                    </a:solidFill>
                    <a:latin typeface="Cambria Math" panose="02040503050406030204" pitchFamily="18" charset="0"/>
                    <a:ea typeface="Cambria Math" panose="02040503050406030204" pitchFamily="18" charset="0"/>
                    <a:cs typeface="Calibri" pitchFamily="34" charset="-120"/>
                  </a:rPr>
                  <a:t>1 + 2z/h</a:t>
                </a:r>
                <a:r>
                  <a:rPr lang="en-US" sz="1400" dirty="0">
                    <a:solidFill>
                      <a:srgbClr val="2B2B2B"/>
                    </a:solidFill>
                    <a:latin typeface="Calibri" pitchFamily="34" charset="0"/>
                    <a:ea typeface="Calibri" pitchFamily="34" charset="-122"/>
                    <a:cs typeface="Calibri" pitchFamily="34" charset="-120"/>
                  </a:rPr>
                  <a:t> missed; lower floors run 10–30% above </a:t>
                </a:r>
                <a14:m>
                  <m:oMath xmlns:m="http://schemas.openxmlformats.org/officeDocument/2006/math">
                    <m:sSub>
                      <m:sSubPr>
                        <m:ctrlPr>
                          <a:rPr lang="en-US" sz="1400" i="1">
                            <a:solidFill>
                              <a:srgbClr val="2B2B2B"/>
                            </a:solidFill>
                            <a:latin typeface="Cambria Math" panose="02040503050406030204" pitchFamily="18" charset="0"/>
                            <a:ea typeface="Cambria Math" panose="02040503050406030204" pitchFamily="18" charset="0"/>
                          </a:rPr>
                        </m:ctrlPr>
                      </m:sSubPr>
                      <m:e>
                        <m:r>
                          <m:rPr>
                            <m:sty m:val="p"/>
                          </m:rPr>
                          <a:rPr lang="en-US" sz="1400" i="1">
                            <a:solidFill>
                              <a:srgbClr val="2B2B2B"/>
                            </a:solidFill>
                            <a:latin typeface="Cambria Math" panose="02040503050406030204" pitchFamily="18" charset="0"/>
                            <a:ea typeface="Cambria Math" panose="02040503050406030204" pitchFamily="18" charset="0"/>
                          </a:rPr>
                          <m:t>H</m:t>
                        </m:r>
                      </m:e>
                      <m:sub>
                        <m:r>
                          <m:rPr>
                            <m:sty m:val="p"/>
                          </m:rPr>
                          <a:rPr lang="en-US" sz="1400" i="1">
                            <a:solidFill>
                              <a:srgbClr val="2B2B2B"/>
                            </a:solidFill>
                            <a:latin typeface="Cambria Math" panose="02040503050406030204" pitchFamily="18" charset="0"/>
                            <a:ea typeface="Cambria Math" panose="02040503050406030204" pitchFamily="18" charset="0"/>
                          </a:rPr>
                          <m:t>f</m:t>
                        </m:r>
                      </m:sub>
                    </m:sSub>
                  </m:oMath>
                </a14:m>
                <a:r>
                  <a:rPr lang="en-US" sz="1400" dirty="0">
                    <a:solidFill>
                      <a:srgbClr val="2B2B2B"/>
                    </a:solidFill>
                    <a:latin typeface="Calibri" pitchFamily="34" charset="0"/>
                    <a:ea typeface="Calibri" pitchFamily="34" charset="-122"/>
                    <a:cs typeface="Calibri" pitchFamily="34" charset="-120"/>
                  </a:rPr>
                  <a:t> here because mode 2 is not negligible.</a:t>
                </a:r>
                <a:endParaRPr lang="en-US" sz="1400" dirty="0"/>
              </a:p>
            </p:txBody>
          </p:sp>
        </mc:Choice>
        <mc:Fallback xmlns="">
          <p:sp>
            <p:nvSpPr>
              <p:cNvPr id="7" name="Text 4"/>
              <p:cNvSpPr txBox="1">
                <a:spLocks noRot="1" noChangeAspect="1" noMove="1" noResize="1" noEditPoints="1" noAdjustHandles="1" noChangeArrowheads="1" noChangeShapeType="1" noTextEdit="1"/>
              </p:cNvSpPr>
              <p:nvPr/>
            </p:nvSpPr>
            <p:spPr>
              <a:xfrm>
                <a:off x="7498080" y="3383280"/>
                <a:ext cx="4236720" cy="2286000"/>
              </a:xfrm>
              <a:prstGeom prst="rect">
                <a:avLst/>
              </a:prstGeom>
              <a:blipFill>
                <a:blip r:embed="rId5"/>
                <a:stretch>
                  <a:fillRect l="-2590"/>
                </a:stretch>
              </a:blipFill>
              <a:ln/>
            </p:spPr>
            <p:txBody>
              <a:bodyPr/>
              <a:lstStyle/>
              <a:p>
                <a:r>
                  <a:rPr lang="en-US">
                    <a:noFill/>
                  </a:rPr>
                  <a:t> </a:t>
                </a:r>
              </a:p>
            </p:txBody>
          </p:sp>
        </mc:Fallback>
      </mc:AlternateContent>
      <p:sp>
        <p:nvSpPr>
          <p:cNvPr id="9" name="Shape 5"/>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0" name="Text 6"/>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For this elastic building the ASCE 7-22 roof value is almost exact (3.36 vs 3.39); Rμ then reduces it for yielding structures.</a:t>
            </a:r>
            <a:endParaRPr lang="en-US" sz="13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BB667FC-ECD2-C6D7-0666-F3E18B55ABA0}"/>
              </a:ext>
            </a:extLst>
          </p:cNvPr>
          <p:cNvSpPr/>
          <p:nvPr/>
        </p:nvSpPr>
        <p:spPr>
          <a:xfrm>
            <a:off x="1981200" y="351252"/>
            <a:ext cx="6781800" cy="400110"/>
          </a:xfrm>
          <a:prstGeom prst="rect">
            <a:avLst/>
          </a:prstGeom>
        </p:spPr>
        <p:txBody>
          <a:bodyPr wrap="square">
            <a:spAutoFit/>
          </a:bodyPr>
          <a:lstStyle/>
          <a:p>
            <a:pPr defTabSz="685800">
              <a:spcBef>
                <a:spcPts val="150"/>
              </a:spcBef>
              <a:spcAft>
                <a:spcPts val="150"/>
              </a:spcAft>
            </a:pPr>
            <a:r>
              <a:rPr lang="en-US" sz="2000" b="1" dirty="0">
                <a:solidFill>
                  <a:srgbClr val="4BACC6">
                    <a:lumMod val="75000"/>
                  </a:srgbClr>
                </a:solidFill>
                <a:cs typeface="Arial" pitchFamily="34" charset="0"/>
              </a:rPr>
              <a:t>Northridge Earthquake 1994, Olive View Hospital</a:t>
            </a:r>
          </a:p>
        </p:txBody>
      </p:sp>
      <p:sp>
        <p:nvSpPr>
          <p:cNvPr id="5" name="TextBox 4">
            <a:extLst>
              <a:ext uri="{FF2B5EF4-FFF2-40B4-BE49-F238E27FC236}">
                <a16:creationId xmlns:a16="http://schemas.microsoft.com/office/drawing/2014/main" id="{4C98C78C-FC4D-A68A-9D3B-1D4A5E6E9265}"/>
              </a:ext>
            </a:extLst>
          </p:cNvPr>
          <p:cNvSpPr txBox="1"/>
          <p:nvPr/>
        </p:nvSpPr>
        <p:spPr>
          <a:xfrm>
            <a:off x="2190527" y="3886200"/>
            <a:ext cx="7810946" cy="2205732"/>
          </a:xfrm>
          <a:prstGeom prst="rect">
            <a:avLst/>
          </a:prstGeom>
          <a:noFill/>
        </p:spPr>
        <p:txBody>
          <a:bodyPr wrap="square" rtlCol="0">
            <a:spAutoFit/>
          </a:bodyPr>
          <a:lstStyle/>
          <a:p>
            <a:pPr marL="285750" indent="-285750">
              <a:spcBef>
                <a:spcPts val="400"/>
              </a:spcBef>
              <a:spcAft>
                <a:spcPts val="400"/>
              </a:spcAft>
              <a:buClr>
                <a:srgbClr val="006699"/>
              </a:buClr>
              <a:buSzPct val="80000"/>
              <a:buFont typeface="Arial" panose="020B0604020202020204" pitchFamily="34" charset="0"/>
              <a:buChar char="•"/>
            </a:pPr>
            <a:r>
              <a:rPr lang="en-US" sz="1300" dirty="0"/>
              <a:t>Accelerometers were mounted in the new Olive View Hospital and on the adjacent ground </a:t>
            </a:r>
          </a:p>
          <a:p>
            <a:pPr marL="285750" indent="-285750">
              <a:spcBef>
                <a:spcPts val="400"/>
              </a:spcBef>
              <a:spcAft>
                <a:spcPts val="400"/>
              </a:spcAft>
              <a:buClr>
                <a:srgbClr val="006699"/>
              </a:buClr>
              <a:buSzPct val="80000"/>
              <a:buFont typeface="Arial" panose="020B0604020202020204" pitchFamily="34" charset="0"/>
              <a:buChar char="•"/>
            </a:pPr>
            <a:r>
              <a:rPr lang="en-US" sz="1300" dirty="0"/>
              <a:t>The peak ground level was 0.91 G, and the amplified peak roof level was 2.31 G</a:t>
            </a:r>
          </a:p>
          <a:p>
            <a:pPr marL="285750" indent="-285750">
              <a:spcBef>
                <a:spcPts val="400"/>
              </a:spcBef>
              <a:spcAft>
                <a:spcPts val="400"/>
              </a:spcAft>
              <a:buClr>
                <a:srgbClr val="006699"/>
              </a:buClr>
              <a:buSzPct val="80000"/>
              <a:buFont typeface="Arial" panose="020B0604020202020204" pitchFamily="34" charset="0"/>
              <a:buChar char="•"/>
            </a:pPr>
            <a:r>
              <a:rPr lang="en-US" sz="1300" dirty="0"/>
              <a:t>The building structure’s fundamental frequency is estimated at 2.5 Hz in the north-south axis, rocking mode</a:t>
            </a:r>
          </a:p>
          <a:p>
            <a:pPr marL="285750" indent="-285750">
              <a:spcBef>
                <a:spcPts val="400"/>
              </a:spcBef>
              <a:spcAft>
                <a:spcPts val="400"/>
              </a:spcAft>
              <a:buClr>
                <a:srgbClr val="006699"/>
              </a:buClr>
              <a:buSzPct val="80000"/>
              <a:buFont typeface="Arial" panose="020B0604020202020204" pitchFamily="34" charset="0"/>
              <a:buChar char="•"/>
            </a:pPr>
            <a:r>
              <a:rPr lang="en-US" sz="1300" dirty="0"/>
              <a:t>The dominant earthquake excitation at the hospital’s foundation was in the 2 to 3 Hz domain and is largely a result of the local soil conditions</a:t>
            </a:r>
          </a:p>
          <a:p>
            <a:pPr marL="285750" indent="-285750">
              <a:spcBef>
                <a:spcPts val="400"/>
              </a:spcBef>
              <a:spcAft>
                <a:spcPts val="400"/>
              </a:spcAft>
              <a:buClr>
                <a:srgbClr val="006699"/>
              </a:buClr>
              <a:buSzPct val="80000"/>
              <a:buFont typeface="Arial" panose="020B0604020202020204" pitchFamily="34" charset="0"/>
              <a:buChar char="•"/>
            </a:pPr>
            <a:r>
              <a:rPr lang="en-US" sz="1300" dirty="0"/>
              <a:t>Thus, the building natural frequency and the site excitation frequency were nearly the same, causing the building to undergo a resonant response</a:t>
            </a:r>
          </a:p>
          <a:p>
            <a:pPr marL="285750" indent="-285750">
              <a:spcBef>
                <a:spcPts val="400"/>
              </a:spcBef>
              <a:spcAft>
                <a:spcPts val="400"/>
              </a:spcAft>
              <a:buClr>
                <a:srgbClr val="006699"/>
              </a:buClr>
              <a:buSzPct val="80000"/>
              <a:buFont typeface="Arial" panose="020B0604020202020204" pitchFamily="34" charset="0"/>
              <a:buChar char="•"/>
            </a:pPr>
            <a:r>
              <a:rPr lang="en-US" sz="1300" dirty="0"/>
              <a:t>https://pubs.usgs.gov/fs/2003/fs068-03/</a:t>
            </a:r>
          </a:p>
        </p:txBody>
      </p:sp>
      <p:pic>
        <p:nvPicPr>
          <p:cNvPr id="7" name="Picture 2">
            <a:extLst>
              <a:ext uri="{FF2B5EF4-FFF2-40B4-BE49-F238E27FC236}">
                <a16:creationId xmlns:a16="http://schemas.microsoft.com/office/drawing/2014/main" id="{18FDB649-FF3B-9774-6A49-16600957D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335443"/>
            <a:ext cx="5181600" cy="203835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9E0421F-8009-FB51-F239-A49BB92340BA}"/>
                  </a:ext>
                </a:extLst>
              </p:cNvPr>
              <p:cNvSpPr txBox="1"/>
              <p:nvPr/>
            </p:nvSpPr>
            <p:spPr>
              <a:xfrm>
                <a:off x="8682182" y="2216118"/>
                <a:ext cx="1244315" cy="215444"/>
              </a:xfrm>
              <a:prstGeom prst="rect">
                <a:avLst/>
              </a:prstGeom>
              <a:noFill/>
            </p:spPr>
            <p:txBody>
              <a:bodyPr wrap="none" lIns="0" tIns="0" rIns="0" bIns="0" rtlCol="0">
                <a:spAutoFit/>
              </a:bodyPr>
              <a:lstStyle/>
              <a:p>
                <a:pPr/>
                <a14:m>
                  <m:oMathPara xmlns:m="http://schemas.openxmlformats.org/officeDocument/2006/math">
                    <m:oMath>
                      <m:f>
                        <m:fPr>
                          <m:type m:val="lin"/>
                          <m:ctrlPr>
                            <a:rPr lang="en-US" sz="1400" b="0" i="1" smtClean="0">
                              <a:latin typeface="Cambria Math" panose="02040503050406030204" pitchFamily="18" charset="0"/>
                            </a:rPr>
                          </m:ctrlPr>
                        </m:fPr>
                        <m:num>
                          <m:r>
                            <m:rPr>
                              <m:sty m:val="p"/>
                            </m:rPr>
                            <a:rPr lang="en-US" sz="1400" b="0" i="1" smtClean="0">
                              <a:latin typeface="Cambria Math" panose="02040503050406030204" pitchFamily="18" charset="0"/>
                            </a:rPr>
                            <m:t>FPA</m:t>
                          </m:r>
                        </m:num>
                        <m:den>
                          <m:r>
                            <m:rPr>
                              <m:sty m:val="p"/>
                            </m:rPr>
                            <a:rPr lang="en-US" sz="1400" b="0" i="1" smtClean="0">
                              <a:latin typeface="Cambria Math" panose="02040503050406030204" pitchFamily="18" charset="0"/>
                            </a:rPr>
                            <m:t>PGA</m:t>
                          </m:r>
                        </m:den>
                      </m:f>
                      <m:r>
                        <a:rPr lang="en-US" sz="1400" b="0" i="1" smtClean="0">
                          <a:latin typeface="Cambria Math" panose="02040503050406030204" pitchFamily="18" charset="0"/>
                        </a:rPr>
                        <m:t>=2.6</m:t>
                      </m:r>
                    </m:oMath>
                  </m:oMathPara>
                </a14:m>
                <a:endParaRPr lang="en-US" sz="1400" dirty="0"/>
              </a:p>
            </p:txBody>
          </p:sp>
        </mc:Choice>
        <mc:Fallback xmlns="">
          <p:sp>
            <p:nvSpPr>
              <p:cNvPr id="9" name="TextBox 8">
                <a:extLst>
                  <a:ext uri="{FF2B5EF4-FFF2-40B4-BE49-F238E27FC236}">
                    <a16:creationId xmlns:a16="http://schemas.microsoft.com/office/drawing/2014/main" id="{A9E0421F-8009-FB51-F239-A49BB92340BA}"/>
                  </a:ext>
                </a:extLst>
              </p:cNvPr>
              <p:cNvSpPr txBox="1">
                <a:spLocks noRot="1" noChangeAspect="1" noMove="1" noResize="1" noEditPoints="1" noAdjustHandles="1" noChangeArrowheads="1" noChangeShapeType="1" noTextEdit="1"/>
              </p:cNvSpPr>
              <p:nvPr/>
            </p:nvSpPr>
            <p:spPr>
              <a:xfrm>
                <a:off x="8682182" y="2216118"/>
                <a:ext cx="1244315" cy="215444"/>
              </a:xfrm>
              <a:prstGeom prst="rect">
                <a:avLst/>
              </a:prstGeom>
              <a:blipFill>
                <a:blip r:embed="rId3"/>
                <a:stretch>
                  <a:fillRect l="-2941" t="-160000" r="-2941" b="-242857"/>
                </a:stretch>
              </a:blipFill>
            </p:spPr>
            <p:txBody>
              <a:bodyPr/>
              <a:lstStyle/>
              <a:p>
                <a:r>
                  <a:rPr lang="en-US">
                    <a:noFill/>
                  </a:rPr>
                  <a:t> </a:t>
                </a:r>
              </a:p>
            </p:txBody>
          </p:sp>
        </mc:Fallback>
      </mc:AlternateContent>
    </p:spTree>
    <p:extLst>
      <p:ext uri="{BB962C8B-B14F-4D97-AF65-F5344CB8AC3E}">
        <p14:creationId xmlns:p14="http://schemas.microsoft.com/office/powerpoint/2010/main" val="4283701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02920" y="274320"/>
            <a:ext cx="5486400" cy="274320"/>
          </a:xfrm>
          <a:prstGeom prst="rect">
            <a:avLst/>
          </a:prstGeom>
          <a:noFill/>
          <a:ln/>
        </p:spPr>
        <p:txBody>
          <a:bodyPr wrap="square" lIns="0" tIns="0" rIns="0" bIns="0" rtlCol="0" anchor="ctr"/>
          <a:lstStyle/>
          <a:p>
            <a:pPr marL="0" indent="0">
              <a:buNone/>
            </a:pPr>
            <a:r>
              <a:rPr lang="en-US" sz="1200" b="1" kern="0" spc="400" dirty="0">
                <a:solidFill>
                  <a:srgbClr val="1C7293"/>
                </a:solidFill>
                <a:latin typeface="Calibri" pitchFamily="34" charset="0"/>
                <a:ea typeface="Calibri" pitchFamily="34" charset="-122"/>
                <a:cs typeface="Calibri" pitchFamily="34" charset="-120"/>
              </a:rPr>
              <a:t>PEAK FLOOR ACCELERATION</a:t>
            </a:r>
            <a:endParaRPr lang="en-US" sz="1200" dirty="0"/>
          </a:p>
        </p:txBody>
      </p:sp>
      <p:sp>
        <p:nvSpPr>
          <p:cNvPr id="3" name="Text 1"/>
          <p:cNvSpPr txBox="1"/>
          <p:nvPr/>
        </p:nvSpPr>
        <p:spPr>
          <a:xfrm>
            <a:off x="9418320" y="256032"/>
            <a:ext cx="2286000" cy="292608"/>
          </a:xfrm>
          <a:prstGeom prst="rect">
            <a:avLst/>
          </a:prstGeom>
          <a:noFill/>
          <a:ln/>
        </p:spPr>
        <p:txBody>
          <a:bodyPr wrap="square" lIns="0" tIns="0" rIns="0" bIns="0" rtlCol="0" anchor="ctr"/>
          <a:lstStyle/>
          <a:p>
            <a:pPr marL="0" indent="0" algn="r">
              <a:buNone/>
            </a:pPr>
            <a:r>
              <a:rPr lang="en-US" sz="1500" b="1" dirty="0">
                <a:solidFill>
                  <a:srgbClr val="1B4F8A"/>
                </a:solidFill>
                <a:latin typeface="Calibri" pitchFamily="34" charset="0"/>
                <a:ea typeface="Calibri" pitchFamily="34" charset="-122"/>
                <a:cs typeface="Calibri" pitchFamily="34" charset="-120"/>
              </a:rPr>
              <a:t>Vibrationdata</a:t>
            </a:r>
            <a:endParaRPr lang="en-US" sz="1500" dirty="0"/>
          </a:p>
        </p:txBody>
      </p:sp>
      <p:sp>
        <p:nvSpPr>
          <p:cNvPr id="4" name="Text 2"/>
          <p:cNvSpPr txBox="1"/>
          <p:nvPr/>
        </p:nvSpPr>
        <p:spPr>
          <a:xfrm>
            <a:off x="502920" y="621792"/>
            <a:ext cx="10515600" cy="502920"/>
          </a:xfrm>
          <a:prstGeom prst="rect">
            <a:avLst/>
          </a:prstGeom>
          <a:noFill/>
          <a:ln/>
        </p:spPr>
        <p:txBody>
          <a:bodyPr wrap="square" lIns="0" tIns="0" rIns="0" bIns="0" rtlCol="0" anchor="ctr"/>
          <a:lstStyle/>
          <a:p>
            <a:pPr marL="0" indent="0">
              <a:buNone/>
            </a:pPr>
            <a:r>
              <a:rPr lang="en-US" sz="2800" b="1" dirty="0">
                <a:solidFill>
                  <a:srgbClr val="111111"/>
                </a:solidFill>
                <a:latin typeface="Cambria" pitchFamily="34" charset="0"/>
                <a:ea typeface="Cambria" pitchFamily="34" charset="-122"/>
                <a:cs typeface="Cambria" pitchFamily="34" charset="-120"/>
              </a:rPr>
              <a:t>Measured case histories: roof acceleration vs. ground</a:t>
            </a:r>
            <a:endParaRPr lang="en-US" sz="2800" dirty="0"/>
          </a:p>
        </p:txBody>
      </p:sp>
      <p:graphicFrame>
        <p:nvGraphicFramePr>
          <p:cNvPr id="5" name="Table 0"/>
          <p:cNvGraphicFramePr>
            <a:graphicFrameLocks noGrp="1"/>
          </p:cNvGraphicFramePr>
          <p:nvPr/>
        </p:nvGraphicFramePr>
        <p:xfrm>
          <a:off x="502920" y="1298448"/>
          <a:ext cx="8001000" cy="4030679"/>
        </p:xfrm>
        <a:graphic>
          <a:graphicData uri="http://schemas.openxmlformats.org/drawingml/2006/table">
            <a:tbl>
              <a:tblPr/>
              <a:tblGrid>
                <a:gridCol w="269748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1691640">
                  <a:extLst>
                    <a:ext uri="{9D8B030D-6E8A-4147-A177-3AD203B41FA5}">
                      <a16:colId xmlns:a16="http://schemas.microsoft.com/office/drawing/2014/main" val="20002"/>
                    </a:ext>
                  </a:extLst>
                </a:gridCol>
                <a:gridCol w="86868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tblGrid>
              <a:tr h="212141">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Building</a:t>
                      </a:r>
                      <a:endParaRPr lang="en-US" sz="120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1B4F8A"/>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Stories</a:t>
                      </a:r>
                      <a:endParaRPr lang="en-US" sz="120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1B4F8A"/>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Earthquake</a:t>
                      </a:r>
                      <a:endParaRPr lang="en-US" sz="120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1B4F8A"/>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PGA (g)</a:t>
                      </a:r>
                      <a:endParaRPr lang="en-US" sz="120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1B4F8A"/>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Peak PFA (g)</a:t>
                      </a:r>
                      <a:endParaRPr lang="en-US" sz="120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1B4F8A"/>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PFA/PGA</a:t>
                      </a:r>
                      <a:endParaRPr lang="en-US" sz="120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UCSB office, Santa Barbara</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1978 Santa Barbara</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0.40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1.00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A62B1F"/>
                          </a:solidFill>
                          <a:latin typeface="Calibri" pitchFamily="34" charset="0"/>
                          <a:ea typeface="Calibri" pitchFamily="34" charset="-122"/>
                          <a:cs typeface="Calibri" pitchFamily="34" charset="-120"/>
                        </a:rPr>
                        <a:t>2.5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LA commercial (dept. store)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0.97</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A62B1F"/>
                          </a:solidFill>
                          <a:latin typeface="Calibri" pitchFamily="34" charset="0"/>
                          <a:ea typeface="Calibri" pitchFamily="34" charset="-122"/>
                          <a:cs typeface="Calibri" pitchFamily="34" charset="-120"/>
                        </a:rPr>
                        <a:t>2.9</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02"/>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Watsonville commercial</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1989 Loma Prieta</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0.66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1.24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1B4F8A"/>
                          </a:solidFill>
                          <a:latin typeface="Calibri" pitchFamily="34" charset="0"/>
                          <a:ea typeface="Calibri" pitchFamily="34" charset="-122"/>
                          <a:cs typeface="Calibri" pitchFamily="34" charset="-120"/>
                        </a:rPr>
                        <a:t>1.9</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LA warehouse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0.25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0.28</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1C7293"/>
                          </a:solidFill>
                          <a:latin typeface="Calibri" pitchFamily="34" charset="0"/>
                          <a:ea typeface="Calibri" pitchFamily="34" charset="-122"/>
                          <a:cs typeface="Calibri" pitchFamily="34" charset="-120"/>
                        </a:rPr>
                        <a:t>1.1</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04"/>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Imperial County Services Bldg ᴰ</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1979 Imperial Valley</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0.58</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1B4F8A"/>
                          </a:solidFill>
                          <a:latin typeface="Calibri" pitchFamily="34" charset="0"/>
                          <a:ea typeface="Calibri" pitchFamily="34" charset="-122"/>
                          <a:cs typeface="Calibri" pitchFamily="34" charset="-120"/>
                        </a:rPr>
                        <a:t>1.7</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Olive View Hospital, Sylmar †</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0.91</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2.31</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A62B1F"/>
                          </a:solidFill>
                          <a:latin typeface="Calibri" pitchFamily="34" charset="0"/>
                          <a:ea typeface="Calibri" pitchFamily="34" charset="-122"/>
                          <a:cs typeface="Calibri" pitchFamily="34" charset="-120"/>
                        </a:rPr>
                        <a:t>2.5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06"/>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Burbank commercial</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0.47</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1C7293"/>
                          </a:solidFill>
                          <a:latin typeface="Calibri" pitchFamily="34" charset="0"/>
                          <a:ea typeface="Calibri" pitchFamily="34" charset="-122"/>
                          <a:cs typeface="Calibri" pitchFamily="34" charset="-120"/>
                        </a:rPr>
                        <a:t>1.3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Van Nuys hotel ᴰ</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7</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0.45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0.58</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1C7293"/>
                          </a:solidFill>
                          <a:latin typeface="Calibri" pitchFamily="34" charset="0"/>
                          <a:ea typeface="Calibri" pitchFamily="34" charset="-122"/>
                          <a:cs typeface="Calibri" pitchFamily="34" charset="-120"/>
                        </a:rPr>
                        <a:t>1.3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08"/>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UCLA Math-Science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7</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0.29</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0.76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A62B1F"/>
                          </a:solidFill>
                          <a:latin typeface="Calibri" pitchFamily="34" charset="0"/>
                          <a:ea typeface="Calibri" pitchFamily="34" charset="-122"/>
                          <a:cs typeface="Calibri" pitchFamily="34" charset="-120"/>
                        </a:rPr>
                        <a:t>2.6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Burbank residential</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10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0.77</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1B4F8A"/>
                          </a:solidFill>
                          <a:latin typeface="Calibri" pitchFamily="34" charset="0"/>
                          <a:ea typeface="Calibri" pitchFamily="34" charset="-122"/>
                          <a:cs typeface="Calibri" pitchFamily="34" charset="-120"/>
                        </a:rPr>
                        <a:t>2.3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10"/>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Sherman Oaks commercial ᴰ</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13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0.46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0.65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1C7293"/>
                          </a:solidFill>
                          <a:latin typeface="Calibri" pitchFamily="34" charset="0"/>
                          <a:ea typeface="Calibri" pitchFamily="34" charset="-122"/>
                          <a:cs typeface="Calibri" pitchFamily="34" charset="-120"/>
                        </a:rPr>
                        <a:t>1.4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Woodland Hills office ᴰ ‡</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13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0.44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1C7293"/>
                          </a:solidFill>
                          <a:latin typeface="Calibri" pitchFamily="34" charset="0"/>
                          <a:ea typeface="Calibri" pitchFamily="34" charset="-122"/>
                          <a:cs typeface="Calibri" pitchFamily="34" charset="-120"/>
                        </a:rPr>
                        <a:t>0.75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12"/>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Los Angeles office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19</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0.32</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0.65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1B4F8A"/>
                          </a:solidFill>
                          <a:latin typeface="Calibri" pitchFamily="34" charset="0"/>
                          <a:ea typeface="Calibri" pitchFamily="34" charset="-122"/>
                          <a:cs typeface="Calibri" pitchFamily="34" charset="-120"/>
                        </a:rPr>
                        <a:t>2.0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North Hollywood hotel</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20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0.33</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0.66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1B4F8A"/>
                          </a:solidFill>
                          <a:latin typeface="Calibri" pitchFamily="34" charset="0"/>
                          <a:ea typeface="Calibri" pitchFamily="34" charset="-122"/>
                          <a:cs typeface="Calibri" pitchFamily="34" charset="-120"/>
                        </a:rPr>
                        <a:t>2.0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14"/>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Pacific Park Plaza, Emeryville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30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1989 Loma Prieta</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0.26</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0.39</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1B4F8A"/>
                          </a:solidFill>
                          <a:latin typeface="Calibri" pitchFamily="34" charset="0"/>
                          <a:ea typeface="Calibri" pitchFamily="34" charset="-122"/>
                          <a:cs typeface="Calibri" pitchFamily="34" charset="-120"/>
                        </a:rPr>
                        <a:t>1.5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Los Angeles office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52</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0.15</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0.41</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A62B1F"/>
                          </a:solidFill>
                          <a:latin typeface="Calibri" pitchFamily="34" charset="0"/>
                          <a:ea typeface="Calibri" pitchFamily="34" charset="-122"/>
                          <a:cs typeface="Calibri" pitchFamily="34" charset="-120"/>
                        </a:rPr>
                        <a:t>2.7</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16"/>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Los Angeles office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54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1994 Northridge</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0.14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0.19</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150" b="1" dirty="0">
                          <a:solidFill>
                            <a:srgbClr val="1C7293"/>
                          </a:solidFill>
                          <a:latin typeface="Calibri" pitchFamily="34" charset="0"/>
                          <a:ea typeface="Calibri" pitchFamily="34" charset="-122"/>
                          <a:cs typeface="Calibri" pitchFamily="34" charset="-120"/>
                        </a:rPr>
                        <a:t>1.4</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212141">
                <a:tc>
                  <a:txBody>
                    <a:bodyPr/>
                    <a:lstStyle/>
                    <a:p>
                      <a:pPr marL="0" indent="0" algn="l">
                        <a:buNone/>
                      </a:pPr>
                      <a:r>
                        <a:rPr lang="en-US" sz="1150" dirty="0">
                          <a:solidFill>
                            <a:srgbClr val="2B2B2B"/>
                          </a:solidFill>
                          <a:latin typeface="Calibri" pitchFamily="34" charset="0"/>
                          <a:ea typeface="Calibri" pitchFamily="34" charset="-122"/>
                          <a:cs typeface="Calibri" pitchFamily="34" charset="-120"/>
                        </a:rPr>
                        <a:t>Transamerica Pyramid, SF ‡</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2B2B2B"/>
                          </a:solidFill>
                          <a:latin typeface="Calibri" pitchFamily="34" charset="0"/>
                          <a:ea typeface="Calibri" pitchFamily="34" charset="-122"/>
                          <a:cs typeface="Calibri" pitchFamily="34" charset="-120"/>
                        </a:rPr>
                        <a:t>60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l">
                        <a:buNone/>
                      </a:pPr>
                      <a:r>
                        <a:rPr lang="en-US" sz="1150" dirty="0">
                          <a:solidFill>
                            <a:srgbClr val="6B7480"/>
                          </a:solidFill>
                          <a:latin typeface="Calibri" pitchFamily="34" charset="0"/>
                          <a:ea typeface="Calibri" pitchFamily="34" charset="-122"/>
                          <a:cs typeface="Calibri" pitchFamily="34" charset="-120"/>
                        </a:rPr>
                        <a:t>1989 Loma Prieta</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0.10</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dirty="0">
                          <a:solidFill>
                            <a:srgbClr val="6B7480"/>
                          </a:solidFill>
                          <a:latin typeface="Calibri" pitchFamily="34" charset="0"/>
                          <a:ea typeface="Calibri" pitchFamily="34" charset="-122"/>
                          <a:cs typeface="Calibri" pitchFamily="34" charset="-120"/>
                        </a:rPr>
                        <a:t>0.31</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tc>
                  <a:txBody>
                    <a:bodyPr/>
                    <a:lstStyle/>
                    <a:p>
                      <a:pPr marL="0" indent="0" algn="ctr">
                        <a:buNone/>
                      </a:pPr>
                      <a:r>
                        <a:rPr lang="en-US" sz="1150" b="1" dirty="0">
                          <a:solidFill>
                            <a:srgbClr val="A62B1F"/>
                          </a:solidFill>
                          <a:latin typeface="Calibri" pitchFamily="34" charset="0"/>
                          <a:ea typeface="Calibri" pitchFamily="34" charset="-122"/>
                          <a:cs typeface="Calibri" pitchFamily="34" charset="-120"/>
                        </a:rPr>
                        <a:t>3.1</a:t>
                      </a:r>
                      <a:endParaRPr lang="en-US" sz="1150" dirty="0">
                        <a:latin typeface="Calibri" charset="0"/>
                        <a:ea typeface="Calibri" charset="0"/>
                        <a:cs typeface="Calibri" charset="0"/>
                      </a:endParaRPr>
                    </a:p>
                  </a:txBody>
                  <a:tcPr marL="73152" marR="73152" marT="0" marB="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2F4F7"/>
                    </a:solidFill>
                  </a:tcPr>
                </a:tc>
                <a:extLst>
                  <a:ext uri="{0D108BD9-81ED-4DB2-BD59-A6C34878D82A}">
                    <a16:rowId xmlns:a16="http://schemas.microsoft.com/office/drawing/2014/main" val="10018"/>
                  </a:ext>
                </a:extLst>
              </a:tr>
            </a:tbl>
          </a:graphicData>
        </a:graphic>
      </p:graphicFrame>
      <p:sp>
        <p:nvSpPr>
          <p:cNvPr id="6" name="Text 3"/>
          <p:cNvSpPr txBox="1"/>
          <p:nvPr/>
        </p:nvSpPr>
        <p:spPr>
          <a:xfrm>
            <a:off x="502920" y="5413248"/>
            <a:ext cx="8001000" cy="457200"/>
          </a:xfrm>
          <a:prstGeom prst="rect">
            <a:avLst/>
          </a:prstGeom>
          <a:noFill/>
          <a:ln/>
        </p:spPr>
        <p:txBody>
          <a:bodyPr wrap="square" lIns="0" tIns="0" rIns="0" bIns="0" rtlCol="0" anchor="t"/>
          <a:lstStyle/>
          <a:p>
            <a:pPr marL="0" indent="0">
              <a:buNone/>
            </a:pPr>
            <a:r>
              <a:rPr lang="en-US" sz="1100" dirty="0">
                <a:solidFill>
                  <a:srgbClr val="6B7480"/>
                </a:solidFill>
                <a:latin typeface="Calibri" pitchFamily="34" charset="0"/>
                <a:ea typeface="Calibri" pitchFamily="34" charset="-122"/>
                <a:cs typeface="Calibri" pitchFamily="34" charset="-120"/>
              </a:rPr>
              <a:t>ᴰ Structurally damaged in the event.   † Free-field PGA; the ground-floor sensor read 0.80–0.82 g, giving 2.1–2.8.</a:t>
            </a:r>
            <a:endParaRPr lang="en-US" sz="1100" dirty="0"/>
          </a:p>
          <a:p>
            <a:pPr marL="0" indent="0">
              <a:buNone/>
            </a:pPr>
            <a:r>
              <a:rPr lang="en-US" sz="1100" dirty="0">
                <a:solidFill>
                  <a:srgbClr val="6B7480"/>
                </a:solidFill>
                <a:latin typeface="Calibri" pitchFamily="34" charset="0"/>
                <a:ea typeface="Calibri" pitchFamily="34" charset="-122"/>
                <a:cs typeface="Calibri" pitchFamily="34" charset="-120"/>
              </a:rPr>
              <a:t>‡ Highest sensor below the roof: 12th floor (Woodland Hills), 49th floor (Transamerica). All other PFA values are at the roof.</a:t>
            </a:r>
            <a:endParaRPr lang="en-US" sz="1100" dirty="0"/>
          </a:p>
        </p:txBody>
      </p:sp>
      <p:sp>
        <p:nvSpPr>
          <p:cNvPr id="7" name="Text 4"/>
          <p:cNvSpPr txBox="1"/>
          <p:nvPr/>
        </p:nvSpPr>
        <p:spPr>
          <a:xfrm>
            <a:off x="8823960" y="1298448"/>
            <a:ext cx="2880360" cy="256032"/>
          </a:xfrm>
          <a:prstGeom prst="rect">
            <a:avLst/>
          </a:prstGeom>
          <a:noFill/>
          <a:ln/>
        </p:spPr>
        <p:txBody>
          <a:bodyPr wrap="square" lIns="0" tIns="0" rIns="0" bIns="0" rtlCol="0" anchor="ctr"/>
          <a:lstStyle/>
          <a:p>
            <a:pPr marL="0" indent="0">
              <a:buNone/>
            </a:pPr>
            <a:r>
              <a:rPr lang="en-US" sz="1200" b="1" kern="0" spc="300" dirty="0">
                <a:solidFill>
                  <a:srgbClr val="1C7293"/>
                </a:solidFill>
                <a:latin typeface="Calibri" pitchFamily="34" charset="0"/>
                <a:ea typeface="Calibri" pitchFamily="34" charset="-122"/>
                <a:cs typeface="Calibri" pitchFamily="34" charset="-120"/>
              </a:rPr>
              <a:t>WHAT THE RECORDS SHOW</a:t>
            </a:r>
            <a:endParaRPr lang="en-US" sz="1200" dirty="0"/>
          </a:p>
        </p:txBody>
      </p:sp>
      <p:sp>
        <p:nvSpPr>
          <p:cNvPr id="8" name="Text 5"/>
          <p:cNvSpPr txBox="1"/>
          <p:nvPr/>
        </p:nvSpPr>
        <p:spPr>
          <a:xfrm>
            <a:off x="8823960" y="1572768"/>
            <a:ext cx="2880360" cy="566928"/>
          </a:xfrm>
          <a:prstGeom prst="rect">
            <a:avLst/>
          </a:prstGeom>
          <a:noFill/>
          <a:ln/>
        </p:spPr>
        <p:txBody>
          <a:bodyPr wrap="square" lIns="0" tIns="0" rIns="0" bIns="0" rtlCol="0" anchor="ctr"/>
          <a:lstStyle/>
          <a:p>
            <a:pPr marL="0" indent="0">
              <a:buNone/>
            </a:pPr>
            <a:r>
              <a:rPr lang="en-US" sz="4000" b="1" dirty="0">
                <a:solidFill>
                  <a:srgbClr val="1B4F8A"/>
                </a:solidFill>
                <a:latin typeface="Cambria" pitchFamily="34" charset="0"/>
                <a:ea typeface="Cambria" pitchFamily="34" charset="-122"/>
                <a:cs typeface="Cambria" pitchFamily="34" charset="-120"/>
              </a:rPr>
              <a:t>1.9</a:t>
            </a:r>
            <a:r>
              <a:rPr lang="en-US" sz="1300" dirty="0">
                <a:solidFill>
                  <a:srgbClr val="2B2B2B"/>
                </a:solidFill>
                <a:latin typeface="Calibri" pitchFamily="34" charset="0"/>
                <a:ea typeface="Calibri" pitchFamily="34" charset="-122"/>
                <a:cs typeface="Calibri" pitchFamily="34" charset="-120"/>
              </a:rPr>
              <a:t>  median</a:t>
            </a:r>
            <a:endParaRPr lang="en-US" sz="4000" dirty="0"/>
          </a:p>
        </p:txBody>
      </p:sp>
      <p:sp>
        <p:nvSpPr>
          <p:cNvPr id="9" name="Text 6"/>
          <p:cNvSpPr txBox="1"/>
          <p:nvPr/>
        </p:nvSpPr>
        <p:spPr>
          <a:xfrm>
            <a:off x="8823960" y="2121408"/>
            <a:ext cx="2880360" cy="237744"/>
          </a:xfrm>
          <a:prstGeom prst="rect">
            <a:avLst/>
          </a:prstGeom>
          <a:noFill/>
          <a:ln/>
        </p:spPr>
        <p:txBody>
          <a:bodyPr wrap="square" lIns="0" tIns="0" rIns="0" bIns="0" rtlCol="0" anchor="ctr"/>
          <a:lstStyle/>
          <a:p>
            <a:pPr marL="0" indent="0">
              <a:buNone/>
            </a:pPr>
            <a:r>
              <a:rPr lang="en-US" sz="1200" dirty="0">
                <a:solidFill>
                  <a:srgbClr val="6B7480"/>
                </a:solidFill>
                <a:latin typeface="Calibri" pitchFamily="34" charset="0"/>
                <a:ea typeface="Calibri" pitchFamily="34" charset="-122"/>
                <a:cs typeface="Calibri" pitchFamily="34" charset="-120"/>
              </a:rPr>
              <a:t>18 fixed-base records; range 0.75 to 3.1</a:t>
            </a:r>
            <a:endParaRPr lang="en-US" sz="1200" dirty="0"/>
          </a:p>
        </p:txBody>
      </p:sp>
      <p:sp>
        <p:nvSpPr>
          <p:cNvPr id="10" name="Text 7"/>
          <p:cNvSpPr txBox="1"/>
          <p:nvPr/>
        </p:nvSpPr>
        <p:spPr>
          <a:xfrm>
            <a:off x="8823960" y="2487168"/>
            <a:ext cx="2880360" cy="3383280"/>
          </a:xfrm>
          <a:prstGeom prst="rect">
            <a:avLst/>
          </a:prstGeom>
          <a:noFill/>
          <a:ln/>
        </p:spPr>
        <p:txBody>
          <a:bodyPr wrap="square" lIns="0" tIns="0" rIns="0" bIns="0" rtlCol="0" anchor="t"/>
          <a:lstStyle/>
          <a:p>
            <a:pPr marL="0" indent="0">
              <a:lnSpc>
                <a:spcPct val="100000"/>
              </a:lnSpc>
              <a:buNone/>
            </a:pPr>
            <a:r>
              <a:rPr lang="en-US" sz="1300" b="1" dirty="0">
                <a:solidFill>
                  <a:srgbClr val="A62B1F"/>
                </a:solidFill>
                <a:latin typeface="Calibri" pitchFamily="34" charset="0"/>
                <a:ea typeface="Calibri" pitchFamily="34" charset="-122"/>
                <a:cs typeface="Calibri" pitchFamily="34" charset="-120"/>
              </a:rPr>
              <a:t>No height trend</a:t>
            </a:r>
            <a:endParaRPr lang="en-US" sz="1300" dirty="0"/>
          </a:p>
          <a:p>
            <a:pPr marL="0" indent="0">
              <a:lnSpc>
                <a:spcPct val="100000"/>
              </a:lnSpc>
              <a:spcAft>
                <a:spcPts val="700"/>
              </a:spcAft>
              <a:buNone/>
            </a:pPr>
            <a:r>
              <a:rPr lang="en-US" sz="1200" dirty="0">
                <a:solidFill>
                  <a:srgbClr val="2B2B2B"/>
                </a:solidFill>
                <a:latin typeface="Calibri" pitchFamily="34" charset="0"/>
                <a:ea typeface="Calibri" pitchFamily="34" charset="-122"/>
                <a:cs typeface="Calibri" pitchFamily="34" charset="-120"/>
              </a:rPr>
              <a:t>A 3-story store reached 2.9; a 54-story tower reached 1.4.</a:t>
            </a:r>
            <a:endParaRPr lang="en-US" sz="1300" dirty="0"/>
          </a:p>
          <a:p>
            <a:pPr marL="0" indent="0">
              <a:lnSpc>
                <a:spcPct val="100000"/>
              </a:lnSpc>
              <a:buNone/>
            </a:pPr>
            <a:r>
              <a:rPr lang="en-US" sz="1300" b="1" dirty="0">
                <a:solidFill>
                  <a:srgbClr val="A62B1F"/>
                </a:solidFill>
                <a:latin typeface="Calibri" pitchFamily="34" charset="0"/>
                <a:ea typeface="Calibri" pitchFamily="34" charset="-122"/>
                <a:cs typeface="Calibri" pitchFamily="34" charset="-120"/>
              </a:rPr>
              <a:t>Yielding lowers it</a:t>
            </a:r>
            <a:endParaRPr lang="en-US" sz="1300" dirty="0"/>
          </a:p>
          <a:p>
            <a:pPr marL="0" indent="0">
              <a:lnSpc>
                <a:spcPct val="100000"/>
              </a:lnSpc>
              <a:spcAft>
                <a:spcPts val="700"/>
              </a:spcAft>
              <a:buNone/>
            </a:pPr>
            <a:r>
              <a:rPr lang="en-US" sz="1200" dirty="0">
                <a:solidFill>
                  <a:srgbClr val="2B2B2B"/>
                </a:solidFill>
                <a:latin typeface="Calibri" pitchFamily="34" charset="0"/>
                <a:ea typeface="Calibri" pitchFamily="34" charset="-122"/>
                <a:cs typeface="Calibri" pitchFamily="34" charset="-120"/>
              </a:rPr>
              <a:t>The four damaged buildings all fall between 0.75 and 1.7, which is the effect Rμ represents.</a:t>
            </a:r>
            <a:endParaRPr lang="en-US" sz="1300" dirty="0"/>
          </a:p>
          <a:p>
            <a:pPr marL="0" indent="0">
              <a:lnSpc>
                <a:spcPct val="100000"/>
              </a:lnSpc>
              <a:buNone/>
            </a:pPr>
            <a:r>
              <a:rPr lang="en-US" sz="1300" b="1" dirty="0">
                <a:solidFill>
                  <a:srgbClr val="A62B1F"/>
                </a:solidFill>
                <a:latin typeface="Calibri" pitchFamily="34" charset="0"/>
                <a:ea typeface="Calibri" pitchFamily="34" charset="-122"/>
                <a:cs typeface="Calibri" pitchFamily="34" charset="-120"/>
              </a:rPr>
              <a:t>Isolation reverses it</a:t>
            </a:r>
            <a:endParaRPr lang="en-US" sz="1300" dirty="0"/>
          </a:p>
          <a:p>
            <a:pPr marL="0" indent="0">
              <a:lnSpc>
                <a:spcPct val="100000"/>
              </a:lnSpc>
              <a:spcAft>
                <a:spcPts val="700"/>
              </a:spcAft>
              <a:buNone/>
            </a:pPr>
            <a:r>
              <a:rPr lang="en-US" sz="1200" dirty="0">
                <a:solidFill>
                  <a:srgbClr val="2B2B2B"/>
                </a:solidFill>
                <a:latin typeface="Calibri" pitchFamily="34" charset="0"/>
                <a:ea typeface="Calibri" pitchFamily="34" charset="-122"/>
                <a:cs typeface="Calibri" pitchFamily="34" charset="-120"/>
              </a:rPr>
              <a:t>USC University Hospital, 7-story base isolated: 0.37 g foundation, 0.21 g roof, ratio 0.57.</a:t>
            </a:r>
            <a:endParaRPr lang="en-US" sz="1300" dirty="0"/>
          </a:p>
          <a:p>
            <a:pPr marL="0" indent="0">
              <a:lnSpc>
                <a:spcPct val="100000"/>
              </a:lnSpc>
              <a:buNone/>
            </a:pPr>
            <a:r>
              <a:rPr lang="en-US" sz="1300" b="1" dirty="0">
                <a:solidFill>
                  <a:srgbClr val="A62B1F"/>
                </a:solidFill>
                <a:latin typeface="Calibri" pitchFamily="34" charset="0"/>
                <a:ea typeface="Calibri" pitchFamily="34" charset="-122"/>
                <a:cs typeface="Calibri" pitchFamily="34" charset="-120"/>
              </a:rPr>
              <a:t>Against the code</a:t>
            </a:r>
            <a:endParaRPr lang="en-US" sz="1300" dirty="0"/>
          </a:p>
          <a:p>
            <a:pPr marL="0" indent="0">
              <a:lnSpc>
                <a:spcPct val="100000"/>
              </a:lnSpc>
              <a:spcAft>
                <a:spcPts val="700"/>
              </a:spcAft>
              <a:buNone/>
            </a:pPr>
            <a:r>
              <a:rPr lang="en-US" sz="1200" dirty="0">
                <a:solidFill>
                  <a:srgbClr val="2B2B2B"/>
                </a:solidFill>
                <a:latin typeface="Calibri" pitchFamily="34" charset="0"/>
                <a:ea typeface="Calibri" pitchFamily="34" charset="-122"/>
                <a:cs typeface="Calibri" pitchFamily="34" charset="-120"/>
              </a:rPr>
              <a:t>Legacy 1 + 2z/h gives 3.0 at the roof and ASCE 7‑22 caps the roof factor at 3.5. Only Transamerica tops 3.0.</a:t>
            </a:r>
            <a:endParaRPr lang="en-US" sz="1300" dirty="0"/>
          </a:p>
        </p:txBody>
      </p:sp>
      <p:sp>
        <p:nvSpPr>
          <p:cNvPr id="11" name="Shape 8"/>
          <p:cNvSpPr/>
          <p:nvPr/>
        </p:nvSpPr>
        <p:spPr>
          <a:xfrm>
            <a:off x="502920" y="5989320"/>
            <a:ext cx="11201400" cy="566928"/>
          </a:xfrm>
          <a:prstGeom prst="roundRect">
            <a:avLst>
              <a:gd name="adj" fmla="val 9677"/>
            </a:avLst>
          </a:prstGeom>
          <a:solidFill>
            <a:srgbClr val="FBF3E4"/>
          </a:solidFill>
          <a:ln w="15875">
            <a:solidFill>
              <a:srgbClr val="B8761A"/>
            </a:solidFill>
            <a:prstDash val="solid"/>
          </a:ln>
        </p:spPr>
        <p:txBody>
          <a:bodyPr/>
          <a:lstStyle/>
          <a:p>
            <a:endParaRPr lang="en-US"/>
          </a:p>
        </p:txBody>
      </p:sp>
      <p:sp>
        <p:nvSpPr>
          <p:cNvPr id="12" name="Text 9"/>
          <p:cNvSpPr txBox="1"/>
          <p:nvPr/>
        </p:nvSpPr>
        <p:spPr>
          <a:xfrm>
            <a:off x="731520" y="5989320"/>
            <a:ext cx="10789920" cy="566928"/>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Roof amplification scatters from below 1 to about 3 with no trend in story count; rather period, site frequency and yielding govern it.</a:t>
            </a:r>
            <a:endParaRPr lang="en-US" sz="13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FLOOR RESPONSE SPECTRA</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Spectra at every level, 5% equipment damping</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27 / 41</a:t>
            </a:r>
            <a:endParaRPr lang="en-US" sz="1100" dirty="0"/>
          </a:p>
        </p:txBody>
      </p:sp>
      <p:graphicFrame>
        <p:nvGraphicFramePr>
          <p:cNvPr id="6" name="Chart 0"/>
          <p:cNvGraphicFramePr/>
          <p:nvPr>
            <p:extLst>
              <p:ext uri="{D42A27DB-BD31-4B8C-83A1-F6EECF244321}">
                <p14:modId xmlns:p14="http://schemas.microsoft.com/office/powerpoint/2010/main" val="3120965995"/>
              </p:ext>
            </p:extLst>
          </p:nvPr>
        </p:nvGraphicFramePr>
        <p:xfrm>
          <a:off x="457200" y="1280160"/>
          <a:ext cx="722376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7909560" y="1280160"/>
            <a:ext cx="3749040" cy="4389120"/>
          </a:xfrm>
          <a:prstGeom prst="roundRect">
            <a:avLst>
              <a:gd name="adj" fmla="val 1951"/>
            </a:avLst>
          </a:prstGeom>
          <a:solidFill>
            <a:srgbClr val="FFFFFF"/>
          </a:solidFill>
          <a:ln w="12700">
            <a:solidFill>
              <a:srgbClr val="1B4F8A"/>
            </a:solidFill>
            <a:prstDash val="solid"/>
          </a:ln>
        </p:spPr>
        <p:txBody>
          <a:bodyPr/>
          <a:lstStyle/>
          <a:p>
            <a:endParaRPr lang="en-US"/>
          </a:p>
        </p:txBody>
      </p:sp>
      <p:sp>
        <p:nvSpPr>
          <p:cNvPr id="8" name="Text 5"/>
          <p:cNvSpPr txBox="1"/>
          <p:nvPr/>
        </p:nvSpPr>
        <p:spPr>
          <a:xfrm>
            <a:off x="8074152" y="1389888"/>
            <a:ext cx="341985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Anatomy of a floor spectrum</a:t>
            </a:r>
            <a:endParaRPr lang="en-US" sz="1400" dirty="0"/>
          </a:p>
        </p:txBody>
      </p:sp>
      <p:sp>
        <p:nvSpPr>
          <p:cNvPr id="9" name="Text 6"/>
          <p:cNvSpPr txBox="1"/>
          <p:nvPr/>
        </p:nvSpPr>
        <p:spPr>
          <a:xfrm>
            <a:off x="8074152" y="1755648"/>
            <a:ext cx="3419856" cy="3822192"/>
          </a:xfrm>
          <a:prstGeom prst="rect">
            <a:avLst/>
          </a:prstGeom>
          <a:noFill/>
          <a:ln/>
        </p:spPr>
        <p:txBody>
          <a:bodyPr wrap="square" lIns="0" tIns="0" rIns="0" bIns="0" rtlCol="0" anchor="t"/>
          <a:lstStyle/>
          <a:p>
            <a:pPr marL="342900" indent="-342900">
              <a:spcAft>
                <a:spcPts val="1000"/>
              </a:spcAft>
              <a:buClr>
                <a:srgbClr val="006699"/>
              </a:buClr>
              <a:buSzPct val="80000"/>
              <a:buChar char="•"/>
            </a:pPr>
            <a:r>
              <a:rPr lang="en-US" sz="1400" dirty="0">
                <a:solidFill>
                  <a:srgbClr val="2B2B2B"/>
                </a:solidFill>
                <a:ea typeface="Calibri" pitchFamily="34" charset="-122"/>
                <a:cs typeface="Calibri" pitchFamily="34" charset="-120"/>
              </a:rPr>
              <a:t>Tuned peak at f₁ (plotted near 1.9 Hz): roof 5.9 g vs ground 1.0 g</a:t>
            </a:r>
            <a:endParaRPr lang="en-US" sz="1400" dirty="0"/>
          </a:p>
          <a:p>
            <a:pPr marL="342900" indent="-342900">
              <a:spcAft>
                <a:spcPts val="1000"/>
              </a:spcAft>
              <a:buClr>
                <a:srgbClr val="006699"/>
              </a:buClr>
              <a:buSzPct val="80000"/>
              <a:buChar char="•"/>
            </a:pPr>
            <a:r>
              <a:rPr lang="en-US" sz="1400" dirty="0">
                <a:solidFill>
                  <a:srgbClr val="2B2B2B"/>
                </a:solidFill>
                <a:ea typeface="Calibri" pitchFamily="34" charset="-122"/>
                <a:cs typeface="Calibri" pitchFamily="34" charset="-120"/>
              </a:rPr>
              <a:t>Second peak at f₂ ≈ 5.7 Hz: roof 2.8 g, and the largest peak at Level 1 (2.3 g)</a:t>
            </a:r>
            <a:endParaRPr lang="en-US" sz="1400" dirty="0"/>
          </a:p>
          <a:p>
            <a:pPr marL="342900" indent="-342900">
              <a:spcAft>
                <a:spcPts val="1000"/>
              </a:spcAft>
              <a:buClr>
                <a:srgbClr val="006699"/>
              </a:buClr>
              <a:buSzPct val="80000"/>
              <a:buChar char="•"/>
            </a:pPr>
            <a:r>
              <a:rPr lang="en-US" sz="1400" dirty="0">
                <a:solidFill>
                  <a:srgbClr val="2B2B2B"/>
                </a:solidFill>
                <a:ea typeface="Calibri" pitchFamily="34" charset="-122"/>
                <a:cs typeface="Calibri" pitchFamily="34" charset="-120"/>
              </a:rPr>
              <a:t>Below f₁: little amplification; roof 1.06 g vs ground 0.62 g at 1 Hz</a:t>
            </a:r>
            <a:endParaRPr lang="en-US" sz="1400" dirty="0"/>
          </a:p>
          <a:p>
            <a:pPr marL="342900" indent="-342900">
              <a:spcAft>
                <a:spcPts val="1000"/>
              </a:spcAft>
              <a:buClr>
                <a:srgbClr val="006699"/>
              </a:buClr>
              <a:buSzPct val="80000"/>
              <a:buChar char="•"/>
            </a:pPr>
            <a:r>
              <a:rPr lang="en-US" sz="1400" dirty="0">
                <a:solidFill>
                  <a:srgbClr val="2B2B2B"/>
                </a:solidFill>
                <a:ea typeface="Calibri" pitchFamily="34" charset="-122"/>
                <a:cs typeface="Calibri" pitchFamily="34" charset="-120"/>
              </a:rPr>
              <a:t>Rigid range: spectrum settles to the peak floor acceleration, 1.40 g at the roof</a:t>
            </a:r>
            <a:endParaRPr lang="en-US" sz="1400" dirty="0"/>
          </a:p>
        </p:txBody>
      </p:sp>
      <p:sp>
        <p:nvSpPr>
          <p:cNvPr id="10" name="Shape 7"/>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1" name="Text 8"/>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Floor spectra are peaked, not smooth plateaus — the frequency of the equipment matters far more than on the ground.</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EQUIPMENT DAMPING</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Floors are far more damping-sensitive than the ground</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28 / 41</a:t>
            </a:r>
            <a:endParaRPr lang="en-US" sz="1100" dirty="0"/>
          </a:p>
        </p:txBody>
      </p:sp>
      <p:graphicFrame>
        <p:nvGraphicFramePr>
          <p:cNvPr id="6" name="Chart 0"/>
          <p:cNvGraphicFramePr/>
          <p:nvPr>
            <p:extLst>
              <p:ext uri="{D42A27DB-BD31-4B8C-83A1-F6EECF244321}">
                <p14:modId xmlns:p14="http://schemas.microsoft.com/office/powerpoint/2010/main" val="1454587413"/>
              </p:ext>
            </p:extLst>
          </p:nvPr>
        </p:nvGraphicFramePr>
        <p:xfrm>
          <a:off x="457200" y="1280160"/>
          <a:ext cx="722376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7909560" y="1280160"/>
            <a:ext cx="3749040" cy="1828800"/>
          </a:xfrm>
          <a:prstGeom prst="roundRect">
            <a:avLst>
              <a:gd name="adj" fmla="val 4000"/>
            </a:avLst>
          </a:prstGeom>
          <a:solidFill>
            <a:srgbClr val="EEF3F8"/>
          </a:solidFill>
          <a:ln w="12700">
            <a:solidFill>
              <a:srgbClr val="EEF3F8"/>
            </a:solidFill>
            <a:prstDash val="solid"/>
          </a:ln>
        </p:spPr>
        <p:txBody>
          <a:bodyPr/>
          <a:lstStyle/>
          <a:p>
            <a:endParaRPr lang="en-US"/>
          </a:p>
        </p:txBody>
      </p:sp>
      <p:sp>
        <p:nvSpPr>
          <p:cNvPr id="8" name="Text 5"/>
          <p:cNvSpPr txBox="1"/>
          <p:nvPr/>
        </p:nvSpPr>
        <p:spPr>
          <a:xfrm>
            <a:off x="8092440" y="1371600"/>
            <a:ext cx="3383280" cy="274320"/>
          </a:xfrm>
          <a:prstGeom prst="rect">
            <a:avLst/>
          </a:prstGeom>
          <a:noFill/>
          <a:ln/>
        </p:spPr>
        <p:txBody>
          <a:bodyPr wrap="square" lIns="0" tIns="0" rIns="0" bIns="0" rtlCol="0" anchor="ctr"/>
          <a:lstStyle/>
          <a:p>
            <a:pPr marL="0" indent="0">
              <a:buNone/>
            </a:pPr>
            <a:r>
              <a:rPr lang="en-US" sz="1100" b="1" kern="0" spc="200" dirty="0">
                <a:solidFill>
                  <a:srgbClr val="1C7293"/>
                </a:solidFill>
                <a:latin typeface="Calibri" pitchFamily="34" charset="0"/>
                <a:ea typeface="Calibri" pitchFamily="34" charset="-122"/>
                <a:cs typeface="Calibri" pitchFamily="34" charset="-120"/>
              </a:rPr>
              <a:t>2% / 5% RATIO AT THE PEAK</a:t>
            </a:r>
            <a:endParaRPr lang="en-US" sz="1100" dirty="0"/>
          </a:p>
        </p:txBody>
      </p:sp>
      <p:sp>
        <p:nvSpPr>
          <p:cNvPr id="9" name="Text 6"/>
          <p:cNvSpPr txBox="1"/>
          <p:nvPr/>
        </p:nvSpPr>
        <p:spPr>
          <a:xfrm>
            <a:off x="8092440" y="1691640"/>
            <a:ext cx="1645920" cy="502920"/>
          </a:xfrm>
          <a:prstGeom prst="rect">
            <a:avLst/>
          </a:prstGeom>
          <a:noFill/>
          <a:ln/>
        </p:spPr>
        <p:txBody>
          <a:bodyPr wrap="square" lIns="0" tIns="0" rIns="0" bIns="0" rtlCol="0" anchor="ctr"/>
          <a:lstStyle/>
          <a:p>
            <a:pPr marL="0" indent="0">
              <a:buNone/>
            </a:pPr>
            <a:r>
              <a:rPr lang="en-US" sz="2600" b="1" dirty="0">
                <a:solidFill>
                  <a:srgbClr val="A62B1F"/>
                </a:solidFill>
                <a:latin typeface="Cambria" pitchFamily="34" charset="0"/>
                <a:ea typeface="Cambria" pitchFamily="34" charset="-122"/>
                <a:cs typeface="Cambria" pitchFamily="34" charset="-120"/>
              </a:rPr>
              <a:t>1.67</a:t>
            </a:r>
            <a:endParaRPr lang="en-US" sz="2600" dirty="0"/>
          </a:p>
        </p:txBody>
      </p:sp>
      <p:sp>
        <p:nvSpPr>
          <p:cNvPr id="10" name="Text 7"/>
          <p:cNvSpPr txBox="1"/>
          <p:nvPr/>
        </p:nvSpPr>
        <p:spPr>
          <a:xfrm>
            <a:off x="8092440" y="2194560"/>
            <a:ext cx="1645920" cy="502920"/>
          </a:xfrm>
          <a:prstGeom prst="rect">
            <a:avLst/>
          </a:prstGeom>
          <a:noFill/>
          <a:ln/>
        </p:spPr>
        <p:txBody>
          <a:bodyPr wrap="square" lIns="0" tIns="0" rIns="0" bIns="0" rtlCol="0" anchor="t"/>
          <a:lstStyle/>
          <a:p>
            <a:pPr marL="0" indent="0">
              <a:buNone/>
            </a:pPr>
            <a:r>
              <a:rPr lang="en-US" sz="1400" dirty="0">
                <a:solidFill>
                  <a:srgbClr val="2B2B2B"/>
                </a:solidFill>
                <a:latin typeface="Calibri" pitchFamily="34" charset="0"/>
                <a:ea typeface="Calibri" pitchFamily="34" charset="-122"/>
                <a:cs typeface="Calibri" pitchFamily="34" charset="-120"/>
              </a:rPr>
              <a:t>Roof (9.9 g / 5.9 g)</a:t>
            </a:r>
            <a:endParaRPr lang="en-US" sz="1400" dirty="0"/>
          </a:p>
        </p:txBody>
      </p:sp>
      <p:sp>
        <p:nvSpPr>
          <p:cNvPr id="11" name="Text 8"/>
          <p:cNvSpPr txBox="1"/>
          <p:nvPr/>
        </p:nvSpPr>
        <p:spPr>
          <a:xfrm>
            <a:off x="9829800" y="1691640"/>
            <a:ext cx="1645920" cy="502920"/>
          </a:xfrm>
          <a:prstGeom prst="rect">
            <a:avLst/>
          </a:prstGeom>
          <a:noFill/>
          <a:ln/>
        </p:spPr>
        <p:txBody>
          <a:bodyPr wrap="square" lIns="0" tIns="0" rIns="0" bIns="0" rtlCol="0" anchor="ctr"/>
          <a:lstStyle/>
          <a:p>
            <a:pPr marL="0" indent="0">
              <a:buNone/>
            </a:pPr>
            <a:r>
              <a:rPr lang="en-US" sz="2600" b="1" dirty="0">
                <a:solidFill>
                  <a:srgbClr val="6B7480"/>
                </a:solidFill>
                <a:latin typeface="Cambria" pitchFamily="34" charset="0"/>
                <a:ea typeface="Cambria" pitchFamily="34" charset="-122"/>
                <a:cs typeface="Cambria" pitchFamily="34" charset="-120"/>
              </a:rPr>
              <a:t>1.23</a:t>
            </a:r>
            <a:endParaRPr lang="en-US" sz="2600" dirty="0"/>
          </a:p>
        </p:txBody>
      </p:sp>
      <p:sp>
        <p:nvSpPr>
          <p:cNvPr id="12" name="Text 9"/>
          <p:cNvSpPr txBox="1"/>
          <p:nvPr/>
        </p:nvSpPr>
        <p:spPr>
          <a:xfrm>
            <a:off x="9829800" y="2194560"/>
            <a:ext cx="1645920" cy="502920"/>
          </a:xfrm>
          <a:prstGeom prst="rect">
            <a:avLst/>
          </a:prstGeom>
          <a:noFill/>
          <a:ln/>
        </p:spPr>
        <p:txBody>
          <a:bodyPr wrap="square" lIns="0" tIns="0" rIns="0" bIns="0" rtlCol="0" anchor="t"/>
          <a:lstStyle/>
          <a:p>
            <a:pPr marL="0" indent="0">
              <a:buNone/>
            </a:pPr>
            <a:r>
              <a:rPr lang="en-US" sz="1400" dirty="0">
                <a:solidFill>
                  <a:srgbClr val="2B2B2B"/>
                </a:solidFill>
                <a:latin typeface="Calibri" pitchFamily="34" charset="0"/>
                <a:ea typeface="Calibri" pitchFamily="34" charset="-122"/>
                <a:cs typeface="Calibri" pitchFamily="34" charset="-120"/>
              </a:rPr>
              <a:t>Ground at 2 Hz</a:t>
            </a:r>
            <a:endParaRPr lang="en-US" sz="1400" dirty="0"/>
          </a:p>
        </p:txBody>
      </p:sp>
      <p:sp>
        <p:nvSpPr>
          <p:cNvPr id="13" name="Shape 10"/>
          <p:cNvSpPr/>
          <p:nvPr/>
        </p:nvSpPr>
        <p:spPr>
          <a:xfrm>
            <a:off x="7909560" y="3246120"/>
            <a:ext cx="3749040" cy="2423160"/>
          </a:xfrm>
          <a:prstGeom prst="roundRect">
            <a:avLst>
              <a:gd name="adj" fmla="val 3019"/>
            </a:avLst>
          </a:prstGeom>
          <a:solidFill>
            <a:srgbClr val="FFFFFF"/>
          </a:solidFill>
          <a:ln w="12700">
            <a:solidFill>
              <a:srgbClr val="1B4F8A"/>
            </a:solidFill>
            <a:prstDash val="solid"/>
          </a:ln>
        </p:spPr>
        <p:txBody>
          <a:bodyPr/>
          <a:lstStyle/>
          <a:p>
            <a:endParaRPr lang="en-US"/>
          </a:p>
        </p:txBody>
      </p:sp>
      <p:sp>
        <p:nvSpPr>
          <p:cNvPr id="14" name="Text 11"/>
          <p:cNvSpPr txBox="1"/>
          <p:nvPr/>
        </p:nvSpPr>
        <p:spPr>
          <a:xfrm>
            <a:off x="8074152" y="3355848"/>
            <a:ext cx="341985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Choosing ζₑ</a:t>
            </a:r>
            <a:endParaRPr lang="en-US" sz="1400" dirty="0"/>
          </a:p>
        </p:txBody>
      </p:sp>
      <p:sp>
        <p:nvSpPr>
          <p:cNvPr id="15" name="Text 12"/>
          <p:cNvSpPr txBox="1"/>
          <p:nvPr/>
        </p:nvSpPr>
        <p:spPr>
          <a:xfrm>
            <a:off x="8074152" y="3721608"/>
            <a:ext cx="3419856" cy="185623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Use the damping of the component, not the building</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Welded steel and bolted cabinets: often 2–3%; nuclear practice specifies values by component type</a:t>
            </a:r>
            <a:endParaRPr lang="en-US" sz="1400" dirty="0"/>
          </a:p>
          <a:p>
            <a:pPr marL="342900" indent="-342900">
              <a:spcAft>
                <a:spcPts val="5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Harmonic input would give the full Q ratio, 2.5; broadband gives about √2.5 ≈ 1.6 at most</a:t>
            </a:r>
            <a:endParaRPr lang="en-US" sz="1400" dirty="0"/>
          </a:p>
        </p:txBody>
      </p:sp>
      <p:sp>
        <p:nvSpPr>
          <p:cNvPr id="16" name="Shape 13"/>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7" name="Text 14"/>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An error in equipment damping costs much more on a floor than it does on the ground.</a:t>
            </a:r>
            <a:endParaRPr lang="en-US" sz="1350" dirty="0"/>
          </a:p>
        </p:txBody>
      </p:sp>
      <p:sp>
        <p:nvSpPr>
          <p:cNvPr id="18" name="TextBox 17">
            <a:extLst>
              <a:ext uri="{FF2B5EF4-FFF2-40B4-BE49-F238E27FC236}">
                <a16:creationId xmlns:a16="http://schemas.microsoft.com/office/drawing/2014/main" id="{B1D42B71-D3A9-B9B5-EAC3-530EA800C328}"/>
              </a:ext>
            </a:extLst>
          </p:cNvPr>
          <p:cNvSpPr txBox="1"/>
          <p:nvPr/>
        </p:nvSpPr>
        <p:spPr>
          <a:xfrm>
            <a:off x="4203050" y="2292131"/>
            <a:ext cx="2562447" cy="307777"/>
          </a:xfrm>
          <a:prstGeom prst="rect">
            <a:avLst/>
          </a:prstGeom>
          <a:noFill/>
        </p:spPr>
        <p:txBody>
          <a:bodyPr wrap="square" rtlCol="0">
            <a:spAutoFit/>
          </a:bodyPr>
          <a:lstStyle/>
          <a:p>
            <a:r>
              <a:rPr lang="en-US" sz="1400" i="1" dirty="0"/>
              <a:t>Synthesize Time History Example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UNCERTAINTY</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Peak broadening for frequency uncertainty</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29 / 41</a:t>
            </a:r>
            <a:endParaRPr lang="en-US" sz="1100" dirty="0"/>
          </a:p>
        </p:txBody>
      </p:sp>
      <p:graphicFrame>
        <p:nvGraphicFramePr>
          <p:cNvPr id="6" name="Chart 0"/>
          <p:cNvGraphicFramePr/>
          <p:nvPr>
            <p:extLst>
              <p:ext uri="{D42A27DB-BD31-4B8C-83A1-F6EECF244321}">
                <p14:modId xmlns:p14="http://schemas.microsoft.com/office/powerpoint/2010/main" val="389702228"/>
              </p:ext>
            </p:extLst>
          </p:nvPr>
        </p:nvGraphicFramePr>
        <p:xfrm>
          <a:off x="457200" y="1280160"/>
          <a:ext cx="722376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7909560" y="1280160"/>
            <a:ext cx="3749040" cy="2240280"/>
          </a:xfrm>
          <a:prstGeom prst="roundRect">
            <a:avLst>
              <a:gd name="adj" fmla="val 3265"/>
            </a:avLst>
          </a:prstGeom>
          <a:solidFill>
            <a:srgbClr val="FFFFFF"/>
          </a:solidFill>
          <a:ln w="12700">
            <a:solidFill>
              <a:srgbClr val="A62B1F"/>
            </a:solidFill>
            <a:prstDash val="solid"/>
          </a:ln>
        </p:spPr>
        <p:txBody>
          <a:bodyPr/>
          <a:lstStyle/>
          <a:p>
            <a:endParaRPr lang="en-US"/>
          </a:p>
        </p:txBody>
      </p:sp>
      <p:sp>
        <p:nvSpPr>
          <p:cNvPr id="8" name="Text 5"/>
          <p:cNvSpPr txBox="1"/>
          <p:nvPr/>
        </p:nvSpPr>
        <p:spPr>
          <a:xfrm>
            <a:off x="8074152" y="1389888"/>
            <a:ext cx="3419856" cy="310896"/>
          </a:xfrm>
          <a:prstGeom prst="rect">
            <a:avLst/>
          </a:prstGeom>
          <a:noFill/>
          <a:ln/>
        </p:spPr>
        <p:txBody>
          <a:bodyPr wrap="square" lIns="0" tIns="0" rIns="0" bIns="0" rtlCol="0" anchor="ctr"/>
          <a:lstStyle/>
          <a:p>
            <a:pPr marL="0" indent="0">
              <a:buNone/>
            </a:pPr>
            <a:r>
              <a:rPr lang="en-US" sz="1400" b="1" dirty="0">
                <a:solidFill>
                  <a:srgbClr val="A62B1F"/>
                </a:solidFill>
                <a:latin typeface="Calibri" pitchFamily="34" charset="0"/>
                <a:ea typeface="Calibri" pitchFamily="34" charset="-122"/>
                <a:cs typeface="Calibri" pitchFamily="34" charset="-120"/>
              </a:rPr>
              <a:t>Sources of nonlinearity &amp; frequency error</a:t>
            </a:r>
            <a:endParaRPr lang="en-US" sz="1400" dirty="0"/>
          </a:p>
        </p:txBody>
      </p:sp>
      <p:sp>
        <p:nvSpPr>
          <p:cNvPr id="9" name="Text 6"/>
          <p:cNvSpPr txBox="1"/>
          <p:nvPr/>
        </p:nvSpPr>
        <p:spPr>
          <a:xfrm>
            <a:off x="8074152" y="1755648"/>
            <a:ext cx="3419856" cy="167335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Concrete cracking, stiffness and mass estimates</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Soil-structure interaction</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Nonstructural stiffness, modeling idealization</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Amplitude-dependent stiffness in strong shaking</a:t>
            </a:r>
            <a:endParaRPr lang="en-US" sz="1400" dirty="0"/>
          </a:p>
        </p:txBody>
      </p:sp>
      <p:sp>
        <p:nvSpPr>
          <p:cNvPr id="10" name="Shape 7"/>
          <p:cNvSpPr/>
          <p:nvPr/>
        </p:nvSpPr>
        <p:spPr>
          <a:xfrm>
            <a:off x="7909560" y="3657600"/>
            <a:ext cx="3749040" cy="2011680"/>
          </a:xfrm>
          <a:prstGeom prst="roundRect">
            <a:avLst>
              <a:gd name="adj" fmla="val 3636"/>
            </a:avLst>
          </a:prstGeom>
          <a:solidFill>
            <a:srgbClr val="FFFFFF"/>
          </a:solidFill>
          <a:ln w="12700">
            <a:solidFill>
              <a:srgbClr val="1B4F8A"/>
            </a:solidFill>
            <a:prstDash val="solid"/>
          </a:ln>
        </p:spPr>
        <p:txBody>
          <a:bodyPr/>
          <a:lstStyle/>
          <a:p>
            <a:endParaRPr lang="en-US"/>
          </a:p>
        </p:txBody>
      </p:sp>
      <p:sp>
        <p:nvSpPr>
          <p:cNvPr id="11" name="Text 8"/>
          <p:cNvSpPr txBox="1"/>
          <p:nvPr/>
        </p:nvSpPr>
        <p:spPr>
          <a:xfrm>
            <a:off x="8074152" y="3767328"/>
            <a:ext cx="341985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Practice</a:t>
            </a:r>
            <a:endParaRPr lang="en-US" sz="1400" dirty="0"/>
          </a:p>
        </p:txBody>
      </p:sp>
      <p:sp>
        <p:nvSpPr>
          <p:cNvPr id="12" name="Text 9"/>
          <p:cNvSpPr txBox="1"/>
          <p:nvPr/>
        </p:nvSpPr>
        <p:spPr>
          <a:xfrm>
            <a:off x="8074152" y="4133088"/>
            <a:ext cx="3419856" cy="144475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ASCE 4-16: broaden peaks ±15%</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USNRC RG 1.122: minimum ±10%, larger if variation warrants</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Alternative: peak shifting, rerunning at shifted frequencies</a:t>
            </a:r>
            <a:endParaRPr lang="en-US" sz="1400" dirty="0"/>
          </a:p>
        </p:txBody>
      </p:sp>
      <p:sp>
        <p:nvSpPr>
          <p:cNvPr id="13" name="Shape 10"/>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4" name="Text 11"/>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Broadening turns a sharp 9.9 g spike into a 9.9 g plateau from 1.7 to 2.35 Hz; equipment in that band must take the peak.</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SECOND EXAMPLE  ·  RECORDED MOTION</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Input: El Centro 1940, north-south component</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30 / 41</a:t>
            </a:r>
            <a:endParaRPr lang="en-US" sz="1100" dirty="0"/>
          </a:p>
        </p:txBody>
      </p:sp>
      <p:graphicFrame>
        <p:nvGraphicFramePr>
          <p:cNvPr id="6" name="LIN_th"/>
          <p:cNvGraphicFramePr/>
          <p:nvPr/>
        </p:nvGraphicFramePr>
        <p:xfrm>
          <a:off x="457200" y="1280160"/>
          <a:ext cx="5669280" cy="3566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LOG_g"/>
          <p:cNvGraphicFramePr/>
          <p:nvPr/>
        </p:nvGraphicFramePr>
        <p:xfrm>
          <a:off x="6263640" y="1280160"/>
          <a:ext cx="5486400" cy="356616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4"/>
          <p:cNvSpPr/>
          <p:nvPr/>
        </p:nvSpPr>
        <p:spPr>
          <a:xfrm>
            <a:off x="548640" y="4983480"/>
            <a:ext cx="5486400" cy="731520"/>
          </a:xfrm>
          <a:prstGeom prst="roundRect">
            <a:avLst>
              <a:gd name="adj" fmla="val 7500"/>
            </a:avLst>
          </a:prstGeom>
          <a:solidFill>
            <a:srgbClr val="FFFFFF"/>
          </a:solidFill>
          <a:ln w="12700">
            <a:solidFill>
              <a:srgbClr val="1B4F8A"/>
            </a:solidFill>
            <a:prstDash val="solid"/>
          </a:ln>
        </p:spPr>
        <p:txBody>
          <a:bodyPr/>
          <a:lstStyle/>
          <a:p>
            <a:endParaRPr lang="en-US"/>
          </a:p>
        </p:txBody>
      </p:sp>
      <p:sp>
        <p:nvSpPr>
          <p:cNvPr id="9" name="Text 5"/>
          <p:cNvSpPr txBox="1"/>
          <p:nvPr/>
        </p:nvSpPr>
        <p:spPr>
          <a:xfrm>
            <a:off x="731520" y="5029200"/>
            <a:ext cx="5166360" cy="640080"/>
          </a:xfrm>
          <a:prstGeom prst="rect">
            <a:avLst/>
          </a:prstGeom>
          <a:noFill/>
          <a:ln/>
        </p:spPr>
        <p:txBody>
          <a:bodyPr wrap="square" lIns="0" tIns="0" rIns="0" bIns="0" rtlCol="0" anchor="ctr"/>
          <a:lstStyle/>
          <a:p>
            <a:pPr marL="0" indent="0">
              <a:buNone/>
            </a:pPr>
            <a:r>
              <a:rPr lang="en-US" sz="1250" dirty="0">
                <a:solidFill>
                  <a:srgbClr val="2B2B2B"/>
                </a:solidFill>
                <a:latin typeface="Calibri" pitchFamily="34" charset="0"/>
                <a:ea typeface="Calibri" pitchFamily="34" charset="-122"/>
                <a:cs typeface="Calibri" pitchFamily="34" charset="-120"/>
              </a:rPr>
              <a:t>Imperial Valley earthquake, 18 May 1940.  53.7 sec at 100 samples/sec, PGA 0.35 g, used unscaled.  Upsampled to 1000 samples/sec for the building and SRS.</a:t>
            </a:r>
            <a:endParaRPr lang="en-US" sz="1250" dirty="0"/>
          </a:p>
        </p:txBody>
      </p:sp>
      <p:sp>
        <p:nvSpPr>
          <p:cNvPr id="10" name="Shape 6"/>
          <p:cNvSpPr/>
          <p:nvPr/>
        </p:nvSpPr>
        <p:spPr>
          <a:xfrm>
            <a:off x="6263640" y="4983480"/>
            <a:ext cx="5394960" cy="731520"/>
          </a:xfrm>
          <a:prstGeom prst="roundRect">
            <a:avLst>
              <a:gd name="adj" fmla="val 7500"/>
            </a:avLst>
          </a:prstGeom>
          <a:solidFill>
            <a:srgbClr val="FFFFFF"/>
          </a:solidFill>
          <a:ln w="12700">
            <a:solidFill>
              <a:srgbClr val="1C7293"/>
            </a:solidFill>
            <a:prstDash val="solid"/>
          </a:ln>
        </p:spPr>
        <p:txBody>
          <a:bodyPr/>
          <a:lstStyle/>
          <a:p>
            <a:endParaRPr lang="en-US"/>
          </a:p>
        </p:txBody>
      </p:sp>
      <p:sp>
        <p:nvSpPr>
          <p:cNvPr id="11" name="Text 7"/>
          <p:cNvSpPr txBox="1"/>
          <p:nvPr/>
        </p:nvSpPr>
        <p:spPr>
          <a:xfrm>
            <a:off x="6446520" y="5029200"/>
            <a:ext cx="5074920" cy="640080"/>
          </a:xfrm>
          <a:prstGeom prst="rect">
            <a:avLst/>
          </a:prstGeom>
          <a:noFill/>
          <a:ln/>
        </p:spPr>
        <p:txBody>
          <a:bodyPr wrap="square" lIns="0" tIns="0" rIns="0" bIns="0" rtlCol="0" anchor="ctr"/>
          <a:lstStyle/>
          <a:p>
            <a:pPr marL="0" indent="0">
              <a:buNone/>
            </a:pPr>
            <a:r>
              <a:rPr lang="en-US" sz="1250" dirty="0">
                <a:solidFill>
                  <a:srgbClr val="2B2B2B"/>
                </a:solidFill>
                <a:latin typeface="Calibri" pitchFamily="34" charset="0"/>
                <a:ea typeface="Calibri" pitchFamily="34" charset="-122"/>
                <a:cs typeface="Calibri" pitchFamily="34" charset="-120"/>
              </a:rPr>
              <a:t>Not spectrum-matched:  0.84 g at f₁ = 2 Hz, a 0.94 g peak at 3.9 Hz.  SA(f₁)/PGA = 2.4, the same as the synthesized record.</a:t>
            </a:r>
            <a:endParaRPr lang="en-US" sz="1250" dirty="0"/>
          </a:p>
        </p:txBody>
      </p:sp>
      <p:sp>
        <p:nvSpPr>
          <p:cNvPr id="12" name="Shape 8"/>
          <p:cNvSpPr/>
          <p:nvPr/>
        </p:nvSpPr>
        <p:spPr>
          <a:xfrm>
            <a:off x="548640" y="5806440"/>
            <a:ext cx="11109960" cy="502920"/>
          </a:xfrm>
          <a:prstGeom prst="roundRect">
            <a:avLst>
              <a:gd name="adj" fmla="val 10909"/>
            </a:avLst>
          </a:prstGeom>
          <a:solidFill>
            <a:srgbClr val="FBF3E4"/>
          </a:solidFill>
          <a:ln w="12700">
            <a:solidFill>
              <a:srgbClr val="B8761A"/>
            </a:solidFill>
            <a:prstDash val="solid"/>
          </a:ln>
        </p:spPr>
        <p:txBody>
          <a:bodyPr/>
          <a:lstStyle/>
          <a:p>
            <a:endParaRPr lang="en-US"/>
          </a:p>
        </p:txBody>
      </p:sp>
      <p:sp>
        <p:nvSpPr>
          <p:cNvPr id="13" name="Text 9"/>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A real record has its own peaks and valleys; where they fall against the building modes sets the floor spectra.</a:t>
            </a:r>
            <a:endParaRPr lang="en-US" sz="1400" dirty="0"/>
          </a:p>
        </p:txBody>
      </p:sp>
      <p:sp>
        <p:nvSpPr>
          <p:cNvPr id="14" name="TextBox 13">
            <a:extLst>
              <a:ext uri="{FF2B5EF4-FFF2-40B4-BE49-F238E27FC236}">
                <a16:creationId xmlns:a16="http://schemas.microsoft.com/office/drawing/2014/main" id="{0E70DB93-5893-9FD9-4B94-9632D115E9DB}"/>
              </a:ext>
            </a:extLst>
          </p:cNvPr>
          <p:cNvSpPr txBox="1"/>
          <p:nvPr/>
        </p:nvSpPr>
        <p:spPr>
          <a:xfrm>
            <a:off x="7922319" y="935807"/>
            <a:ext cx="2922891" cy="307777"/>
          </a:xfrm>
          <a:prstGeom prst="rect">
            <a:avLst/>
          </a:prstGeom>
          <a:noFill/>
        </p:spPr>
        <p:txBody>
          <a:bodyPr wrap="square" rtlCol="0">
            <a:spAutoFit/>
          </a:bodyPr>
          <a:lstStyle/>
          <a:p>
            <a:r>
              <a:rPr lang="en-US" sz="1400" i="1" dirty="0"/>
              <a:t>Target is generic level for California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SECOND EXAMPLE  ·  RECORDED MOTION</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Roof response to El Centro</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31 / 41</a:t>
            </a:r>
            <a:endParaRPr lang="en-US" sz="1100" dirty="0"/>
          </a:p>
        </p:txBody>
      </p:sp>
      <p:graphicFrame>
        <p:nvGraphicFramePr>
          <p:cNvPr id="6" name="LIN_win"/>
          <p:cNvGraphicFramePr/>
          <p:nvPr/>
        </p:nvGraphicFramePr>
        <p:xfrm>
          <a:off x="457200" y="1280160"/>
          <a:ext cx="740664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8092440" y="1280160"/>
            <a:ext cx="3566160" cy="4389120"/>
          </a:xfrm>
          <a:prstGeom prst="roundRect">
            <a:avLst>
              <a:gd name="adj" fmla="val 1538"/>
            </a:avLst>
          </a:prstGeom>
          <a:solidFill>
            <a:srgbClr val="FFFFFF"/>
          </a:solidFill>
          <a:ln w="15875">
            <a:solidFill>
              <a:srgbClr val="1B4F8A"/>
            </a:solidFill>
            <a:prstDash val="solid"/>
          </a:ln>
        </p:spPr>
        <p:txBody>
          <a:bodyPr/>
          <a:lstStyle/>
          <a:p>
            <a:endParaRPr lang="en-US"/>
          </a:p>
        </p:txBody>
      </p:sp>
      <p:sp>
        <p:nvSpPr>
          <p:cNvPr id="8" name="Text 5"/>
          <p:cNvSpPr txBox="1"/>
          <p:nvPr/>
        </p:nvSpPr>
        <p:spPr>
          <a:xfrm>
            <a:off x="8257032" y="1389888"/>
            <a:ext cx="323697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What to notice</a:t>
            </a:r>
            <a:endParaRPr lang="en-US" sz="1400" dirty="0"/>
          </a:p>
        </p:txBody>
      </p:sp>
      <p:sp>
        <p:nvSpPr>
          <p:cNvPr id="9" name="Text 6"/>
          <p:cNvSpPr txBox="1"/>
          <p:nvPr/>
        </p:nvSpPr>
        <p:spPr>
          <a:xfrm>
            <a:off x="8257032" y="1755648"/>
            <a:ext cx="3236976" cy="3803904"/>
          </a:xfrm>
          <a:prstGeom prst="rect">
            <a:avLst/>
          </a:prstGeom>
          <a:noFill/>
          <a:ln/>
        </p:spPr>
        <p:txBody>
          <a:bodyPr wrap="square" lIns="0" tIns="0" rIns="0" bIns="0" rtlCol="0" anchor="t"/>
          <a:lstStyle/>
          <a:p>
            <a:pPr marL="285750" indent="-285750">
              <a:spcBef>
                <a:spcPts val="700"/>
              </a:spcBef>
              <a:buClr>
                <a:srgbClr val="006699"/>
              </a:buClr>
              <a:buFont typeface="Arial"/>
              <a:buChar char="•"/>
            </a:pPr>
            <a:r>
              <a:rPr lang="en-US" sz="1400" dirty="0">
                <a:solidFill>
                  <a:srgbClr val="2B2B2B"/>
                </a:solidFill>
                <a:latin typeface="Calibri" pitchFamily="34" charset="0"/>
                <a:ea typeface="Calibri" pitchFamily="34" charset="-122"/>
                <a:cs typeface="Calibri" pitchFamily="34" charset="-120"/>
              </a:rPr>
              <a:t>The same 0.5 sec roof cycle as the synthesized case:  the building, not the record, sets the period</a:t>
            </a:r>
            <a:endParaRPr lang="en-US" sz="1400" dirty="0"/>
          </a:p>
          <a:p>
            <a:pPr marL="285750" indent="-285750">
              <a:spcBef>
                <a:spcPts val="700"/>
              </a:spcBef>
              <a:buClr>
                <a:srgbClr val="006699"/>
              </a:buClr>
              <a:buFont typeface="Arial"/>
              <a:buChar char="•"/>
            </a:pPr>
            <a:r>
              <a:rPr lang="en-US" sz="1400" dirty="0">
                <a:solidFill>
                  <a:srgbClr val="2B2B2B"/>
                </a:solidFill>
                <a:latin typeface="Calibri" pitchFamily="34" charset="0"/>
                <a:ea typeface="Calibri" pitchFamily="34" charset="-122"/>
                <a:cs typeface="Calibri" pitchFamily="34" charset="-120"/>
              </a:rPr>
              <a:t>Roof PFA 1.16 g, 3.33 × PGA, against 3.39 for the synthesized record and 3.36 from ASCE 7-22 Hf</a:t>
            </a:r>
            <a:endParaRPr lang="en-US" sz="1400" dirty="0"/>
          </a:p>
          <a:p>
            <a:pPr marL="285750" indent="-285750">
              <a:spcBef>
                <a:spcPts val="700"/>
              </a:spcBef>
              <a:buClr>
                <a:srgbClr val="006699"/>
              </a:buClr>
              <a:buFont typeface="Arial"/>
              <a:buChar char="•"/>
            </a:pPr>
            <a:r>
              <a:rPr lang="en-US" sz="1400" dirty="0">
                <a:solidFill>
                  <a:srgbClr val="2B2B2B"/>
                </a:solidFill>
                <a:latin typeface="Calibri" pitchFamily="34" charset="0"/>
                <a:ea typeface="Calibri" pitchFamily="34" charset="-122"/>
                <a:cs typeface="Calibri" pitchFamily="34" charset="-120"/>
              </a:rPr>
              <a:t>Roof displacement relative to the ground 65 mm, against 80 mm</a:t>
            </a:r>
            <a:endParaRPr lang="en-US" sz="1400" dirty="0"/>
          </a:p>
          <a:p>
            <a:pPr marL="285750" indent="-285750">
              <a:spcBef>
                <a:spcPts val="700"/>
              </a:spcBef>
              <a:buClr>
                <a:srgbClr val="006699"/>
              </a:buClr>
              <a:buFont typeface="Arial"/>
              <a:buChar char="•"/>
            </a:pPr>
            <a:r>
              <a:rPr lang="en-US" sz="1400" dirty="0">
                <a:solidFill>
                  <a:srgbClr val="2B2B2B"/>
                </a:solidFill>
                <a:latin typeface="Calibri" pitchFamily="34" charset="0"/>
                <a:ea typeface="Calibri" pitchFamily="34" charset="-122"/>
                <a:cs typeface="Calibri" pitchFamily="34" charset="-120"/>
              </a:rPr>
              <a:t>First story drift 20 mm, against 22 mm</a:t>
            </a:r>
            <a:endParaRPr lang="en-US" sz="1400" dirty="0"/>
          </a:p>
        </p:txBody>
      </p:sp>
      <p:sp>
        <p:nvSpPr>
          <p:cNvPr id="10" name="Shape 7"/>
          <p:cNvSpPr/>
          <p:nvPr/>
        </p:nvSpPr>
        <p:spPr>
          <a:xfrm>
            <a:off x="548640" y="5806440"/>
            <a:ext cx="11109960" cy="502920"/>
          </a:xfrm>
          <a:prstGeom prst="roundRect">
            <a:avLst>
              <a:gd name="adj" fmla="val 10909"/>
            </a:avLst>
          </a:prstGeom>
          <a:solidFill>
            <a:srgbClr val="FBF3E4"/>
          </a:solidFill>
          <a:ln w="12700">
            <a:solidFill>
              <a:srgbClr val="B8761A"/>
            </a:solidFill>
            <a:prstDash val="solid"/>
          </a:ln>
        </p:spPr>
        <p:txBody>
          <a:bodyPr/>
          <a:lstStyle/>
          <a:p>
            <a:endParaRPr lang="en-US"/>
          </a:p>
        </p:txBody>
      </p:sp>
      <p:sp>
        <p:nvSpPr>
          <p:cNvPr id="11" name="Text 8"/>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PFA/PGA is a property of the building:  two very different inputs give 3.33 and 3.39.</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SECOND EXAMPLE  ·  RECORDED MOTION</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Floor spectra from El Centro, 5% damping</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32 / 41</a:t>
            </a:r>
            <a:endParaRPr lang="en-US" sz="1100" dirty="0"/>
          </a:p>
        </p:txBody>
      </p:sp>
      <p:graphicFrame>
        <p:nvGraphicFramePr>
          <p:cNvPr id="6" name="LOG_frs"/>
          <p:cNvGraphicFramePr/>
          <p:nvPr/>
        </p:nvGraphicFramePr>
        <p:xfrm>
          <a:off x="457200" y="1280160"/>
          <a:ext cx="722376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7909560" y="1280160"/>
            <a:ext cx="3749040" cy="4389120"/>
          </a:xfrm>
          <a:prstGeom prst="roundRect">
            <a:avLst>
              <a:gd name="adj" fmla="val 1463"/>
            </a:avLst>
          </a:prstGeom>
          <a:solidFill>
            <a:srgbClr val="FFFFFF"/>
          </a:solidFill>
          <a:ln w="15875">
            <a:solidFill>
              <a:srgbClr val="1B4F8A"/>
            </a:solidFill>
            <a:prstDash val="solid"/>
          </a:ln>
        </p:spPr>
        <p:txBody>
          <a:bodyPr/>
          <a:lstStyle/>
          <a:p>
            <a:endParaRPr lang="en-US"/>
          </a:p>
        </p:txBody>
      </p:sp>
      <p:sp>
        <p:nvSpPr>
          <p:cNvPr id="8" name="Text 5"/>
          <p:cNvSpPr txBox="1"/>
          <p:nvPr/>
        </p:nvSpPr>
        <p:spPr>
          <a:xfrm>
            <a:off x="8074152" y="1389888"/>
            <a:ext cx="341985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Against the synthesized record</a:t>
            </a:r>
            <a:endParaRPr lang="en-US" sz="1400" dirty="0"/>
          </a:p>
        </p:txBody>
      </p:sp>
      <p:sp>
        <p:nvSpPr>
          <p:cNvPr id="9" name="Text 6"/>
          <p:cNvSpPr txBox="1"/>
          <p:nvPr/>
        </p:nvSpPr>
        <p:spPr>
          <a:xfrm>
            <a:off x="8074152" y="1755648"/>
            <a:ext cx="3419856" cy="3803904"/>
          </a:xfrm>
          <a:prstGeom prst="rect">
            <a:avLst/>
          </a:prstGeom>
          <a:noFill/>
          <a:ln/>
        </p:spPr>
        <p:txBody>
          <a:bodyPr wrap="square" lIns="0" tIns="0" rIns="0" bIns="0" rtlCol="0" anchor="t"/>
          <a:lstStyle/>
          <a:p>
            <a:pPr marL="285750" indent="-285750">
              <a:spcBef>
                <a:spcPts val="700"/>
              </a:spcBef>
              <a:buClr>
                <a:srgbClr val="006699"/>
              </a:buClr>
              <a:buFont typeface="Arial"/>
              <a:buChar char="•"/>
            </a:pPr>
            <a:r>
              <a:rPr lang="en-US" sz="1400" dirty="0">
                <a:solidFill>
                  <a:srgbClr val="2B2B2B"/>
                </a:solidFill>
                <a:latin typeface="Calibri" pitchFamily="34" charset="0"/>
                <a:ea typeface="Calibri" pitchFamily="34" charset="-122"/>
                <a:cs typeface="Calibri" pitchFamily="34" charset="-120"/>
              </a:rPr>
              <a:t>Roof tuned peak 4.9 g at 2.0 Hz, 5.8 × the ground spectrum there.  Synthesized:  5.9 ×</a:t>
            </a:r>
            <a:endParaRPr lang="en-US" sz="1400" dirty="0"/>
          </a:p>
          <a:p>
            <a:pPr marL="285750" indent="-285750">
              <a:spcBef>
                <a:spcPts val="700"/>
              </a:spcBef>
              <a:buClr>
                <a:srgbClr val="006699"/>
              </a:buClr>
              <a:buFont typeface="Arial"/>
              <a:buChar char="•"/>
            </a:pPr>
            <a:r>
              <a:rPr lang="en-US" sz="1400" dirty="0">
                <a:solidFill>
                  <a:srgbClr val="2B2B2B"/>
                </a:solidFill>
                <a:latin typeface="Calibri" pitchFamily="34" charset="0"/>
                <a:ea typeface="Calibri" pitchFamily="34" charset="-122"/>
                <a:cs typeface="Calibri" pitchFamily="34" charset="-120"/>
              </a:rPr>
              <a:t>Level 1:  mode 1 governs, 1.63 g against 1.48 g at mode 2.  With the synthesized record mode 2 governed</a:t>
            </a:r>
            <a:endParaRPr lang="en-US" sz="1400" dirty="0"/>
          </a:p>
          <a:p>
            <a:pPr marL="285750" indent="-285750">
              <a:spcBef>
                <a:spcPts val="700"/>
              </a:spcBef>
              <a:buClr>
                <a:srgbClr val="006699"/>
              </a:buClr>
              <a:buFont typeface="Arial"/>
              <a:buChar char="•"/>
            </a:pPr>
            <a:r>
              <a:rPr lang="en-US" sz="1400" dirty="0">
                <a:solidFill>
                  <a:srgbClr val="2B2B2B"/>
                </a:solidFill>
                <a:latin typeface="Calibri" pitchFamily="34" charset="0"/>
                <a:ea typeface="Calibri" pitchFamily="34" charset="-122"/>
                <a:cs typeface="Calibri" pitchFamily="34" charset="-120"/>
              </a:rPr>
              <a:t>Rigid range:  1.17 g at the roof, equal to the PFA</a:t>
            </a:r>
            <a:endParaRPr lang="en-US" sz="1400" dirty="0"/>
          </a:p>
          <a:p>
            <a:pPr marL="285750" indent="-285750">
              <a:spcBef>
                <a:spcPts val="700"/>
              </a:spcBef>
              <a:buClr>
                <a:srgbClr val="006699"/>
              </a:buClr>
              <a:buFont typeface="Arial"/>
              <a:buChar char="•"/>
            </a:pPr>
            <a:r>
              <a:rPr lang="en-US" sz="1400" dirty="0">
                <a:solidFill>
                  <a:srgbClr val="2B2B2B"/>
                </a:solidFill>
                <a:latin typeface="Calibri" pitchFamily="34" charset="0"/>
                <a:ea typeface="Calibri" pitchFamily="34" charset="-122"/>
                <a:cs typeface="Calibri" pitchFamily="34" charset="-120"/>
              </a:rPr>
              <a:t>Below f₁ the floors add little:  0.84 g at the roof against 0.52 g on the ground at 1 Hz</a:t>
            </a:r>
            <a:endParaRPr lang="en-US" sz="1400" dirty="0"/>
          </a:p>
        </p:txBody>
      </p:sp>
      <p:sp>
        <p:nvSpPr>
          <p:cNvPr id="10" name="Shape 7"/>
          <p:cNvSpPr/>
          <p:nvPr/>
        </p:nvSpPr>
        <p:spPr>
          <a:xfrm>
            <a:off x="548640" y="5806440"/>
            <a:ext cx="11109960" cy="502920"/>
          </a:xfrm>
          <a:prstGeom prst="roundRect">
            <a:avLst>
              <a:gd name="adj" fmla="val 10909"/>
            </a:avLst>
          </a:prstGeom>
          <a:solidFill>
            <a:srgbClr val="FBF3E4"/>
          </a:solidFill>
          <a:ln w="12700">
            <a:solidFill>
              <a:srgbClr val="B8761A"/>
            </a:solidFill>
            <a:prstDash val="solid"/>
          </a:ln>
        </p:spPr>
        <p:txBody>
          <a:bodyPr/>
          <a:lstStyle/>
          <a:p>
            <a:endParaRPr lang="en-US"/>
          </a:p>
        </p:txBody>
      </p:sp>
      <p:sp>
        <p:nvSpPr>
          <p:cNvPr id="11" name="Text 8"/>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The tuned-to-ground ratio carried over between records;  which mode governs a low floor did not.</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SECOND EXAMPLE  ·  COMPARISON</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Same building, two inputs</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33 / 41</a:t>
            </a:r>
            <a:endParaRPr lang="en-US" sz="1100" dirty="0"/>
          </a:p>
        </p:txBody>
      </p:sp>
      <p:graphicFrame>
        <p:nvGraphicFramePr>
          <p:cNvPr id="6" name="Table 0"/>
          <p:cNvGraphicFramePr>
            <a:graphicFrameLocks noGrp="1"/>
          </p:cNvGraphicFramePr>
          <p:nvPr>
            <p:extLst>
              <p:ext uri="{D42A27DB-BD31-4B8C-83A1-F6EECF244321}">
                <p14:modId xmlns:p14="http://schemas.microsoft.com/office/powerpoint/2010/main" val="3229371898"/>
              </p:ext>
            </p:extLst>
          </p:nvPr>
        </p:nvGraphicFramePr>
        <p:xfrm>
          <a:off x="548640" y="1325880"/>
          <a:ext cx="5486400" cy="3657600"/>
        </p:xfrm>
        <a:graphic>
          <a:graphicData uri="http://schemas.openxmlformats.org/drawingml/2006/table">
            <a:tbl>
              <a:tblPr/>
              <a:tblGrid>
                <a:gridCol w="265176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tblGrid>
              <a:tr h="365760">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Quantity</a:t>
                      </a:r>
                      <a:endParaRPr lang="en-US" sz="130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Synthesized</a:t>
                      </a:r>
                      <a:endParaRPr lang="en-US" sz="130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El Centro NS</a:t>
                      </a:r>
                      <a:endParaRPr lang="en-US" sz="130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PGA</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0.41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0.35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Ground 5% SA at f₁</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1.0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0.84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Roof PFA / PGA</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EEF3FA"/>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3.39</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EEF3FA"/>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3.33</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EEF3FA"/>
                    </a:solidFill>
                  </a:tcPr>
                </a:tc>
                <a:extLst>
                  <a:ext uri="{0D108BD9-81ED-4DB2-BD59-A6C34878D82A}">
                    <a16:rowId xmlns:a16="http://schemas.microsoft.com/office/drawing/2014/main" val="10003"/>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Roof 5% peak</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5.9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4.9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Roof 5% peak / ground SA at f₁</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EEF3FA"/>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5.9</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EEF3FA"/>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5.8</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EEF3FA"/>
                    </a:solidFill>
                  </a:tcPr>
                </a:tc>
                <a:extLst>
                  <a:ext uri="{0D108BD9-81ED-4DB2-BD59-A6C34878D82A}">
                    <a16:rowId xmlns:a16="http://schemas.microsoft.com/office/drawing/2014/main" val="10005"/>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Roof 2% peak</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9.9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6.9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Roof 2% / 5% ratio</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1.67</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1.41</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Level 1 governing peak</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mode 2, 2.3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mode 1, 1.6 g</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65760">
                <a:tc>
                  <a:txBody>
                    <a:bodyPr/>
                    <a:lstStyle/>
                    <a:p>
                      <a:pPr marL="0" indent="0" algn="l">
                        <a:buNone/>
                      </a:pPr>
                      <a:r>
                        <a:rPr lang="en-US" sz="1350" dirty="0">
                          <a:solidFill>
                            <a:srgbClr val="2B2B2B"/>
                          </a:solidFill>
                          <a:latin typeface="Calibri" pitchFamily="34" charset="0"/>
                          <a:ea typeface="Calibri" pitchFamily="34" charset="-122"/>
                          <a:cs typeface="Calibri" pitchFamily="34" charset="-120"/>
                        </a:rPr>
                        <a:t>Roof displacement</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80 mm</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65 mm</a:t>
                      </a:r>
                      <a:endParaRPr lang="en-US" sz="1350" dirty="0">
                        <a:latin typeface="Calibri" charset="0"/>
                        <a:ea typeface="Calibri" charset="0"/>
                        <a:cs typeface="Calibri" charset="0"/>
                      </a:endParaRPr>
                    </a:p>
                  </a:txBody>
                  <a:tcPr marL="54864" marR="54864" marT="54864" marB="54864"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7" name="Text 4"/>
          <p:cNvSpPr txBox="1"/>
          <p:nvPr/>
        </p:nvSpPr>
        <p:spPr>
          <a:xfrm>
            <a:off x="548640" y="5120640"/>
            <a:ext cx="5486400" cy="457200"/>
          </a:xfrm>
          <a:prstGeom prst="rect">
            <a:avLst/>
          </a:prstGeom>
          <a:noFill/>
          <a:ln/>
        </p:spPr>
        <p:txBody>
          <a:bodyPr wrap="square" lIns="0" tIns="0" rIns="0" bIns="0" rtlCol="0" anchor="ctr"/>
          <a:lstStyle/>
          <a:p>
            <a:pPr marL="0" indent="0">
              <a:buNone/>
            </a:pPr>
            <a:r>
              <a:rPr lang="en-US" sz="1200" i="1" dirty="0">
                <a:solidFill>
                  <a:srgbClr val="6B7480"/>
                </a:solidFill>
                <a:latin typeface="Calibri" pitchFamily="34" charset="0"/>
                <a:ea typeface="Calibri" pitchFamily="34" charset="-122"/>
                <a:cs typeface="Calibri" pitchFamily="34" charset="-120"/>
              </a:rPr>
              <a:t>Shaded rows:  ratios set by the building.  They carry over between the two inputs;  the others move with the record.</a:t>
            </a:r>
            <a:endParaRPr lang="en-US" sz="1200" dirty="0"/>
          </a:p>
        </p:txBody>
      </p:sp>
      <p:graphicFrame>
        <p:nvGraphicFramePr>
          <p:cNvPr id="8" name="LOG_norm"/>
          <p:cNvGraphicFramePr/>
          <p:nvPr/>
        </p:nvGraphicFramePr>
        <p:xfrm>
          <a:off x="6263640" y="1280160"/>
          <a:ext cx="548640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9" name="Shape 5"/>
          <p:cNvSpPr/>
          <p:nvPr/>
        </p:nvSpPr>
        <p:spPr>
          <a:xfrm>
            <a:off x="548640" y="5806440"/>
            <a:ext cx="11109960" cy="502920"/>
          </a:xfrm>
          <a:prstGeom prst="roundRect">
            <a:avLst>
              <a:gd name="adj" fmla="val 10909"/>
            </a:avLst>
          </a:prstGeom>
          <a:solidFill>
            <a:srgbClr val="FBF3E4"/>
          </a:solidFill>
          <a:ln w="12700">
            <a:solidFill>
              <a:srgbClr val="B8761A"/>
            </a:solidFill>
            <a:prstDash val="solid"/>
          </a:ln>
        </p:spPr>
        <p:txBody>
          <a:bodyPr/>
          <a:lstStyle/>
          <a:p>
            <a:endParaRPr lang="en-US"/>
          </a:p>
        </p:txBody>
      </p:sp>
      <p:sp>
        <p:nvSpPr>
          <p:cNvPr id="10" name="Text 6"/>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Ratios set by the building carry over;  ratios set by the record do not.  Use several records and average or envelope.</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GENERATION METHODS</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Three ways to get a floor spectrum</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34 / 41</a:t>
            </a:r>
            <a:endParaRPr lang="en-US" sz="1100" dirty="0"/>
          </a:p>
        </p:txBody>
      </p:sp>
      <mc:AlternateContent xmlns:mc="http://schemas.openxmlformats.org/markup-compatibility/2006" xmlns:a14="http://schemas.microsoft.com/office/drawing/2010/main">
        <mc:Choice Requires="a14">
          <p:graphicFrame>
            <p:nvGraphicFramePr>
              <p:cNvPr id="12" name="Table 0"/>
              <p:cNvGraphicFramePr>
                <a:graphicFrameLocks noGrp="1"/>
              </p:cNvGraphicFramePr>
              <p:nvPr>
                <p:extLst>
                  <p:ext uri="{D42A27DB-BD31-4B8C-83A1-F6EECF244321}">
                    <p14:modId xmlns:p14="http://schemas.microsoft.com/office/powerpoint/2010/main" val="1491598064"/>
                  </p:ext>
                </p:extLst>
              </p:nvPr>
            </p:nvGraphicFramePr>
            <p:xfrm>
              <a:off x="548640" y="1325880"/>
              <a:ext cx="11109960" cy="3520440"/>
            </p:xfrm>
            <a:graphic>
              <a:graphicData uri="http://schemas.openxmlformats.org/drawingml/2006/table">
                <a:tbl>
                  <a:tblPr/>
                  <a:tblGrid>
                    <a:gridCol w="192024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2880360">
                      <a:extLst>
                        <a:ext uri="{9D8B030D-6E8A-4147-A177-3AD203B41FA5}">
                          <a16:colId xmlns:a16="http://schemas.microsoft.com/office/drawing/2014/main" val="20002"/>
                        </a:ext>
                      </a:extLst>
                    </a:gridCol>
                    <a:gridCol w="3017520">
                      <a:extLst>
                        <a:ext uri="{9D8B030D-6E8A-4147-A177-3AD203B41FA5}">
                          <a16:colId xmlns:a16="http://schemas.microsoft.com/office/drawing/2014/main" val="20003"/>
                        </a:ext>
                      </a:extLst>
                    </a:gridCol>
                  </a:tblGrid>
                  <a:tr h="365760">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Method</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How</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Strengths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Cautions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1051560">
                    <a:tc>
                      <a:txBody>
                        <a:bodyPr/>
                        <a:lstStyle/>
                        <a:p>
                          <a:pPr marL="0" indent="0">
                            <a:buNone/>
                          </a:pPr>
                          <a:r>
                            <a:rPr lang="en-US" sz="1400" b="1" dirty="0">
                              <a:solidFill>
                                <a:srgbClr val="2B2B2B"/>
                              </a:solidFill>
                              <a:latin typeface="Calibri" pitchFamily="34" charset="0"/>
                              <a:ea typeface="Calibri" pitchFamily="34" charset="-122"/>
                              <a:cs typeface="Calibri" pitchFamily="34" charset="-120"/>
                            </a:rPr>
                            <a:t>Time history</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Spectrum-compatible records into a building model; SRS of each floor record; average or envelope</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Captures phasing, modal interaction, and nonlinearity if modeled</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Record-to-record scatter; need several records; SRS needs adequate sample rate</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1051560">
                    <a:tc>
                      <a:txBody>
                        <a:bodyPr/>
                        <a:lstStyle/>
                        <a:p>
                          <a:pPr marL="0" indent="0">
                            <a:buNone/>
                          </a:pPr>
                          <a:r>
                            <a:rPr lang="en-US" sz="1400" b="1" dirty="0">
                              <a:solidFill>
                                <a:srgbClr val="2B2B2B"/>
                              </a:solidFill>
                              <a:latin typeface="Calibri" pitchFamily="34" charset="0"/>
                              <a:ea typeface="Calibri" pitchFamily="34" charset="-122"/>
                              <a:cs typeface="Calibri" pitchFamily="34" charset="-120"/>
                            </a:rPr>
                            <a:t>Direct (spectrum to spectrum)</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Random-vibration or empirical transfer from the ground spectrum to floor spectra, no records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Fast, repeatable, no synthesis step; good for parametric studies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Mostly linear; accuracy depends on the method’s calibration near tuned peaks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2"/>
                      </a:ext>
                    </a:extLst>
                  </a:tr>
                  <a:tr h="1051560">
                    <a:tc>
                      <a:txBody>
                        <a:bodyPr/>
                        <a:lstStyle/>
                        <a:p>
                          <a:pPr marL="0" indent="0">
                            <a:buNone/>
                          </a:pPr>
                          <a:r>
                            <a:rPr lang="en-US" sz="1400" b="1" dirty="0">
                              <a:solidFill>
                                <a:srgbClr val="2B2B2B"/>
                              </a:solidFill>
                              <a:latin typeface="Calibri" pitchFamily="34" charset="0"/>
                              <a:ea typeface="Calibri" pitchFamily="34" charset="-122"/>
                              <a:cs typeface="Calibri" pitchFamily="34" charset="-120"/>
                            </a:rPr>
                            <a:t>Code simplified</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ASCE 7-22 </a:t>
                          </a:r>
                          <a14:m>
                            <m:oMath xmlns:m="http://schemas.openxmlformats.org/officeDocument/2006/math">
                              <m:sSub>
                                <m:sSubPr>
                                  <m:ctrlPr>
                                    <a:rPr lang="en-US" sz="1400" i="0">
                                      <a:latin typeface="Cambria Math" panose="02040503050406030204" pitchFamily="18" charset="0"/>
                                      <a:ea typeface="Cambria Math" panose="02040503050406030204" pitchFamily="18" charset="0"/>
                                    </a:rPr>
                                  </m:ctrlPr>
                                </m:sSubPr>
                                <m:e>
                                  <m:r>
                                    <m:rPr>
                                      <m:sty m:val="p"/>
                                    </m:rPr>
                                    <a:rPr lang="en-US" sz="1400" i="0">
                                      <a:latin typeface="Cambria Math" panose="02040503050406030204" pitchFamily="18" charset="0"/>
                                      <a:ea typeface="Cambria Math" panose="02040503050406030204" pitchFamily="18" charset="0"/>
                                    </a:rPr>
                                    <m:t>F</m:t>
                                  </m:r>
                                </m:e>
                                <m:sub>
                                  <m:r>
                                    <m:rPr>
                                      <m:sty m:val="p"/>
                                    </m:rPr>
                                    <a:rPr lang="en-US" sz="1400" i="0">
                                      <a:latin typeface="Cambria Math" panose="02040503050406030204" pitchFamily="18" charset="0"/>
                                      <a:ea typeface="Cambria Math" panose="02040503050406030204" pitchFamily="18" charset="0"/>
                                    </a:rPr>
                                    <m:t>p</m:t>
                                  </m:r>
                                </m:sub>
                              </m:sSub>
                            </m:oMath>
                          </a14:m>
                          <a:r>
                            <a:rPr lang="en-US" sz="1400" dirty="0">
                              <a:solidFill>
                                <a:srgbClr val="2B2B2B"/>
                              </a:solidFill>
                              <a:latin typeface="Calibri" pitchFamily="34" charset="0"/>
                              <a:ea typeface="Calibri" pitchFamily="34" charset="-122"/>
                              <a:cs typeface="Calibri" pitchFamily="34" charset="-120"/>
                            </a:rPr>
                            <a:t> with Hf, CAR, Rμ and Rpo; Eurocode 8 has a similar Sa(z/h, Ta/T1) form</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Needs only SDS, Ta, z/h and component category</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Built-in ductility and averaging; not a substitute for a true FRS for rigid, brittle, or critical items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mc:Choice>
        <mc:Fallback xmlns="">
          <p:graphicFrame>
            <p:nvGraphicFramePr>
              <p:cNvPr id="12" name="Table 0"/>
              <p:cNvGraphicFramePr>
                <a:graphicFrameLocks noGrp="1"/>
              </p:cNvGraphicFramePr>
              <p:nvPr>
                <p:extLst>
                  <p:ext uri="{D42A27DB-BD31-4B8C-83A1-F6EECF244321}">
                    <p14:modId xmlns:p14="http://schemas.microsoft.com/office/powerpoint/2010/main" val="1491598064"/>
                  </p:ext>
                </p:extLst>
              </p:nvPr>
            </p:nvGraphicFramePr>
            <p:xfrm>
              <a:off x="548640" y="1325880"/>
              <a:ext cx="11109960" cy="3520440"/>
            </p:xfrm>
            <a:graphic>
              <a:graphicData uri="http://schemas.openxmlformats.org/drawingml/2006/table">
                <a:tbl>
                  <a:tblPr/>
                  <a:tblGrid>
                    <a:gridCol w="192024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2880360">
                      <a:extLst>
                        <a:ext uri="{9D8B030D-6E8A-4147-A177-3AD203B41FA5}">
                          <a16:colId xmlns:a16="http://schemas.microsoft.com/office/drawing/2014/main" val="20002"/>
                        </a:ext>
                      </a:extLst>
                    </a:gridCol>
                    <a:gridCol w="3017520">
                      <a:extLst>
                        <a:ext uri="{9D8B030D-6E8A-4147-A177-3AD203B41FA5}">
                          <a16:colId xmlns:a16="http://schemas.microsoft.com/office/drawing/2014/main" val="20003"/>
                        </a:ext>
                      </a:extLst>
                    </a:gridCol>
                  </a:tblGrid>
                  <a:tr h="365760">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Method</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How</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Strengths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Cautions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1051560">
                    <a:tc>
                      <a:txBody>
                        <a:bodyPr/>
                        <a:lstStyle/>
                        <a:p>
                          <a:pPr marL="0" indent="0">
                            <a:buNone/>
                          </a:pPr>
                          <a:r>
                            <a:rPr lang="en-US" sz="1400" b="1" dirty="0">
                              <a:solidFill>
                                <a:srgbClr val="2B2B2B"/>
                              </a:solidFill>
                              <a:latin typeface="Calibri" pitchFamily="34" charset="0"/>
                              <a:ea typeface="Calibri" pitchFamily="34" charset="-122"/>
                              <a:cs typeface="Calibri" pitchFamily="34" charset="-120"/>
                            </a:rPr>
                            <a:t>Time history</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Spectrum-compatible records into a building model; SRS of each floor record; average or envelope</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Captures phasing, modal interaction, and nonlinearity if modeled</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Record-to-record scatter; need several records; SRS needs adequate sample rate</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1051560">
                    <a:tc>
                      <a:txBody>
                        <a:bodyPr/>
                        <a:lstStyle/>
                        <a:p>
                          <a:pPr marL="0" indent="0">
                            <a:buNone/>
                          </a:pPr>
                          <a:r>
                            <a:rPr lang="en-US" sz="1400" b="1" dirty="0">
                              <a:solidFill>
                                <a:srgbClr val="2B2B2B"/>
                              </a:solidFill>
                              <a:latin typeface="Calibri" pitchFamily="34" charset="0"/>
                              <a:ea typeface="Calibri" pitchFamily="34" charset="-122"/>
                              <a:cs typeface="Calibri" pitchFamily="34" charset="-120"/>
                            </a:rPr>
                            <a:t>Direct (spectrum to spectrum)</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Random-vibration or empirical transfer from the ground spectrum to floor spectra, no records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Fast, repeatable, no synthesis step; good for parametric studies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Mostly linear; accuracy depends on the method’s calibration near tuned peaks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2"/>
                      </a:ext>
                    </a:extLst>
                  </a:tr>
                  <a:tr h="1051560">
                    <a:tc>
                      <a:txBody>
                        <a:bodyPr/>
                        <a:lstStyle/>
                        <a:p>
                          <a:pPr marL="0" indent="0">
                            <a:buNone/>
                          </a:pPr>
                          <a:r>
                            <a:rPr lang="en-US" sz="1400" b="1" dirty="0">
                              <a:solidFill>
                                <a:srgbClr val="2B2B2B"/>
                              </a:solidFill>
                              <a:latin typeface="Calibri" pitchFamily="34" charset="0"/>
                              <a:ea typeface="Calibri" pitchFamily="34" charset="-122"/>
                              <a:cs typeface="Calibri" pitchFamily="34" charset="-120"/>
                            </a:rPr>
                            <a:t>Code simplified</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endParaRPr lang="en-US"/>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blipFill>
                          <a:blip r:embed="rId3"/>
                          <a:stretch>
                            <a:fillRect l="-58519" t="-234682" r="-179630" b="-1156"/>
                          </a:stretch>
                        </a:blip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Needs only SDS, Ta, z/h and component category</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Built-in ductility and averaging; not a substitute for a true FRS for rigid, brittle, or critical items</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mc:Fallback>
      </mc:AlternateContent>
      <p:sp>
        <p:nvSpPr>
          <p:cNvPr id="7" name="Shape 4"/>
          <p:cNvSpPr/>
          <p:nvPr/>
        </p:nvSpPr>
        <p:spPr>
          <a:xfrm>
            <a:off x="548640" y="5074920"/>
            <a:ext cx="11109960" cy="594360"/>
          </a:xfrm>
          <a:prstGeom prst="roundRect">
            <a:avLst>
              <a:gd name="adj" fmla="val 12308"/>
            </a:avLst>
          </a:prstGeom>
          <a:solidFill>
            <a:srgbClr val="FFFFFF"/>
          </a:solidFill>
          <a:ln w="12700">
            <a:solidFill>
              <a:srgbClr val="1C7293"/>
            </a:solidFill>
            <a:prstDash val="solid"/>
          </a:ln>
        </p:spPr>
        <p:txBody>
          <a:bodyPr/>
          <a:lstStyle/>
          <a:p>
            <a:endParaRPr lang="en-US"/>
          </a:p>
        </p:txBody>
      </p:sp>
      <p:sp>
        <p:nvSpPr>
          <p:cNvPr id="8" name="Text 5"/>
          <p:cNvSpPr txBox="1"/>
          <p:nvPr/>
        </p:nvSpPr>
        <p:spPr>
          <a:xfrm>
            <a:off x="713232" y="5184648"/>
            <a:ext cx="10780776" cy="310896"/>
          </a:xfrm>
          <a:prstGeom prst="rect">
            <a:avLst/>
          </a:prstGeom>
          <a:noFill/>
          <a:ln/>
        </p:spPr>
        <p:txBody>
          <a:bodyPr wrap="square" lIns="0" tIns="0" rIns="0" bIns="0" rtlCol="0" anchor="ctr"/>
          <a:lstStyle/>
          <a:p>
            <a:pPr marL="0" indent="0">
              <a:buNone/>
            </a:pPr>
            <a:endParaRPr lang="en-US" sz="1400" dirty="0"/>
          </a:p>
        </p:txBody>
      </p:sp>
      <p:sp>
        <p:nvSpPr>
          <p:cNvPr id="9" name="Text 6"/>
          <p:cNvSpPr txBox="1"/>
          <p:nvPr/>
        </p:nvSpPr>
        <p:spPr>
          <a:xfrm>
            <a:off x="713232" y="5550408"/>
            <a:ext cx="10780776" cy="27432"/>
          </a:xfrm>
          <a:prstGeom prst="rect">
            <a:avLst/>
          </a:prstGeom>
          <a:noFill/>
          <a:ln/>
        </p:spPr>
        <p:txBody>
          <a:bodyPr wrap="square" lIns="0" tIns="0" rIns="0" bIns="0" rtlCol="0" anchor="t"/>
          <a:lstStyle/>
          <a:p>
            <a:pPr marL="0" indent="0">
              <a:buNone/>
            </a:pPr>
            <a:endParaRPr lang="en-US" sz="1250" dirty="0"/>
          </a:p>
        </p:txBody>
      </p:sp>
      <p:sp>
        <p:nvSpPr>
          <p:cNvPr id="10" name="Text 7"/>
          <p:cNvSpPr txBox="1"/>
          <p:nvPr/>
        </p:nvSpPr>
        <p:spPr>
          <a:xfrm>
            <a:off x="731520" y="5102352"/>
            <a:ext cx="10789920" cy="548640"/>
          </a:xfrm>
          <a:prstGeom prst="rect">
            <a:avLst/>
          </a:prstGeom>
          <a:noFill/>
          <a:ln/>
        </p:spPr>
        <p:txBody>
          <a:bodyPr wrap="square" lIns="0" tIns="0" rIns="0" bIns="0" rtlCol="0" anchor="ctr"/>
          <a:lstStyle/>
          <a:p>
            <a:pPr marL="0" indent="0">
              <a:buNone/>
            </a:pPr>
            <a:r>
              <a:rPr lang="en-US" sz="1400" dirty="0">
                <a:solidFill>
                  <a:srgbClr val="2B2B2B"/>
                </a:solidFill>
                <a:latin typeface="Calibri" pitchFamily="34" charset="0"/>
                <a:ea typeface="Calibri" pitchFamily="34" charset="-122"/>
                <a:cs typeface="Calibri" pitchFamily="34" charset="-120"/>
              </a:rPr>
              <a:t>Sample-rate rule for the time-history route: at least 10 samples per cycle at the highest spectrum frequency, or an SRS algorithm that handles it (ramp-invariant filter).</a:t>
            </a:r>
            <a:endParaRPr lang="en-US" sz="1400" dirty="0"/>
          </a:p>
        </p:txBody>
      </p:sp>
      <p:sp>
        <p:nvSpPr>
          <p:cNvPr id="11" name="Shape 8"/>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6" name="Text 9"/>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Use the code form for ordinary components; generate true floor spectra when the component is critical, rigid, brittle, or near a building mode.</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CODE PRACTICE</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ASCE 7-22 Chapter 13 in floor-spectrum terms</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35 / 41</a:t>
            </a:r>
            <a:endParaRPr lang="en-US" sz="1100" dirty="0"/>
          </a:p>
        </p:txBody>
      </p:sp>
      <p:sp>
        <p:nvSpPr>
          <p:cNvPr id="6" name="Shape 4"/>
          <p:cNvSpPr/>
          <p:nvPr/>
        </p:nvSpPr>
        <p:spPr>
          <a:xfrm>
            <a:off x="548640" y="1325880"/>
            <a:ext cx="11109960" cy="1005840"/>
          </a:xfrm>
          <a:prstGeom prst="roundRect">
            <a:avLst>
              <a:gd name="adj" fmla="val 7273"/>
            </a:avLst>
          </a:prstGeom>
          <a:solidFill>
            <a:srgbClr val="EEF3F8"/>
          </a:solidFill>
          <a:ln w="12700">
            <a:solidFill>
              <a:srgbClr val="EEF3F8"/>
            </a:solidFill>
            <a:prstDash val="solid"/>
          </a:ln>
        </p:spPr>
        <p:txBody>
          <a:bodyPr/>
          <a:lstStyle/>
          <a:p>
            <a:endParaRPr lang="en-US"/>
          </a:p>
        </p:txBody>
      </p:sp>
      <p:sp>
        <p:nvSpPr>
          <p:cNvPr id="7" name="Text 5"/>
          <p:cNvSpPr txBox="1"/>
          <p:nvPr/>
        </p:nvSpPr>
        <p:spPr>
          <a:xfrm>
            <a:off x="731520" y="1146190"/>
            <a:ext cx="10789920" cy="914400"/>
          </a:xfrm>
          <a:prstGeom prst="rect">
            <a:avLst/>
          </a:prstGeom>
          <a:noFill/>
          <a:ln/>
        </p:spPr>
        <p:txBody>
          <a:bodyPr wrap="square" lIns="0" tIns="0" rIns="0" bIns="0" rtlCol="0" anchor="ctr"/>
          <a:lstStyle/>
          <a:p>
            <a:pPr marL="0" indent="0" algn="ctr">
              <a:buNone/>
            </a:pPr>
            <a:r>
              <a:rPr lang="en-US" sz="1600" dirty="0">
                <a:solidFill>
                  <a:srgbClr val="12314A"/>
                </a:solidFill>
                <a:latin typeface="Cambria Math" panose="02040503050406030204" pitchFamily="18" charset="0"/>
                <a:ea typeface="Cambria Math" panose="02040503050406030204" pitchFamily="18" charset="0"/>
                <a:cs typeface="Cambria" pitchFamily="34" charset="-120"/>
              </a:rPr>
              <a:t>Fp = 0.4 SDS Ip Wp · (Hf / Rμ) · (CAR / Rpo),     0.3 SDS Ip Wp ≤ Fp ≤ 1.6 SDS Ip Wp</a:t>
            </a:r>
            <a:endParaRPr lang="en-US" sz="1600" dirty="0">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graphicFrame>
            <p:nvGraphicFramePr>
              <p:cNvPr id="13" name="Table 0"/>
              <p:cNvGraphicFramePr>
                <a:graphicFrameLocks noGrp="1"/>
              </p:cNvGraphicFramePr>
              <p:nvPr>
                <p:extLst>
                  <p:ext uri="{D42A27DB-BD31-4B8C-83A1-F6EECF244321}">
                    <p14:modId xmlns:p14="http://schemas.microsoft.com/office/powerpoint/2010/main" val="2629531519"/>
                  </p:ext>
                </p:extLst>
              </p:nvPr>
            </p:nvGraphicFramePr>
            <p:xfrm>
              <a:off x="548640" y="2004433"/>
              <a:ext cx="11109960" cy="2915039"/>
            </p:xfrm>
            <a:graphic>
              <a:graphicData uri="http://schemas.openxmlformats.org/drawingml/2006/table">
                <a:tbl>
                  <a:tblPr/>
                  <a:tblGrid>
                    <a:gridCol w="1371600">
                      <a:extLst>
                        <a:ext uri="{9D8B030D-6E8A-4147-A177-3AD203B41FA5}">
                          <a16:colId xmlns:a16="http://schemas.microsoft.com/office/drawing/2014/main" val="20000"/>
                        </a:ext>
                      </a:extLst>
                    </a:gridCol>
                    <a:gridCol w="5806440">
                      <a:extLst>
                        <a:ext uri="{9D8B030D-6E8A-4147-A177-3AD203B41FA5}">
                          <a16:colId xmlns:a16="http://schemas.microsoft.com/office/drawing/2014/main" val="20001"/>
                        </a:ext>
                      </a:extLst>
                    </a:gridCol>
                    <a:gridCol w="3931920">
                      <a:extLst>
                        <a:ext uri="{9D8B030D-6E8A-4147-A177-3AD203B41FA5}">
                          <a16:colId xmlns:a16="http://schemas.microsoft.com/office/drawing/2014/main" val="20002"/>
                        </a:ext>
                      </a:extLst>
                    </a:gridCol>
                  </a:tblGrid>
                  <a:tr h="406221">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Term</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Floor-spectrum meaning</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This example (elastic)</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507776">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0.4 SDS</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Peak ground acceleration (zero-period ordinate)</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PGA 0.41 g for SDS = 1.0 g</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629643">
                    <a:tc>
                      <a:txBody>
                        <a:bodyPr/>
                        <a:lstStyle/>
                        <a:p>
                          <a:pPr marL="0" indent="0" algn="ctr">
                            <a:buNone/>
                          </a:pPr>
                          <a14:m>
                            <m:oMathPara xmlns:m="http://schemas.openxmlformats.org/officeDocument/2006/math">
                              <m:oMath>
                                <m:f>
                                  <m:fPr>
                                    <m:type m:val="lin"/>
                                    <m:ctrl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ctrlPr>
                                  </m:fPr>
                                  <m:num>
                                    <m:sSub>
                                      <m:sSubPr>
                                        <m:ctrl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ctrlPr>
                                      </m:sSubPr>
                                      <m:e>
                                        <m:r>
                                          <m:rPr>
                                            <m:sty m:val="p"/>
                                          </m:r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t>H</m:t>
                                        </m:r>
                                      </m:e>
                                      <m:sub>
                                        <m:r>
                                          <m:rPr>
                                            <m:sty m:val="p"/>
                                          </m:r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t>f</m:t>
                                        </m:r>
                                        <m: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t> </m:t>
                                        </m:r>
                                      </m:sub>
                                    </m:sSub>
                                  </m:num>
                                  <m:den>
                                    <m:sSub>
                                      <m:sSubPr>
                                        <m:ctrl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ctrlPr>
                                      </m:sSubPr>
                                      <m:e>
                                        <m:r>
                                          <m:rPr>
                                            <m:sty m:val="p"/>
                                          </m:r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t>R</m:t>
                                        </m:r>
                                      </m:e>
                                      <m:sub>
                                        <m:r>
                                          <m:rPr>
                                            <m:sty m:val="p"/>
                                          </m:rPr>
                                          <a:rPr lang="el-GR" sz="1350" i="1" smtClean="0">
                                            <a:solidFill>
                                              <a:srgbClr val="2B2B2B"/>
                                            </a:solidFill>
                                            <a:latin typeface="Cambria Math" panose="02040503050406030204" pitchFamily="18" charset="0"/>
                                            <a:ea typeface="Cambria Math" panose="02040503050406030204" pitchFamily="18" charset="0"/>
                                            <a:cs typeface="Calibri" pitchFamily="34" charset="-120"/>
                                          </a:rPr>
                                          <m:t>μ</m:t>
                                        </m:r>
                                      </m:sub>
                                    </m:sSub>
                                  </m:den>
                                </m:f>
                              </m:oMath>
                            </m:oMathPara>
                          </a14:m>
                          <a:endParaRPr lang="en-US" sz="1350" dirty="0">
                            <a:latin typeface="Cambria Math" panose="02040503050406030204" pitchFamily="18" charset="0"/>
                            <a:ea typeface="Cambria Math" panose="02040503050406030204" pitchFamily="18"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Peak floor acceleration / PGA, reduced for building yielding; </a:t>
                          </a:r>
                          <a:br>
                            <a:rPr lang="en-US" sz="1350" dirty="0">
                              <a:solidFill>
                                <a:srgbClr val="2B2B2B"/>
                              </a:solidFill>
                              <a:latin typeface="Calibri" pitchFamily="34" charset="0"/>
                              <a:ea typeface="Calibri" pitchFamily="34" charset="-122"/>
                              <a:cs typeface="Calibri" pitchFamily="34" charset="-120"/>
                            </a:rPr>
                          </a:br>
                          <a:r>
                            <a:rPr lang="en-US" sz="1350" dirty="0" err="1">
                              <a:solidFill>
                                <a:srgbClr val="2B2B2B"/>
                              </a:solidFill>
                              <a:latin typeface="Cambria Math" panose="02040503050406030204" pitchFamily="18" charset="0"/>
                              <a:ea typeface="Cambria Math" panose="02040503050406030204" pitchFamily="18" charset="0"/>
                              <a:cs typeface="Calibri" pitchFamily="34" charset="-120"/>
                            </a:rPr>
                            <a:t>Rμ</a:t>
                          </a:r>
                          <a:r>
                            <a:rPr lang="en-US" sz="1350" dirty="0">
                              <a:solidFill>
                                <a:srgbClr val="2B2B2B"/>
                              </a:solidFill>
                              <a:latin typeface="Cambria Math" panose="02040503050406030204" pitchFamily="18" charset="0"/>
                              <a:ea typeface="Cambria Math" panose="02040503050406030204" pitchFamily="18" charset="0"/>
                              <a:cs typeface="Calibri" pitchFamily="34" charset="-120"/>
                            </a:rPr>
                            <a:t> = [1.1R/(IeΩ₀)]½ ≥ 1.3</a:t>
                          </a:r>
                        </a:p>
                        <a:p>
                          <a:pPr marL="0" indent="0">
                            <a:buNone/>
                          </a:pPr>
                          <a:endParaRPr lang="en-US" sz="1350" dirty="0">
                            <a:solidFill>
                              <a:srgbClr val="2B2B2B"/>
                            </a:solidFill>
                            <a:latin typeface="Cambria Math" panose="02040503050406030204" pitchFamily="18" charset="0"/>
                            <a:ea typeface="Cambria Math" panose="02040503050406030204" pitchFamily="18" charset="0"/>
                            <a:cs typeface="Calibri" pitchFamily="34" charset="-120"/>
                          </a:endParaRPr>
                        </a:p>
                        <a:p>
                          <a:pPr marL="0" indent="0">
                            <a:buNone/>
                          </a:pPr>
                          <a:r>
                            <a:rPr lang="en-US" sz="1350" dirty="0" err="1">
                              <a:solidFill>
                                <a:srgbClr val="2B2B2B"/>
                              </a:solidFill>
                              <a:latin typeface="Cambria Math" panose="02040503050406030204" pitchFamily="18" charset="0"/>
                              <a:ea typeface="Cambria Math" panose="02040503050406030204" pitchFamily="18" charset="0"/>
                              <a:cs typeface="Calibri" pitchFamily="34" charset="-120"/>
                            </a:rPr>
                            <a:t>Rμ</a:t>
                          </a:r>
                          <a:r>
                            <a:rPr lang="en-US" sz="1350" dirty="0">
                              <a:solidFill>
                                <a:srgbClr val="2B2B2B"/>
                              </a:solidFill>
                              <a:latin typeface="Cambria Math" panose="02040503050406030204" pitchFamily="18" charset="0"/>
                              <a:ea typeface="Cambria Math" panose="02040503050406030204" pitchFamily="18" charset="0"/>
                              <a:cs typeface="Calibri" pitchFamily="34" charset="-120"/>
                            </a:rPr>
                            <a:t>  is </a:t>
                          </a:r>
                          <a:r>
                            <a:rPr lang="en-US" sz="1350" b="0" i="0" dirty="0">
                              <a:solidFill>
                                <a:srgbClr val="2B2B2B"/>
                              </a:solidFill>
                              <a:latin typeface="+mn-lt"/>
                              <a:cs typeface="Calibri"/>
                            </a:rPr>
                            <a:t>Structure ductility reduction factor</a:t>
                          </a:r>
                          <a:endParaRPr lang="en-US" sz="1350" dirty="0">
                            <a:latin typeface="Cambria Math" panose="02040503050406030204" pitchFamily="18" charset="0"/>
                            <a:ea typeface="Cambria Math" panose="02040503050406030204" pitchFamily="18"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14:m>
                            <m:oMath xmlns:m="http://schemas.openxmlformats.org/officeDocument/2006/math">
                              <m:sSub>
                                <m:sSubPr>
                                  <m:ctrl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ctrlPr>
                                </m:sSubPr>
                                <m:e>
                                  <m:r>
                                    <m:rPr>
                                      <m:sty m:val="p"/>
                                    </m:r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t>H</m:t>
                                  </m:r>
                                </m:e>
                                <m:sub>
                                  <m:r>
                                    <m:rPr>
                                      <m:sty m:val="p"/>
                                    </m:rP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t>f</m:t>
                                  </m:r>
                                  <m:r>
                                    <a:rPr lang="en-US" sz="1350" b="0" i="1" smtClean="0">
                                      <a:solidFill>
                                        <a:srgbClr val="2B2B2B"/>
                                      </a:solidFill>
                                      <a:latin typeface="Cambria Math" panose="02040503050406030204" pitchFamily="18" charset="0"/>
                                      <a:ea typeface="Cambria Math" panose="02040503050406030204" pitchFamily="18" charset="0"/>
                                      <a:cs typeface="Calibri" pitchFamily="34" charset="-120"/>
                                    </a:rPr>
                                    <m:t> </m:t>
                                  </m:r>
                                </m:sub>
                              </m:sSub>
                            </m:oMath>
                          </a14:m>
                          <a:r>
                            <a:rPr lang="en-US" sz="1350" dirty="0">
                              <a:solidFill>
                                <a:srgbClr val="2B2B2B"/>
                              </a:solidFill>
                              <a:latin typeface="Cambria Math" panose="02040503050406030204" pitchFamily="18" charset="0"/>
                              <a:ea typeface="Cambria Math" panose="02040503050406030204" pitchFamily="18" charset="0"/>
                              <a:cs typeface="Calibri" pitchFamily="34" charset="-120"/>
                            </a:rPr>
                            <a:t>= 3.36 </a:t>
                          </a:r>
                          <a:r>
                            <a:rPr lang="en-US" sz="1350" dirty="0">
                              <a:solidFill>
                                <a:srgbClr val="2B2B2B"/>
                              </a:solidFill>
                              <a:latin typeface="Calibri" pitchFamily="34" charset="0"/>
                              <a:ea typeface="Calibri" pitchFamily="34" charset="-122"/>
                              <a:cs typeface="Calibri" pitchFamily="34" charset="-120"/>
                            </a:rPr>
                            <a:t>at roof vs computed 3.39</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2"/>
                      </a:ext>
                    </a:extLst>
                  </a:tr>
                  <a:tr h="629643">
                    <a:tc>
                      <a:txBody>
                        <a:bodyPr/>
                        <a:lstStyle/>
                        <a:p>
                          <a:pPr marL="0" indent="0" algn="ctr">
                            <a:buNone/>
                          </a:pPr>
                          <a:r>
                            <a:rPr lang="en-US" sz="1350" dirty="0">
                              <a:solidFill>
                                <a:srgbClr val="2B2B2B"/>
                              </a:solidFill>
                              <a:latin typeface="Cambria Math" panose="02040503050406030204" pitchFamily="18" charset="0"/>
                              <a:ea typeface="Cambria Math" panose="02040503050406030204" pitchFamily="18" charset="0"/>
                              <a:cs typeface="Calibri" pitchFamily="34" charset="-120"/>
                            </a:rPr>
                            <a:t>CAR</a:t>
                          </a:r>
                          <a:endParaRPr lang="en-US" sz="1350" dirty="0">
                            <a:latin typeface="Cambria Math" panose="02040503050406030204" pitchFamily="18" charset="0"/>
                            <a:ea typeface="Cambria Math" panose="02040503050406030204" pitchFamily="18"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Component resonance: the floor-spectrum peak over PFA, with component ductility built in</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Elastic roof peak / PFA = 4.2 at 5%, 7.1 at 2%</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r h="456999">
                    <a:tc>
                      <a:txBody>
                        <a:bodyPr/>
                        <a:lstStyle/>
                        <a:p>
                          <a:pPr marL="0" indent="0" algn="ctr">
                            <a:buNone/>
                          </a:pPr>
                          <a:r>
                            <a:rPr lang="en-US" sz="1350" dirty="0">
                              <a:solidFill>
                                <a:srgbClr val="2B2B2B"/>
                              </a:solidFill>
                              <a:latin typeface="Cambria Math" panose="02040503050406030204" pitchFamily="18" charset="0"/>
                              <a:ea typeface="Cambria Math" panose="02040503050406030204" pitchFamily="18" charset="0"/>
                              <a:cs typeface="Calibri" pitchFamily="34" charset="-120"/>
                            </a:rPr>
                            <a:t>Rpo</a:t>
                          </a:r>
                          <a:endParaRPr lang="en-US" sz="1350" dirty="0">
                            <a:latin typeface="Cambria Math" panose="02040503050406030204" pitchFamily="18" charset="0"/>
                            <a:ea typeface="Cambria Math" panose="02040503050406030204" pitchFamily="18"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Component overstrength</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Choice>
        <mc:Fallback xmlns="">
          <p:graphicFrame>
            <p:nvGraphicFramePr>
              <p:cNvPr id="13" name="Table 0"/>
              <p:cNvGraphicFramePr>
                <a:graphicFrameLocks noGrp="1"/>
              </p:cNvGraphicFramePr>
              <p:nvPr>
                <p:extLst>
                  <p:ext uri="{D42A27DB-BD31-4B8C-83A1-F6EECF244321}">
                    <p14:modId xmlns:p14="http://schemas.microsoft.com/office/powerpoint/2010/main" val="2629531519"/>
                  </p:ext>
                </p:extLst>
              </p:nvPr>
            </p:nvGraphicFramePr>
            <p:xfrm>
              <a:off x="548640" y="2004433"/>
              <a:ext cx="11109960" cy="2915039"/>
            </p:xfrm>
            <a:graphic>
              <a:graphicData uri="http://schemas.openxmlformats.org/drawingml/2006/table">
                <a:tbl>
                  <a:tblPr/>
                  <a:tblGrid>
                    <a:gridCol w="1371600">
                      <a:extLst>
                        <a:ext uri="{9D8B030D-6E8A-4147-A177-3AD203B41FA5}">
                          <a16:colId xmlns:a16="http://schemas.microsoft.com/office/drawing/2014/main" val="20000"/>
                        </a:ext>
                      </a:extLst>
                    </a:gridCol>
                    <a:gridCol w="5806440">
                      <a:extLst>
                        <a:ext uri="{9D8B030D-6E8A-4147-A177-3AD203B41FA5}">
                          <a16:colId xmlns:a16="http://schemas.microsoft.com/office/drawing/2014/main" val="20001"/>
                        </a:ext>
                      </a:extLst>
                    </a:gridCol>
                    <a:gridCol w="3931920">
                      <a:extLst>
                        <a:ext uri="{9D8B030D-6E8A-4147-A177-3AD203B41FA5}">
                          <a16:colId xmlns:a16="http://schemas.microsoft.com/office/drawing/2014/main" val="20002"/>
                        </a:ext>
                      </a:extLst>
                    </a:gridCol>
                  </a:tblGrid>
                  <a:tr h="406221">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Term</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Floor-spectrum meaning</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This example (elastic)</a:t>
                          </a:r>
                          <a:endParaRPr lang="en-US" sz="13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507776">
                    <a:tc>
                      <a:txBody>
                        <a:bodyPr/>
                        <a:lstStyle/>
                        <a:p>
                          <a:pPr marL="0" indent="0" algn="ctr">
                            <a:buNone/>
                          </a:pPr>
                          <a:r>
                            <a:rPr lang="en-US" sz="1350" dirty="0">
                              <a:solidFill>
                                <a:srgbClr val="2B2B2B"/>
                              </a:solidFill>
                              <a:latin typeface="Calibri" pitchFamily="34" charset="0"/>
                              <a:ea typeface="Calibri" pitchFamily="34" charset="-122"/>
                              <a:cs typeface="Calibri" pitchFamily="34" charset="-120"/>
                            </a:rPr>
                            <a:t>0.4 SDS</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Peak ground acceleration (zero-period ordinate)</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PGA 0.41 g for SDS = 1.0 g</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914400">
                    <a:tc>
                      <a:txBody>
                        <a:bodyPr/>
                        <a:lstStyle/>
                        <a:p>
                          <a:endParaRPr lang="en-US"/>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blipFill>
                          <a:blip r:embed="rId3"/>
                          <a:stretch>
                            <a:fillRect l="-444" t="-100000" r="-711111" b="-120667"/>
                          </a:stretch>
                        </a:blipFill>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Peak floor acceleration / PGA, reduced for building yielding; </a:t>
                          </a:r>
                          <a:br>
                            <a:rPr lang="en-US" sz="1350" dirty="0">
                              <a:solidFill>
                                <a:srgbClr val="2B2B2B"/>
                              </a:solidFill>
                              <a:latin typeface="Calibri" pitchFamily="34" charset="0"/>
                              <a:ea typeface="Calibri" pitchFamily="34" charset="-122"/>
                              <a:cs typeface="Calibri" pitchFamily="34" charset="-120"/>
                            </a:rPr>
                          </a:br>
                          <a:r>
                            <a:rPr lang="en-US" sz="1350" dirty="0" err="1">
                              <a:solidFill>
                                <a:srgbClr val="2B2B2B"/>
                              </a:solidFill>
                              <a:latin typeface="Cambria Math" panose="02040503050406030204" pitchFamily="18" charset="0"/>
                              <a:ea typeface="Cambria Math" panose="02040503050406030204" pitchFamily="18" charset="0"/>
                              <a:cs typeface="Calibri" pitchFamily="34" charset="-120"/>
                            </a:rPr>
                            <a:t>Rμ</a:t>
                          </a:r>
                          <a:r>
                            <a:rPr lang="en-US" sz="1350" dirty="0">
                              <a:solidFill>
                                <a:srgbClr val="2B2B2B"/>
                              </a:solidFill>
                              <a:latin typeface="Cambria Math" panose="02040503050406030204" pitchFamily="18" charset="0"/>
                              <a:ea typeface="Cambria Math" panose="02040503050406030204" pitchFamily="18" charset="0"/>
                              <a:cs typeface="Calibri" pitchFamily="34" charset="-120"/>
                            </a:rPr>
                            <a:t> = [1.1R/(IeΩ₀)]½ ≥ 1.3</a:t>
                          </a:r>
                        </a:p>
                        <a:p>
                          <a:pPr marL="0" indent="0">
                            <a:buNone/>
                          </a:pPr>
                          <a:endParaRPr lang="en-US" sz="1350" dirty="0">
                            <a:solidFill>
                              <a:srgbClr val="2B2B2B"/>
                            </a:solidFill>
                            <a:latin typeface="Cambria Math" panose="02040503050406030204" pitchFamily="18" charset="0"/>
                            <a:ea typeface="Cambria Math" panose="02040503050406030204" pitchFamily="18" charset="0"/>
                            <a:cs typeface="Calibri" pitchFamily="34" charset="-120"/>
                          </a:endParaRPr>
                        </a:p>
                        <a:p>
                          <a:pPr marL="0" indent="0">
                            <a:buNone/>
                          </a:pPr>
                          <a:r>
                            <a:rPr lang="en-US" sz="1350" dirty="0" err="1">
                              <a:solidFill>
                                <a:srgbClr val="2B2B2B"/>
                              </a:solidFill>
                              <a:latin typeface="Cambria Math" panose="02040503050406030204" pitchFamily="18" charset="0"/>
                              <a:ea typeface="Cambria Math" panose="02040503050406030204" pitchFamily="18" charset="0"/>
                              <a:cs typeface="Calibri" pitchFamily="34" charset="-120"/>
                            </a:rPr>
                            <a:t>Rμ</a:t>
                          </a:r>
                          <a:r>
                            <a:rPr lang="en-US" sz="1350" dirty="0">
                              <a:solidFill>
                                <a:srgbClr val="2B2B2B"/>
                              </a:solidFill>
                              <a:latin typeface="Cambria Math" panose="02040503050406030204" pitchFamily="18" charset="0"/>
                              <a:ea typeface="Cambria Math" panose="02040503050406030204" pitchFamily="18" charset="0"/>
                              <a:cs typeface="Calibri" pitchFamily="34" charset="-120"/>
                            </a:rPr>
                            <a:t>  is </a:t>
                          </a:r>
                          <a:r>
                            <a:rPr lang="en-US" sz="1350" b="0" i="0" dirty="0">
                              <a:solidFill>
                                <a:srgbClr val="2B2B2B"/>
                              </a:solidFill>
                              <a:latin typeface="+mn-lt"/>
                              <a:cs typeface="Calibri"/>
                            </a:rPr>
                            <a:t>Structure ductility reduction factor</a:t>
                          </a:r>
                          <a:endParaRPr lang="en-US" sz="1350" dirty="0">
                            <a:latin typeface="Cambria Math" panose="02040503050406030204" pitchFamily="18" charset="0"/>
                            <a:ea typeface="Cambria Math" panose="02040503050406030204" pitchFamily="18"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endParaRPr lang="en-US"/>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blipFill>
                          <a:blip r:embed="rId3"/>
                          <a:stretch>
                            <a:fillRect l="-182791" t="-100000" r="-310" b="-120667"/>
                          </a:stretch>
                        </a:blipFill>
                      </a:tcPr>
                    </a:tc>
                    <a:extLst>
                      <a:ext uri="{0D108BD9-81ED-4DB2-BD59-A6C34878D82A}">
                        <a16:rowId xmlns:a16="http://schemas.microsoft.com/office/drawing/2014/main" val="10002"/>
                      </a:ext>
                    </a:extLst>
                  </a:tr>
                  <a:tr h="629643">
                    <a:tc>
                      <a:txBody>
                        <a:bodyPr/>
                        <a:lstStyle/>
                        <a:p>
                          <a:pPr marL="0" indent="0" algn="ctr">
                            <a:buNone/>
                          </a:pPr>
                          <a:r>
                            <a:rPr lang="en-US" sz="1350" dirty="0">
                              <a:solidFill>
                                <a:srgbClr val="2B2B2B"/>
                              </a:solidFill>
                              <a:latin typeface="Cambria Math" panose="02040503050406030204" pitchFamily="18" charset="0"/>
                              <a:ea typeface="Cambria Math" panose="02040503050406030204" pitchFamily="18" charset="0"/>
                              <a:cs typeface="Calibri" pitchFamily="34" charset="-120"/>
                            </a:rPr>
                            <a:t>CAR</a:t>
                          </a:r>
                          <a:endParaRPr lang="en-US" sz="1350" dirty="0">
                            <a:latin typeface="Cambria Math" panose="02040503050406030204" pitchFamily="18" charset="0"/>
                            <a:ea typeface="Cambria Math" panose="02040503050406030204" pitchFamily="18"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Component resonance: the floor-spectrum peak over PFA, with component ductility built in</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Elastic roof peak / PFA = 4.2 at 5%, 7.1 at 2%</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r h="456999">
                    <a:tc>
                      <a:txBody>
                        <a:bodyPr/>
                        <a:lstStyle/>
                        <a:p>
                          <a:pPr marL="0" indent="0" algn="ctr">
                            <a:buNone/>
                          </a:pPr>
                          <a:r>
                            <a:rPr lang="en-US" sz="1350" dirty="0">
                              <a:solidFill>
                                <a:srgbClr val="2B2B2B"/>
                              </a:solidFill>
                              <a:latin typeface="Cambria Math" panose="02040503050406030204" pitchFamily="18" charset="0"/>
                              <a:ea typeface="Cambria Math" panose="02040503050406030204" pitchFamily="18" charset="0"/>
                              <a:cs typeface="Calibri" pitchFamily="34" charset="-120"/>
                            </a:rPr>
                            <a:t>Rpo</a:t>
                          </a:r>
                          <a:endParaRPr lang="en-US" sz="1350" dirty="0">
                            <a:latin typeface="Cambria Math" panose="02040503050406030204" pitchFamily="18" charset="0"/>
                            <a:ea typeface="Cambria Math" panose="02040503050406030204" pitchFamily="18"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Component overstrength</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buNone/>
                          </a:pPr>
                          <a:r>
                            <a:rPr lang="en-US" sz="1350" dirty="0">
                              <a:solidFill>
                                <a:srgbClr val="2B2B2B"/>
                              </a:solidFill>
                              <a:latin typeface="Calibri" pitchFamily="34" charset="0"/>
                              <a:ea typeface="Calibri" pitchFamily="34" charset="-122"/>
                              <a:cs typeface="Calibri" pitchFamily="34" charset="-120"/>
                            </a:rPr>
                            <a:t>—</a:t>
                          </a:r>
                          <a:endParaRPr lang="en-US" sz="135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Fallback>
      </mc:AlternateContent>
      <p:sp>
        <p:nvSpPr>
          <p:cNvPr id="9" name="Shape 6"/>
          <p:cNvSpPr/>
          <p:nvPr/>
        </p:nvSpPr>
        <p:spPr>
          <a:xfrm>
            <a:off x="548640" y="5029200"/>
            <a:ext cx="11109960" cy="658368"/>
          </a:xfrm>
          <a:prstGeom prst="roundRect">
            <a:avLst>
              <a:gd name="adj" fmla="val 11111"/>
            </a:avLst>
          </a:prstGeom>
          <a:solidFill>
            <a:srgbClr val="FFFFFF"/>
          </a:solidFill>
          <a:ln w="12700">
            <a:solidFill>
              <a:srgbClr val="1C7293"/>
            </a:solidFill>
            <a:prstDash val="solid"/>
          </a:ln>
        </p:spPr>
        <p:txBody>
          <a:bodyPr/>
          <a:lstStyle/>
          <a:p>
            <a:endParaRPr lang="en-US"/>
          </a:p>
        </p:txBody>
      </p:sp>
      <p:sp>
        <p:nvSpPr>
          <p:cNvPr id="10" name="Text 7"/>
          <p:cNvSpPr txBox="1"/>
          <p:nvPr/>
        </p:nvSpPr>
        <p:spPr>
          <a:xfrm>
            <a:off x="713232" y="5138928"/>
            <a:ext cx="10780776" cy="310896"/>
          </a:xfrm>
          <a:prstGeom prst="rect">
            <a:avLst/>
          </a:prstGeom>
          <a:noFill/>
          <a:ln/>
        </p:spPr>
        <p:txBody>
          <a:bodyPr wrap="square" lIns="0" tIns="0" rIns="0" bIns="0" rtlCol="0" anchor="ctr"/>
          <a:lstStyle/>
          <a:p>
            <a:pPr marL="0" indent="0">
              <a:buNone/>
            </a:pPr>
            <a:endParaRPr lang="en-US" sz="1400" dirty="0"/>
          </a:p>
        </p:txBody>
      </p:sp>
      <p:sp>
        <p:nvSpPr>
          <p:cNvPr id="11" name="Text 8"/>
          <p:cNvSpPr txBox="1"/>
          <p:nvPr/>
        </p:nvSpPr>
        <p:spPr>
          <a:xfrm>
            <a:off x="713232" y="5504688"/>
            <a:ext cx="10780776" cy="91440"/>
          </a:xfrm>
          <a:prstGeom prst="rect">
            <a:avLst/>
          </a:prstGeom>
          <a:noFill/>
          <a:ln/>
        </p:spPr>
        <p:txBody>
          <a:bodyPr wrap="square" lIns="0" tIns="0" rIns="0" bIns="0" rtlCol="0" anchor="t"/>
          <a:lstStyle/>
          <a:p>
            <a:pPr marL="0" indent="0">
              <a:buNone/>
            </a:pPr>
            <a:endParaRPr lang="en-US" sz="1250" dirty="0"/>
          </a:p>
        </p:txBody>
      </p:sp>
      <p:sp>
        <p:nvSpPr>
          <p:cNvPr id="12" name="Text 9"/>
          <p:cNvSpPr txBox="1"/>
          <p:nvPr/>
        </p:nvSpPr>
        <p:spPr>
          <a:xfrm>
            <a:off x="731520" y="5125859"/>
            <a:ext cx="10789920" cy="603504"/>
          </a:xfrm>
          <a:prstGeom prst="rect">
            <a:avLst/>
          </a:prstGeom>
          <a:noFill/>
          <a:ln/>
        </p:spPr>
        <p:txBody>
          <a:bodyPr wrap="square" lIns="0" tIns="0" rIns="0" bIns="0" rtlCol="0" anchor="ctr"/>
          <a:lstStyle/>
          <a:p>
            <a:pPr marL="0" indent="0">
              <a:buNone/>
            </a:pPr>
            <a:r>
              <a:rPr lang="en-US" sz="1400" dirty="0">
                <a:solidFill>
                  <a:srgbClr val="2B2B2B"/>
                </a:solidFill>
                <a:latin typeface="Calibri" pitchFamily="34" charset="0"/>
                <a:ea typeface="Calibri" pitchFamily="34" charset="-122"/>
                <a:cs typeface="Calibri" pitchFamily="34" charset="-120"/>
              </a:rPr>
              <a:t>Chapter 13 also permits peak floor accelerations and floor spectra from modal or response history analysis of the building; tabulated CAR values sit well below the elastic tuned ratios above.</a:t>
            </a:r>
            <a:endParaRPr lang="en-US" sz="1400" dirty="0"/>
          </a:p>
        </p:txBody>
      </p:sp>
      <p:sp>
        <p:nvSpPr>
          <p:cNvPr id="8" name="Shape 10"/>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4" name="Text 11"/>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Read the ASCE 7-22 equation as a simplified floor spectrum: PGA × height amplification × resonance amplification</a:t>
            </a:r>
            <a:r>
              <a:rPr lang="en-US" sz="1350" dirty="0">
                <a:solidFill>
                  <a:srgbClr val="2B2B2B"/>
                </a:solidFill>
                <a:latin typeface="Calibri" pitchFamily="34" charset="0"/>
                <a:ea typeface="Calibri" pitchFamily="34" charset="-122"/>
                <a:cs typeface="Calibri" pitchFamily="34" charset="-120"/>
              </a:rPr>
              <a:t>.</a:t>
            </a:r>
            <a:endParaRPr lang="en-US" sz="13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EQUIPMENT–STRUCTURE INTERACTION</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Heavy tuned equipment talks back to the floor</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36 / 41</a:t>
            </a:r>
            <a:endParaRPr lang="en-US" sz="1100" dirty="0"/>
          </a:p>
        </p:txBody>
      </p:sp>
      <p:graphicFrame>
        <p:nvGraphicFramePr>
          <p:cNvPr id="6" name="Chart 0"/>
          <p:cNvGraphicFramePr/>
          <p:nvPr>
            <p:extLst>
              <p:ext uri="{D42A27DB-BD31-4B8C-83A1-F6EECF244321}">
                <p14:modId xmlns:p14="http://schemas.microsoft.com/office/powerpoint/2010/main" val="495488124"/>
              </p:ext>
            </p:extLst>
          </p:nvPr>
        </p:nvGraphicFramePr>
        <p:xfrm>
          <a:off x="457200" y="1280160"/>
          <a:ext cx="676656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7452360" y="1280160"/>
            <a:ext cx="4206240" cy="2331720"/>
          </a:xfrm>
          <a:prstGeom prst="roundRect">
            <a:avLst>
              <a:gd name="adj" fmla="val 3137"/>
            </a:avLst>
          </a:prstGeom>
          <a:solidFill>
            <a:srgbClr val="FFFFFF"/>
          </a:solidFill>
          <a:ln w="12700">
            <a:solidFill>
              <a:srgbClr val="1B4F8A"/>
            </a:solidFill>
            <a:prstDash val="solid"/>
          </a:ln>
        </p:spPr>
        <p:txBody>
          <a:bodyPr/>
          <a:lstStyle/>
          <a:p>
            <a:endParaRPr lang="en-US"/>
          </a:p>
        </p:txBody>
      </p:sp>
      <p:sp>
        <p:nvSpPr>
          <p:cNvPr id="8" name="Text 5"/>
          <p:cNvSpPr txBox="1"/>
          <p:nvPr/>
        </p:nvSpPr>
        <p:spPr>
          <a:xfrm>
            <a:off x="7616952" y="1389888"/>
            <a:ext cx="387705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What the 2-DOF result shows</a:t>
            </a:r>
            <a:endParaRPr lang="en-US" sz="1400" dirty="0"/>
          </a:p>
        </p:txBody>
      </p:sp>
      <p:sp>
        <p:nvSpPr>
          <p:cNvPr id="9" name="Text 6"/>
          <p:cNvSpPr txBox="1"/>
          <p:nvPr/>
        </p:nvSpPr>
        <p:spPr>
          <a:xfrm>
            <a:off x="7616952" y="1755648"/>
            <a:ext cx="3877056" cy="1764792"/>
          </a:xfrm>
          <a:prstGeom prst="rect">
            <a:avLst/>
          </a:prstGeom>
          <a:noFill/>
          <a:ln/>
        </p:spPr>
        <p:txBody>
          <a:bodyPr wrap="square" lIns="0" tIns="0" rIns="0" bIns="0" rtlCol="0" anchor="t"/>
          <a:lstStyle/>
          <a:p>
            <a:pPr marL="342900" indent="-342900">
              <a:spcAft>
                <a:spcPts val="600"/>
              </a:spcAft>
              <a:buClr>
                <a:srgbClr val="006699"/>
              </a:buClr>
              <a:buSzPct val="80000"/>
              <a:buChar char="•"/>
            </a:pPr>
            <a:r>
              <a:rPr lang="en-US" sz="1400" dirty="0">
                <a:solidFill>
                  <a:srgbClr val="2B2B2B"/>
                </a:solidFill>
                <a:ea typeface="Calibri" pitchFamily="34" charset="-122"/>
                <a:cs typeface="Calibri" pitchFamily="34" charset="-120"/>
              </a:rPr>
              <a:t>Decoupled FRS peak at f₁: 10.4 g</a:t>
            </a:r>
            <a:endParaRPr lang="en-US" sz="1400" dirty="0"/>
          </a:p>
          <a:p>
            <a:pPr marL="342900" indent="-342900">
              <a:spcAft>
                <a:spcPts val="600"/>
              </a:spcAft>
              <a:buClr>
                <a:srgbClr val="006699"/>
              </a:buClr>
              <a:buSzPct val="80000"/>
              <a:buChar char="•"/>
            </a:pPr>
            <a:r>
              <a:rPr lang="en-US" sz="1400" dirty="0">
                <a:solidFill>
                  <a:srgbClr val="2B2B2B"/>
                </a:solidFill>
                <a:ea typeface="Calibri" pitchFamily="34" charset="-122"/>
                <a:cs typeface="Calibri" pitchFamily="34" charset="-120"/>
              </a:rPr>
              <a:t>Mass ratio 0.1%: coupled 9.2 g (−12%)</a:t>
            </a:r>
            <a:endParaRPr lang="en-US" sz="1400" dirty="0"/>
          </a:p>
          <a:p>
            <a:pPr marL="342900" indent="-342900">
              <a:spcAft>
                <a:spcPts val="600"/>
              </a:spcAft>
              <a:buClr>
                <a:srgbClr val="006699"/>
              </a:buClr>
              <a:buSzPct val="80000"/>
              <a:buChar char="•"/>
            </a:pPr>
            <a:r>
              <a:rPr lang="en-US" sz="1400" dirty="0">
                <a:solidFill>
                  <a:srgbClr val="2B2B2B"/>
                </a:solidFill>
                <a:ea typeface="Calibri" pitchFamily="34" charset="-122"/>
                <a:cs typeface="Calibri" pitchFamily="34" charset="-120"/>
              </a:rPr>
              <a:t>1%: 6.4 g (−38%); the pair splits to 1.87 and 2.14 Hz</a:t>
            </a:r>
            <a:endParaRPr lang="en-US" sz="1400" dirty="0"/>
          </a:p>
          <a:p>
            <a:pPr marL="342900" indent="-342900">
              <a:spcAft>
                <a:spcPts val="600"/>
              </a:spcAft>
              <a:buClr>
                <a:srgbClr val="006699"/>
              </a:buClr>
              <a:buSzPct val="80000"/>
              <a:buChar char="•"/>
            </a:pPr>
            <a:r>
              <a:rPr lang="en-US" sz="1400" dirty="0">
                <a:solidFill>
                  <a:srgbClr val="2B2B2B"/>
                </a:solidFill>
                <a:ea typeface="Calibri" pitchFamily="34" charset="-122"/>
                <a:cs typeface="Calibri" pitchFamily="34" charset="-120"/>
              </a:rPr>
              <a:t>10%: 3.1 g (−70%)</a:t>
            </a:r>
            <a:endParaRPr lang="en-US" sz="1400" dirty="0"/>
          </a:p>
        </p:txBody>
      </p:sp>
      <p:sp>
        <p:nvSpPr>
          <p:cNvPr id="10" name="Shape 7"/>
          <p:cNvSpPr/>
          <p:nvPr/>
        </p:nvSpPr>
        <p:spPr>
          <a:xfrm>
            <a:off x="7452360" y="3749040"/>
            <a:ext cx="4206240" cy="1920240"/>
          </a:xfrm>
          <a:prstGeom prst="roundRect">
            <a:avLst>
              <a:gd name="adj" fmla="val 3810"/>
            </a:avLst>
          </a:prstGeom>
          <a:solidFill>
            <a:srgbClr val="FFFFFF"/>
          </a:solidFill>
          <a:ln w="12700">
            <a:solidFill>
              <a:srgbClr val="1C7293"/>
            </a:solidFill>
            <a:prstDash val="solid"/>
          </a:ln>
        </p:spPr>
        <p:txBody>
          <a:bodyPr/>
          <a:lstStyle/>
          <a:p>
            <a:endParaRPr lang="en-US"/>
          </a:p>
        </p:txBody>
      </p:sp>
      <p:sp>
        <p:nvSpPr>
          <p:cNvPr id="11" name="Text 8"/>
          <p:cNvSpPr txBox="1"/>
          <p:nvPr/>
        </p:nvSpPr>
        <p:spPr>
          <a:xfrm>
            <a:off x="7616952" y="3858768"/>
            <a:ext cx="3877056" cy="310896"/>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Decoupling criteria (ASCE 4, SRP 3.7.2)</a:t>
            </a:r>
            <a:endParaRPr lang="en-US" sz="1400" dirty="0"/>
          </a:p>
        </p:txBody>
      </p:sp>
      <p:sp>
        <p:nvSpPr>
          <p:cNvPr id="12" name="Text 9"/>
          <p:cNvSpPr txBox="1"/>
          <p:nvPr/>
        </p:nvSpPr>
        <p:spPr>
          <a:xfrm>
            <a:off x="7616952" y="4224528"/>
            <a:ext cx="3877056" cy="135331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Rm &lt; 0.01: decouple at any frequency</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0.01 to 0.1: decouple if Rf &lt; 0.8 or &gt; 1.25</a:t>
            </a:r>
            <a:endParaRPr lang="en-US" sz="1400" dirty="0"/>
          </a:p>
          <a:p>
            <a:pPr marL="342900" indent="-342900">
              <a:spcAft>
                <a:spcPts val="500"/>
              </a:spcAft>
              <a:buClr>
                <a:srgbClr val="006699"/>
              </a:buClr>
              <a:buSzPct val="80000"/>
              <a:buChar char="•"/>
            </a:pPr>
            <a:r>
              <a:rPr lang="en-US" sz="1400" dirty="0">
                <a:solidFill>
                  <a:srgbClr val="2B2B2B"/>
                </a:solidFill>
                <a:ea typeface="Calibri" pitchFamily="34" charset="-122"/>
                <a:cs typeface="Calibri" pitchFamily="34" charset="-120"/>
              </a:rPr>
              <a:t>Rm &gt; 0.1: include the component in the model</a:t>
            </a:r>
            <a:endParaRPr lang="en-US" sz="1400" dirty="0"/>
          </a:p>
        </p:txBody>
      </p:sp>
      <p:sp>
        <p:nvSpPr>
          <p:cNvPr id="13" name="Shape 10"/>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4" name="Text 11"/>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Decoupled floor spectra are conservative for tuned equipment but can mislead for the slab and nearby items once Rm exceeds ~1%.</a:t>
            </a:r>
            <a:endParaRPr lang="en-US" sz="13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BEYOND ONE HORIZONTAL SPECTRUM</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Directions, location in plan, and relative motion</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37 / 41</a:t>
            </a:r>
            <a:endParaRPr lang="en-US" sz="1100" dirty="0"/>
          </a:p>
        </p:txBody>
      </p:sp>
      <p:sp>
        <p:nvSpPr>
          <p:cNvPr id="6" name="Shape 4"/>
          <p:cNvSpPr/>
          <p:nvPr/>
        </p:nvSpPr>
        <p:spPr>
          <a:xfrm>
            <a:off x="548640" y="1325880"/>
            <a:ext cx="3611880" cy="2103120"/>
          </a:xfrm>
          <a:prstGeom prst="roundRect">
            <a:avLst>
              <a:gd name="adj" fmla="val 3478"/>
            </a:avLst>
          </a:prstGeom>
          <a:solidFill>
            <a:srgbClr val="FFFFFF"/>
          </a:solidFill>
          <a:ln w="12700">
            <a:solidFill>
              <a:srgbClr val="1B4F8A"/>
            </a:solidFill>
            <a:prstDash val="solid"/>
          </a:ln>
        </p:spPr>
        <p:txBody>
          <a:bodyPr/>
          <a:lstStyle/>
          <a:p>
            <a:endParaRPr lang="en-US"/>
          </a:p>
        </p:txBody>
      </p:sp>
      <p:sp>
        <p:nvSpPr>
          <p:cNvPr id="7" name="Text 5"/>
          <p:cNvSpPr txBox="1"/>
          <p:nvPr/>
        </p:nvSpPr>
        <p:spPr>
          <a:xfrm>
            <a:off x="713232" y="1435608"/>
            <a:ext cx="328269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Three components</a:t>
            </a:r>
            <a:endParaRPr lang="en-US" sz="1400" dirty="0"/>
          </a:p>
        </p:txBody>
      </p:sp>
      <p:sp>
        <p:nvSpPr>
          <p:cNvPr id="8" name="Text 6"/>
          <p:cNvSpPr txBox="1"/>
          <p:nvPr/>
        </p:nvSpPr>
        <p:spPr>
          <a:xfrm>
            <a:off x="713232" y="1801368"/>
            <a:ext cx="3282696" cy="153619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Generate FRS for each direction at each location</a:t>
            </a:r>
            <a:endParaRPr lang="en-US" sz="1450" dirty="0"/>
          </a:p>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Combine responses by SRSS or </a:t>
            </a:r>
            <a:br>
              <a:rPr lang="en-US" sz="1450" dirty="0">
                <a:solidFill>
                  <a:srgbClr val="2B2B2B"/>
                </a:solidFill>
                <a:ea typeface="Calibri" pitchFamily="34" charset="-122"/>
                <a:cs typeface="Calibri" pitchFamily="34" charset="-120"/>
              </a:rPr>
            </a:br>
            <a:r>
              <a:rPr lang="en-US" sz="1450" dirty="0">
                <a:solidFill>
                  <a:srgbClr val="2B2B2B"/>
                </a:solidFill>
                <a:ea typeface="Calibri" pitchFamily="34" charset="-122"/>
                <a:cs typeface="Calibri" pitchFamily="34" charset="-120"/>
              </a:rPr>
              <a:t>100-40-40 (next slide)</a:t>
            </a:r>
            <a:endParaRPr lang="en-US" sz="1450" dirty="0"/>
          </a:p>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Keep the component’s own axes in mind</a:t>
            </a:r>
            <a:endParaRPr lang="en-US" sz="1450" dirty="0"/>
          </a:p>
        </p:txBody>
      </p:sp>
      <p:sp>
        <p:nvSpPr>
          <p:cNvPr id="9" name="Shape 7"/>
          <p:cNvSpPr/>
          <p:nvPr/>
        </p:nvSpPr>
        <p:spPr>
          <a:xfrm>
            <a:off x="4297680" y="1325880"/>
            <a:ext cx="3611880" cy="2103120"/>
          </a:xfrm>
          <a:prstGeom prst="roundRect">
            <a:avLst>
              <a:gd name="adj" fmla="val 3478"/>
            </a:avLst>
          </a:prstGeom>
          <a:solidFill>
            <a:srgbClr val="FFFFFF"/>
          </a:solidFill>
          <a:ln w="12700">
            <a:solidFill>
              <a:srgbClr val="A62B1F"/>
            </a:solidFill>
            <a:prstDash val="solid"/>
          </a:ln>
        </p:spPr>
        <p:txBody>
          <a:bodyPr/>
          <a:lstStyle/>
          <a:p>
            <a:endParaRPr lang="en-US"/>
          </a:p>
        </p:txBody>
      </p:sp>
      <p:sp>
        <p:nvSpPr>
          <p:cNvPr id="10" name="Text 8"/>
          <p:cNvSpPr txBox="1"/>
          <p:nvPr/>
        </p:nvSpPr>
        <p:spPr>
          <a:xfrm>
            <a:off x="4462272" y="1435608"/>
            <a:ext cx="3282696" cy="310896"/>
          </a:xfrm>
          <a:prstGeom prst="rect">
            <a:avLst/>
          </a:prstGeom>
          <a:noFill/>
          <a:ln/>
        </p:spPr>
        <p:txBody>
          <a:bodyPr wrap="square" lIns="0" tIns="0" rIns="0" bIns="0" rtlCol="0" anchor="ctr"/>
          <a:lstStyle/>
          <a:p>
            <a:pPr marL="0" indent="0">
              <a:buNone/>
            </a:pPr>
            <a:r>
              <a:rPr lang="en-US" sz="1400" b="1" dirty="0">
                <a:solidFill>
                  <a:srgbClr val="A62B1F"/>
                </a:solidFill>
                <a:latin typeface="Calibri" pitchFamily="34" charset="0"/>
                <a:ea typeface="Calibri" pitchFamily="34" charset="-122"/>
                <a:cs typeface="Calibri" pitchFamily="34" charset="-120"/>
              </a:rPr>
              <a:t>Vertical</a:t>
            </a:r>
            <a:endParaRPr lang="en-US" sz="1400" dirty="0"/>
          </a:p>
        </p:txBody>
      </p:sp>
      <p:sp>
        <p:nvSpPr>
          <p:cNvPr id="11" name="Text 9"/>
          <p:cNvSpPr txBox="1"/>
          <p:nvPr/>
        </p:nvSpPr>
        <p:spPr>
          <a:xfrm>
            <a:off x="4462272" y="1801368"/>
            <a:ext cx="3282696" cy="153619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50" dirty="0">
                <a:solidFill>
                  <a:srgbClr val="2B2B2B"/>
                </a:solidFill>
                <a:ea typeface="Cambria Math" panose="02040503050406030204" pitchFamily="18" charset="0"/>
                <a:cs typeface="Calibri" pitchFamily="34" charset="-120"/>
              </a:rPr>
              <a:t>Rigid-column assumption gives vertical FRS near the ground spectrum</a:t>
            </a:r>
            <a:endParaRPr lang="en-US" sz="1450" dirty="0">
              <a:ea typeface="Cambria Math" panose="02040503050406030204" pitchFamily="18" charset="0"/>
            </a:endParaRPr>
          </a:p>
          <a:p>
            <a:pPr marL="342900" indent="-342900">
              <a:spcAft>
                <a:spcPts val="500"/>
              </a:spcAft>
              <a:buClr>
                <a:srgbClr val="006699"/>
              </a:buClr>
              <a:buSzPct val="80000"/>
              <a:buChar char="•"/>
            </a:pPr>
            <a:r>
              <a:rPr lang="en-US" sz="1450" dirty="0">
                <a:solidFill>
                  <a:srgbClr val="2B2B2B"/>
                </a:solidFill>
                <a:ea typeface="Cambria Math" panose="02040503050406030204" pitchFamily="18" charset="0"/>
                <a:cs typeface="Calibri" pitchFamily="34" charset="-120"/>
              </a:rPr>
              <a:t>Slab vertical modes (often 8–25 Hz) amplify strongly at midspan</a:t>
            </a:r>
            <a:endParaRPr lang="en-US" sz="1450" dirty="0">
              <a:ea typeface="Cambria Math" panose="02040503050406030204" pitchFamily="18" charset="0"/>
            </a:endParaRPr>
          </a:p>
          <a:p>
            <a:pPr marL="342900" indent="-342900">
              <a:spcAft>
                <a:spcPts val="500"/>
              </a:spcAft>
              <a:buClr>
                <a:srgbClr val="006699"/>
              </a:buClr>
              <a:buSzPct val="80000"/>
              <a:buChar char="•"/>
            </a:pPr>
            <a:r>
              <a:rPr lang="en-US" sz="1450" dirty="0">
                <a:solidFill>
                  <a:srgbClr val="2B2B2B"/>
                </a:solidFill>
                <a:ea typeface="Cambria Math" panose="02040503050406030204" pitchFamily="18" charset="0"/>
                <a:cs typeface="Calibri" pitchFamily="34" charset="-120"/>
              </a:rPr>
              <a:t>Use FRS at the actual mounting point</a:t>
            </a:r>
            <a:endParaRPr lang="en-US" sz="1450" dirty="0">
              <a:ea typeface="Cambria Math" panose="02040503050406030204" pitchFamily="18" charset="0"/>
            </a:endParaRPr>
          </a:p>
        </p:txBody>
      </p:sp>
      <p:sp>
        <p:nvSpPr>
          <p:cNvPr id="12" name="Shape 10"/>
          <p:cNvSpPr/>
          <p:nvPr/>
        </p:nvSpPr>
        <p:spPr>
          <a:xfrm>
            <a:off x="8046720" y="1325880"/>
            <a:ext cx="3611880" cy="2103120"/>
          </a:xfrm>
          <a:prstGeom prst="roundRect">
            <a:avLst>
              <a:gd name="adj" fmla="val 3478"/>
            </a:avLst>
          </a:prstGeom>
          <a:solidFill>
            <a:srgbClr val="FFFFFF"/>
          </a:solidFill>
          <a:ln w="12700">
            <a:solidFill>
              <a:srgbClr val="1C7293"/>
            </a:solidFill>
            <a:prstDash val="solid"/>
          </a:ln>
        </p:spPr>
        <p:txBody>
          <a:bodyPr/>
          <a:lstStyle/>
          <a:p>
            <a:endParaRPr lang="en-US"/>
          </a:p>
        </p:txBody>
      </p:sp>
      <p:sp>
        <p:nvSpPr>
          <p:cNvPr id="13" name="Text 11"/>
          <p:cNvSpPr txBox="1"/>
          <p:nvPr/>
        </p:nvSpPr>
        <p:spPr>
          <a:xfrm>
            <a:off x="8211312" y="1435608"/>
            <a:ext cx="3282696" cy="310896"/>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Plan location</a:t>
            </a:r>
            <a:endParaRPr lang="en-US" sz="1400" dirty="0"/>
          </a:p>
        </p:txBody>
      </p:sp>
      <p:sp>
        <p:nvSpPr>
          <p:cNvPr id="14" name="Text 12"/>
          <p:cNvSpPr txBox="1"/>
          <p:nvPr/>
        </p:nvSpPr>
        <p:spPr>
          <a:xfrm>
            <a:off x="8211312" y="1801368"/>
            <a:ext cx="3282696" cy="153619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Torsion raises edge and corner demands</a:t>
            </a:r>
            <a:endParaRPr lang="en-US" sz="1450" dirty="0"/>
          </a:p>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Flexible diaphragms add their own peak</a:t>
            </a:r>
            <a:endParaRPr lang="en-US" sz="1450" dirty="0"/>
          </a:p>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One spectrum per floor is a simplification</a:t>
            </a:r>
            <a:endParaRPr lang="en-US" sz="1450" dirty="0"/>
          </a:p>
        </p:txBody>
      </p:sp>
      <p:graphicFrame>
        <p:nvGraphicFramePr>
          <p:cNvPr id="15" name="Table 0"/>
          <p:cNvGraphicFramePr>
            <a:graphicFrameLocks noGrp="1"/>
          </p:cNvGraphicFramePr>
          <p:nvPr>
            <p:extLst>
              <p:ext uri="{D42A27DB-BD31-4B8C-83A1-F6EECF244321}">
                <p14:modId xmlns:p14="http://schemas.microsoft.com/office/powerpoint/2010/main" val="1322647952"/>
              </p:ext>
            </p:extLst>
          </p:nvPr>
        </p:nvGraphicFramePr>
        <p:xfrm>
          <a:off x="548640" y="3611880"/>
          <a:ext cx="6035040" cy="2164080"/>
        </p:xfrm>
        <a:graphic>
          <a:graphicData uri="http://schemas.openxmlformats.org/drawingml/2006/table">
            <a:tbl>
              <a:tblPr/>
              <a:tblGrid>
                <a:gridCol w="118872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329184">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Level</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Peak displacement </a:t>
                      </a:r>
                      <a:br>
                        <a:rPr lang="en-US" sz="1400" b="1" dirty="0">
                          <a:solidFill>
                            <a:srgbClr val="FFFFFF"/>
                          </a:solidFill>
                          <a:latin typeface="Calibri" pitchFamily="34" charset="0"/>
                          <a:ea typeface="Calibri" pitchFamily="34" charset="-122"/>
                          <a:cs typeface="Calibri" pitchFamily="34" charset="-120"/>
                        </a:rPr>
                      </a:br>
                      <a:r>
                        <a:rPr lang="en-US" sz="1400" b="1" dirty="0">
                          <a:solidFill>
                            <a:srgbClr val="FFFFFF"/>
                          </a:solidFill>
                          <a:latin typeface="Calibri" pitchFamily="34" charset="0"/>
                          <a:ea typeface="Calibri" pitchFamily="34" charset="-122"/>
                          <a:cs typeface="Calibri" pitchFamily="34" charset="-120"/>
                        </a:rPr>
                        <a:t>relative to ground (mm)</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Peak story drift </a:t>
                      </a:r>
                    </a:p>
                    <a:p>
                      <a:pPr marL="0" indent="0" algn="ctr">
                        <a:buNone/>
                      </a:pPr>
                      <a:r>
                        <a:rPr lang="en-US" sz="1400" b="1" dirty="0">
                          <a:solidFill>
                            <a:srgbClr val="FFFFFF"/>
                          </a:solidFill>
                          <a:latin typeface="Calibri" pitchFamily="34" charset="0"/>
                          <a:ea typeface="Calibri" pitchFamily="34" charset="-122"/>
                          <a:cs typeface="Calibri" pitchFamily="34" charset="-120"/>
                        </a:rPr>
                        <a:t>(mm)</a:t>
                      </a:r>
                      <a:endParaRPr lang="en-US" sz="1400" dirty="0">
                        <a:latin typeface="Calibri" charset="0"/>
                        <a:ea typeface="Calibri" charset="0"/>
                        <a:cs typeface="Calibri" charset="0"/>
                      </a:endParaRPr>
                    </a:p>
                  </a:txBody>
                  <a:tcPr anchor="ct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22</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22</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1"/>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43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21</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2"/>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60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17</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3"/>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73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13</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4"/>
                  </a:ext>
                </a:extLst>
              </a:tr>
              <a:tr h="329184">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Roof</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80</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tc>
                  <a:txBody>
                    <a:bodyPr/>
                    <a:lstStyle/>
                    <a:p>
                      <a:pPr marL="0" indent="0" algn="ctr">
                        <a:buNone/>
                      </a:pPr>
                      <a:r>
                        <a:rPr lang="en-US" sz="1400" dirty="0">
                          <a:solidFill>
                            <a:srgbClr val="2B2B2B"/>
                          </a:solidFill>
                          <a:latin typeface="Calibri" pitchFamily="34" charset="0"/>
                          <a:ea typeface="Calibri" pitchFamily="34" charset="-122"/>
                          <a:cs typeface="Calibri" pitchFamily="34" charset="-120"/>
                        </a:rPr>
                        <a:t>7</a:t>
                      </a:r>
                      <a:endParaRPr lang="en-US" sz="1400" dirty="0">
                        <a:latin typeface="Calibri" charset="0"/>
                        <a:ea typeface="Calibri" charset="0"/>
                        <a:cs typeface="Calibri" charset="0"/>
                      </a:endParaRPr>
                    </a:p>
                  </a:txBody>
                  <a:tcPr>
                    <a:lnL w="9525" cap="flat" cmpd="sng" algn="ctr">
                      <a:solidFill>
                        <a:srgbClr val="C9D1DB"/>
                      </a:solidFill>
                      <a:prstDash val="solid"/>
                      <a:round/>
                      <a:headEnd type="none" w="med" len="med"/>
                      <a:tailEnd type="none" w="med" len="med"/>
                    </a:lnL>
                    <a:lnR w="9525" cap="flat" cmpd="sng" algn="ctr">
                      <a:solidFill>
                        <a:srgbClr val="C9D1DB"/>
                      </a:solidFill>
                      <a:prstDash val="solid"/>
                      <a:round/>
                      <a:headEnd type="none" w="med" len="med"/>
                      <a:tailEnd type="none" w="med" len="med"/>
                    </a:lnR>
                    <a:lnT w="9525" cap="flat" cmpd="sng" algn="ctr">
                      <a:solidFill>
                        <a:srgbClr val="C9D1DB"/>
                      </a:solidFill>
                      <a:prstDash val="solid"/>
                      <a:round/>
                      <a:headEnd type="none" w="med" len="med"/>
                      <a:tailEnd type="none" w="med" len="med"/>
                    </a:lnT>
                    <a:lnB w="9525" cap="flat" cmpd="sng" algn="ctr">
                      <a:solidFill>
                        <a:srgbClr val="C9D1D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6" name="Shape 13"/>
          <p:cNvSpPr/>
          <p:nvPr/>
        </p:nvSpPr>
        <p:spPr>
          <a:xfrm>
            <a:off x="6812280" y="3611880"/>
            <a:ext cx="4846320" cy="2011680"/>
          </a:xfrm>
          <a:prstGeom prst="roundRect">
            <a:avLst>
              <a:gd name="adj" fmla="val 3636"/>
            </a:avLst>
          </a:prstGeom>
          <a:solidFill>
            <a:srgbClr val="FFFFFF"/>
          </a:solidFill>
          <a:ln w="12700">
            <a:solidFill>
              <a:srgbClr val="B8761A"/>
            </a:solidFill>
            <a:prstDash val="solid"/>
          </a:ln>
        </p:spPr>
        <p:txBody>
          <a:bodyPr/>
          <a:lstStyle/>
          <a:p>
            <a:endParaRPr lang="en-US"/>
          </a:p>
        </p:txBody>
      </p:sp>
      <p:sp>
        <p:nvSpPr>
          <p:cNvPr id="17" name="Text 14"/>
          <p:cNvSpPr txBox="1"/>
          <p:nvPr/>
        </p:nvSpPr>
        <p:spPr>
          <a:xfrm>
            <a:off x="6976872" y="3721608"/>
            <a:ext cx="4517136" cy="310896"/>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Seismic anchor motion</a:t>
            </a:r>
            <a:endParaRPr lang="en-US" sz="1400" dirty="0"/>
          </a:p>
        </p:txBody>
      </p:sp>
      <p:sp>
        <p:nvSpPr>
          <p:cNvPr id="18" name="Text 15"/>
          <p:cNvSpPr txBox="1"/>
          <p:nvPr/>
        </p:nvSpPr>
        <p:spPr>
          <a:xfrm>
            <a:off x="6976872" y="4087368"/>
            <a:ext cx="4517136" cy="1444752"/>
          </a:xfrm>
          <a:prstGeom prst="rect">
            <a:avLst/>
          </a:prstGeom>
          <a:noFill/>
          <a:ln/>
        </p:spPr>
        <p:txBody>
          <a:bodyPr wrap="square" lIns="0" tIns="0" rIns="0" bIns="0" rtlCol="0" anchor="t"/>
          <a:lstStyle/>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A riser anchored at grade and roof sees 80 mm of differential motion</a:t>
            </a:r>
            <a:endParaRPr lang="en-US" sz="1450" dirty="0"/>
          </a:p>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An FRS says nothing about this; it is a separate displacement load case</a:t>
            </a:r>
            <a:endParaRPr lang="en-US" sz="1450" dirty="0"/>
          </a:p>
          <a:p>
            <a:pPr marL="342900" indent="-342900">
              <a:spcAft>
                <a:spcPts val="500"/>
              </a:spcAft>
              <a:buClr>
                <a:srgbClr val="006699"/>
              </a:buClr>
              <a:buSzPct val="80000"/>
              <a:buChar char="•"/>
            </a:pPr>
            <a:r>
              <a:rPr lang="en-US" sz="1450" dirty="0">
                <a:solidFill>
                  <a:srgbClr val="2B2B2B"/>
                </a:solidFill>
                <a:ea typeface="Calibri" pitchFamily="34" charset="-122"/>
                <a:cs typeface="Calibri" pitchFamily="34" charset="-120"/>
              </a:rPr>
              <a:t>Combine inertial (FRS) and anchor-motion stresses by absolute sum or SRSS</a:t>
            </a:r>
            <a:endParaRPr lang="en-US" sz="1450" dirty="0"/>
          </a:p>
        </p:txBody>
      </p:sp>
      <p:sp>
        <p:nvSpPr>
          <p:cNvPr id="19" name="Shape 16"/>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20" name="Text 17"/>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Floor spectra cover inertia only; piping, ducts and cable trays that span floors also need the relative displacements.</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47472"/>
            <a:ext cx="5486400" cy="274320"/>
          </a:xfrm>
          <a:prstGeom prst="rect">
            <a:avLst/>
          </a:prstGeom>
          <a:noFill/>
          <a:ln/>
        </p:spPr>
        <p:txBody>
          <a:bodyPr wrap="square" lIns="0" tIns="0" rIns="0" bIns="0" rtlCol="0" anchor="ctr"/>
          <a:lstStyle/>
          <a:p>
            <a:pPr marL="0" indent="0">
              <a:buNone/>
            </a:pPr>
            <a:r>
              <a:rPr lang="en-US" sz="1100" b="1" kern="0" spc="400" dirty="0">
                <a:solidFill>
                  <a:srgbClr val="1C7293"/>
                </a:solidFill>
                <a:latin typeface="Calibri" pitchFamily="34" charset="0"/>
                <a:ea typeface="Calibri" pitchFamily="34" charset="-122"/>
                <a:cs typeface="Calibri" pitchFamily="34" charset="-120"/>
              </a:rPr>
              <a:t>LOAD COMBINATION</a:t>
            </a:r>
            <a:endParaRPr lang="en-US" sz="1100" dirty="0"/>
          </a:p>
        </p:txBody>
      </p:sp>
      <p:sp>
        <p:nvSpPr>
          <p:cNvPr id="3" name="Text 1"/>
          <p:cNvSpPr txBox="1"/>
          <p:nvPr/>
        </p:nvSpPr>
        <p:spPr>
          <a:xfrm>
            <a:off x="8412480" y="310896"/>
            <a:ext cx="3246120" cy="320040"/>
          </a:xfrm>
          <a:prstGeom prst="rect">
            <a:avLst/>
          </a:prstGeom>
          <a:noFill/>
          <a:ln/>
        </p:spPr>
        <p:txBody>
          <a:bodyPr wrap="square" lIns="0" tIns="0" rIns="0" bIns="0" rtlCol="0" anchor="ctr"/>
          <a:lstStyle/>
          <a:p>
            <a:pPr marL="0" indent="0" algn="r">
              <a:buNone/>
            </a:pPr>
            <a:r>
              <a:rPr lang="en-US" sz="1400" b="1" dirty="0">
                <a:solidFill>
                  <a:srgbClr val="1B4F8A"/>
                </a:solidFill>
                <a:latin typeface="Arial" pitchFamily="34" charset="0"/>
                <a:ea typeface="Arial" pitchFamily="34" charset="-122"/>
                <a:cs typeface="Arial" pitchFamily="34" charset="-120"/>
              </a:rPr>
              <a:t>Vibrationdata</a:t>
            </a:r>
            <a:endParaRPr lang="en-US" sz="1400" dirty="0"/>
          </a:p>
        </p:txBody>
      </p:sp>
      <p:sp>
        <p:nvSpPr>
          <p:cNvPr id="4" name="Text 2"/>
          <p:cNvSpPr txBox="1"/>
          <p:nvPr/>
        </p:nvSpPr>
        <p:spPr>
          <a:xfrm>
            <a:off x="548640" y="658368"/>
            <a:ext cx="11064240" cy="685800"/>
          </a:xfrm>
          <a:prstGeom prst="rect">
            <a:avLst/>
          </a:prstGeom>
          <a:noFill/>
          <a:ln/>
        </p:spPr>
        <p:txBody>
          <a:bodyPr wrap="square" lIns="0" tIns="0" rIns="0" bIns="0" rtlCol="0" anchor="ctr"/>
          <a:lstStyle/>
          <a:p>
            <a:pPr marL="0" indent="0">
              <a:buNone/>
            </a:pPr>
            <a:r>
              <a:rPr lang="en-US" sz="3000" b="1" dirty="0">
                <a:solidFill>
                  <a:srgbClr val="12314A"/>
                </a:solidFill>
                <a:latin typeface="Cambria" pitchFamily="34" charset="0"/>
                <a:ea typeface="Cambria" pitchFamily="34" charset="-122"/>
                <a:cs typeface="Cambria" pitchFamily="34" charset="-120"/>
              </a:rPr>
              <a:t>The 100-40-40 rule for three earthquake directions</a:t>
            </a:r>
            <a:endParaRPr lang="en-US" sz="3000" dirty="0"/>
          </a:p>
        </p:txBody>
      </p:sp>
      <p:sp>
        <p:nvSpPr>
          <p:cNvPr id="5" name="rule card"/>
          <p:cNvSpPr/>
          <p:nvPr/>
        </p:nvSpPr>
        <p:spPr>
          <a:xfrm>
            <a:off x="548640" y="1572768"/>
            <a:ext cx="5806440" cy="4160520"/>
          </a:xfrm>
          <a:prstGeom prst="roundRect">
            <a:avLst>
              <a:gd name="adj" fmla="val 1319"/>
            </a:avLst>
          </a:prstGeom>
          <a:solidFill>
            <a:srgbClr val="FFFFFF"/>
          </a:solidFill>
          <a:ln w="12700">
            <a:solidFill>
              <a:srgbClr val="A62B1F"/>
            </a:solidFill>
            <a:prstDash val="solid"/>
          </a:ln>
        </p:spPr>
        <p:txBody>
          <a:bodyPr/>
          <a:lstStyle/>
          <a:p>
            <a:endParaRPr lang="en-US"/>
          </a:p>
        </p:txBody>
      </p:sp>
      <p:sp>
        <p:nvSpPr>
          <p:cNvPr id="6" name="Text 4"/>
          <p:cNvSpPr txBox="1"/>
          <p:nvPr/>
        </p:nvSpPr>
        <p:spPr>
          <a:xfrm>
            <a:off x="777240" y="1737360"/>
            <a:ext cx="5394960" cy="320040"/>
          </a:xfrm>
          <a:prstGeom prst="rect">
            <a:avLst/>
          </a:prstGeom>
          <a:noFill/>
          <a:ln/>
        </p:spPr>
        <p:txBody>
          <a:bodyPr wrap="square" lIns="0" tIns="0" rIns="0" bIns="0" rtlCol="0" anchor="ctr"/>
          <a:lstStyle/>
          <a:p>
            <a:pPr marL="0" indent="0">
              <a:buNone/>
            </a:pPr>
            <a:r>
              <a:rPr lang="en-US" sz="1500" b="1" dirty="0">
                <a:solidFill>
                  <a:srgbClr val="A62B1F"/>
                </a:solidFill>
                <a:latin typeface="Calibri" pitchFamily="34" charset="0"/>
                <a:ea typeface="Calibri" pitchFamily="34" charset="-122"/>
                <a:cs typeface="Calibri" pitchFamily="34" charset="-120"/>
              </a:rPr>
              <a:t>The rule</a:t>
            </a:r>
            <a:endParaRPr lang="en-US" sz="1500" dirty="0"/>
          </a:p>
        </p:txBody>
      </p:sp>
      <p:sp>
        <p:nvSpPr>
          <p:cNvPr id="7" name="Text 5"/>
          <p:cNvSpPr txBox="1"/>
          <p:nvPr/>
        </p:nvSpPr>
        <p:spPr>
          <a:xfrm>
            <a:off x="914400" y="2148840"/>
            <a:ext cx="5120640" cy="1097280"/>
          </a:xfrm>
          <a:prstGeom prst="rect">
            <a:avLst/>
          </a:prstGeom>
          <a:noFill/>
          <a:ln/>
        </p:spPr>
        <p:txBody>
          <a:bodyPr wrap="square" lIns="0" tIns="0" rIns="0" bIns="0" rtlCol="0" anchor="ctr"/>
          <a:lstStyle/>
          <a:p>
            <a:pPr marL="0" indent="0">
              <a:spcAft>
                <a:spcPts val="400"/>
              </a:spcAft>
              <a:buNone/>
            </a:pPr>
            <a:r>
              <a:rPr lang="en-US" sz="1600" dirty="0">
                <a:solidFill>
                  <a:srgbClr val="2B2B2B"/>
                </a:solidFill>
                <a:latin typeface="Cambria" pitchFamily="34" charset="0"/>
                <a:ea typeface="Cambria" pitchFamily="34" charset="-122"/>
                <a:cs typeface="Cambria" pitchFamily="34" charset="-120"/>
              </a:rPr>
              <a:t>R = 1.0 |R</a:t>
            </a:r>
            <a:r>
              <a:rPr lang="en-US" sz="1600" baseline="-40000" dirty="0">
                <a:solidFill>
                  <a:srgbClr val="2B2B2B"/>
                </a:solidFill>
                <a:latin typeface="Cambria" pitchFamily="34" charset="0"/>
                <a:ea typeface="Cambria" pitchFamily="34" charset="-122"/>
                <a:cs typeface="Cambria" pitchFamily="34" charset="-120"/>
              </a:rPr>
              <a:t>x</a:t>
            </a:r>
            <a:r>
              <a:rPr lang="en-US" sz="1600" dirty="0">
                <a:solidFill>
                  <a:srgbClr val="2B2B2B"/>
                </a:solidFill>
                <a:latin typeface="Cambria" pitchFamily="34" charset="0"/>
                <a:ea typeface="Cambria" pitchFamily="34" charset="-122"/>
                <a:cs typeface="Cambria" pitchFamily="34" charset="-120"/>
              </a:rPr>
              <a:t>|  +  0.4 |R</a:t>
            </a:r>
            <a:r>
              <a:rPr lang="en-US" sz="1600" baseline="-40000" dirty="0">
                <a:solidFill>
                  <a:srgbClr val="2B2B2B"/>
                </a:solidFill>
                <a:latin typeface="Cambria" pitchFamily="34" charset="0"/>
                <a:ea typeface="Cambria" pitchFamily="34" charset="-122"/>
                <a:cs typeface="Cambria" pitchFamily="34" charset="-120"/>
              </a:rPr>
              <a:t>y</a:t>
            </a:r>
            <a:r>
              <a:rPr lang="en-US" sz="1600" dirty="0">
                <a:solidFill>
                  <a:srgbClr val="2B2B2B"/>
                </a:solidFill>
                <a:latin typeface="Cambria" pitchFamily="34" charset="0"/>
                <a:ea typeface="Cambria" pitchFamily="34" charset="-122"/>
                <a:cs typeface="Cambria" pitchFamily="34" charset="-120"/>
              </a:rPr>
              <a:t>|  +  0.4 |R</a:t>
            </a:r>
            <a:r>
              <a:rPr lang="en-US" sz="1600" baseline="-40000" dirty="0">
                <a:solidFill>
                  <a:srgbClr val="2B2B2B"/>
                </a:solidFill>
                <a:latin typeface="Cambria" pitchFamily="34" charset="0"/>
                <a:ea typeface="Cambria" pitchFamily="34" charset="-122"/>
                <a:cs typeface="Cambria" pitchFamily="34" charset="-120"/>
              </a:rPr>
              <a:t>z</a:t>
            </a:r>
            <a:r>
              <a:rPr lang="en-US" sz="1600" dirty="0">
                <a:solidFill>
                  <a:srgbClr val="2B2B2B"/>
                </a:solidFill>
                <a:latin typeface="Cambria" pitchFamily="34" charset="0"/>
                <a:ea typeface="Cambria" pitchFamily="34" charset="-122"/>
                <a:cs typeface="Cambria" pitchFamily="34" charset="-120"/>
              </a:rPr>
              <a:t>|</a:t>
            </a:r>
            <a:endParaRPr lang="en-US" sz="1600" dirty="0"/>
          </a:p>
          <a:p>
            <a:pPr marL="0" indent="0">
              <a:spcAft>
                <a:spcPts val="400"/>
              </a:spcAft>
              <a:buNone/>
            </a:pPr>
            <a:r>
              <a:rPr lang="en-US" sz="1600" dirty="0">
                <a:solidFill>
                  <a:srgbClr val="2B2B2B"/>
                </a:solidFill>
                <a:latin typeface="Cambria" pitchFamily="34" charset="0"/>
                <a:ea typeface="Cambria" pitchFamily="34" charset="-122"/>
                <a:cs typeface="Cambria" pitchFamily="34" charset="-120"/>
              </a:rPr>
              <a:t>R = 0.4 |R</a:t>
            </a:r>
            <a:r>
              <a:rPr lang="en-US" sz="1600" baseline="-40000" dirty="0">
                <a:solidFill>
                  <a:srgbClr val="2B2B2B"/>
                </a:solidFill>
                <a:latin typeface="Cambria" pitchFamily="34" charset="0"/>
                <a:ea typeface="Cambria" pitchFamily="34" charset="-122"/>
                <a:cs typeface="Cambria" pitchFamily="34" charset="-120"/>
              </a:rPr>
              <a:t>x</a:t>
            </a:r>
            <a:r>
              <a:rPr lang="en-US" sz="1600" dirty="0">
                <a:solidFill>
                  <a:srgbClr val="2B2B2B"/>
                </a:solidFill>
                <a:latin typeface="Cambria" pitchFamily="34" charset="0"/>
                <a:ea typeface="Cambria" pitchFamily="34" charset="-122"/>
                <a:cs typeface="Cambria" pitchFamily="34" charset="-120"/>
              </a:rPr>
              <a:t>|  +  1.0 |R</a:t>
            </a:r>
            <a:r>
              <a:rPr lang="en-US" sz="1600" baseline="-40000" dirty="0">
                <a:solidFill>
                  <a:srgbClr val="2B2B2B"/>
                </a:solidFill>
                <a:latin typeface="Cambria" pitchFamily="34" charset="0"/>
                <a:ea typeface="Cambria" pitchFamily="34" charset="-122"/>
                <a:cs typeface="Cambria" pitchFamily="34" charset="-120"/>
              </a:rPr>
              <a:t>y</a:t>
            </a:r>
            <a:r>
              <a:rPr lang="en-US" sz="1600" dirty="0">
                <a:solidFill>
                  <a:srgbClr val="2B2B2B"/>
                </a:solidFill>
                <a:latin typeface="Cambria" pitchFamily="34" charset="0"/>
                <a:ea typeface="Cambria" pitchFamily="34" charset="-122"/>
                <a:cs typeface="Cambria" pitchFamily="34" charset="-120"/>
              </a:rPr>
              <a:t>|  +  0.4 |R</a:t>
            </a:r>
            <a:r>
              <a:rPr lang="en-US" sz="1600" baseline="-40000" dirty="0">
                <a:solidFill>
                  <a:srgbClr val="2B2B2B"/>
                </a:solidFill>
                <a:latin typeface="Cambria" pitchFamily="34" charset="0"/>
                <a:ea typeface="Cambria" pitchFamily="34" charset="-122"/>
                <a:cs typeface="Cambria" pitchFamily="34" charset="-120"/>
              </a:rPr>
              <a:t>z</a:t>
            </a:r>
            <a:r>
              <a:rPr lang="en-US" sz="1600" dirty="0">
                <a:solidFill>
                  <a:srgbClr val="2B2B2B"/>
                </a:solidFill>
                <a:latin typeface="Cambria" pitchFamily="34" charset="0"/>
                <a:ea typeface="Cambria" pitchFamily="34" charset="-122"/>
                <a:cs typeface="Cambria" pitchFamily="34" charset="-120"/>
              </a:rPr>
              <a:t>|</a:t>
            </a:r>
            <a:endParaRPr lang="en-US" sz="1600" dirty="0"/>
          </a:p>
          <a:p>
            <a:pPr marL="0" indent="0">
              <a:spcAft>
                <a:spcPts val="400"/>
              </a:spcAft>
              <a:buNone/>
            </a:pPr>
            <a:r>
              <a:rPr lang="en-US" sz="1600" dirty="0">
                <a:solidFill>
                  <a:srgbClr val="2B2B2B"/>
                </a:solidFill>
                <a:latin typeface="Cambria" pitchFamily="34" charset="0"/>
                <a:ea typeface="Cambria" pitchFamily="34" charset="-122"/>
                <a:cs typeface="Cambria" pitchFamily="34" charset="-120"/>
              </a:rPr>
              <a:t>R = 0.4 |R</a:t>
            </a:r>
            <a:r>
              <a:rPr lang="en-US" sz="1600" baseline="-40000" dirty="0">
                <a:solidFill>
                  <a:srgbClr val="2B2B2B"/>
                </a:solidFill>
                <a:latin typeface="Cambria" pitchFamily="34" charset="0"/>
                <a:ea typeface="Cambria" pitchFamily="34" charset="-122"/>
                <a:cs typeface="Cambria" pitchFamily="34" charset="-120"/>
              </a:rPr>
              <a:t>x</a:t>
            </a:r>
            <a:r>
              <a:rPr lang="en-US" sz="1600" dirty="0">
                <a:solidFill>
                  <a:srgbClr val="2B2B2B"/>
                </a:solidFill>
                <a:latin typeface="Cambria" pitchFamily="34" charset="0"/>
                <a:ea typeface="Cambria" pitchFamily="34" charset="-122"/>
                <a:cs typeface="Cambria" pitchFamily="34" charset="-120"/>
              </a:rPr>
              <a:t>|  +  0.4 |R</a:t>
            </a:r>
            <a:r>
              <a:rPr lang="en-US" sz="1600" baseline="-40000" dirty="0">
                <a:solidFill>
                  <a:srgbClr val="2B2B2B"/>
                </a:solidFill>
                <a:latin typeface="Cambria" pitchFamily="34" charset="0"/>
                <a:ea typeface="Cambria" pitchFamily="34" charset="-122"/>
                <a:cs typeface="Cambria" pitchFamily="34" charset="-120"/>
              </a:rPr>
              <a:t>y</a:t>
            </a:r>
            <a:r>
              <a:rPr lang="en-US" sz="1600" dirty="0">
                <a:solidFill>
                  <a:srgbClr val="2B2B2B"/>
                </a:solidFill>
                <a:latin typeface="Cambria" pitchFamily="34" charset="0"/>
                <a:ea typeface="Cambria" pitchFamily="34" charset="-122"/>
                <a:cs typeface="Cambria" pitchFamily="34" charset="-120"/>
              </a:rPr>
              <a:t>|  +  1.0 |R</a:t>
            </a:r>
            <a:r>
              <a:rPr lang="en-US" sz="1600" baseline="-40000" dirty="0">
                <a:solidFill>
                  <a:srgbClr val="2B2B2B"/>
                </a:solidFill>
                <a:latin typeface="Cambria" pitchFamily="34" charset="0"/>
                <a:ea typeface="Cambria" pitchFamily="34" charset="-122"/>
                <a:cs typeface="Cambria" pitchFamily="34" charset="-120"/>
              </a:rPr>
              <a:t>z</a:t>
            </a:r>
            <a:r>
              <a:rPr lang="en-US" sz="1600" dirty="0">
                <a:solidFill>
                  <a:srgbClr val="2B2B2B"/>
                </a:solidFill>
                <a:latin typeface="Cambria" pitchFamily="34" charset="0"/>
                <a:ea typeface="Cambria" pitchFamily="34" charset="-122"/>
                <a:cs typeface="Cambria" pitchFamily="34" charset="-120"/>
              </a:rPr>
              <a:t>|</a:t>
            </a:r>
            <a:endParaRPr lang="en-US" sz="1600" dirty="0"/>
          </a:p>
        </p:txBody>
      </p:sp>
      <p:sp>
        <p:nvSpPr>
          <p:cNvPr id="8" name="Text 6"/>
          <p:cNvSpPr txBox="1"/>
          <p:nvPr/>
        </p:nvSpPr>
        <p:spPr>
          <a:xfrm>
            <a:off x="777240" y="3429000"/>
            <a:ext cx="5394960" cy="2148840"/>
          </a:xfrm>
          <a:prstGeom prst="rect">
            <a:avLst/>
          </a:prstGeom>
          <a:noFill/>
          <a:ln/>
        </p:spPr>
        <p:txBody>
          <a:bodyPr wrap="square" lIns="0" tIns="0" rIns="0" bIns="0" rtlCol="0" anchor="t"/>
          <a:lstStyle/>
          <a:p>
            <a:pPr marL="342900" indent="-342900">
              <a:spcAft>
                <a:spcPts val="7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Each response (force, stress, displacement) is computed separately for X, Y and Z shaking</a:t>
            </a:r>
            <a:endParaRPr lang="en-US" sz="1400" dirty="0"/>
          </a:p>
          <a:p>
            <a:pPr marL="342900" indent="-342900">
              <a:spcAft>
                <a:spcPts val="7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Each direction takes the 100 % share in turn; design to the largest of the three</a:t>
            </a:r>
            <a:endParaRPr lang="en-US" sz="1400" dirty="0"/>
          </a:p>
          <a:p>
            <a:pPr marL="342900" indent="-342900">
              <a:spcAft>
                <a:spcPts val="7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The 40 % reflects that the three components do not peak at the same instant</a:t>
            </a:r>
            <a:endParaRPr lang="en-US" sz="1400" dirty="0"/>
          </a:p>
          <a:p>
            <a:pPr marL="342900" indent="-342900">
              <a:spcAft>
                <a:spcPts val="700"/>
              </a:spcAft>
              <a:buClr>
                <a:srgbClr val="006699"/>
              </a:buClr>
              <a:buSzPct val="80000"/>
              <a:buChar char="•"/>
            </a:pPr>
            <a:r>
              <a:rPr lang="en-US" sz="1400" dirty="0">
                <a:solidFill>
                  <a:srgbClr val="2B2B2B"/>
                </a:solidFill>
                <a:latin typeface="Calibri" pitchFamily="34" charset="0"/>
                <a:ea typeface="Calibri" pitchFamily="34" charset="-122"/>
                <a:cs typeface="Calibri" pitchFamily="34" charset="-120"/>
              </a:rPr>
              <a:t>Accepted alternative to SRSS in ASCE 4 and NRC RG 1.92; ASCE 7 uses the similar 100-30 rule</a:t>
            </a:r>
            <a:endParaRPr lang="en-US" sz="1400" dirty="0"/>
          </a:p>
        </p:txBody>
      </p:sp>
      <p:sp>
        <p:nvSpPr>
          <p:cNvPr id="9" name="example card"/>
          <p:cNvSpPr/>
          <p:nvPr/>
        </p:nvSpPr>
        <p:spPr>
          <a:xfrm>
            <a:off x="6629400" y="1572768"/>
            <a:ext cx="5029200" cy="4160520"/>
          </a:xfrm>
          <a:prstGeom prst="roundRect">
            <a:avLst>
              <a:gd name="adj" fmla="val 1319"/>
            </a:avLst>
          </a:prstGeom>
          <a:solidFill>
            <a:srgbClr val="FFFFFF"/>
          </a:solidFill>
          <a:ln w="12700">
            <a:solidFill>
              <a:srgbClr val="1B4F8A"/>
            </a:solidFill>
            <a:prstDash val="solid"/>
          </a:ln>
        </p:spPr>
        <p:txBody>
          <a:bodyPr/>
          <a:lstStyle/>
          <a:p>
            <a:endParaRPr lang="en-US"/>
          </a:p>
        </p:txBody>
      </p:sp>
      <p:sp>
        <p:nvSpPr>
          <p:cNvPr id="10" name="Text 8"/>
          <p:cNvSpPr txBox="1"/>
          <p:nvPr/>
        </p:nvSpPr>
        <p:spPr>
          <a:xfrm>
            <a:off x="6858000" y="1737360"/>
            <a:ext cx="4663440" cy="320040"/>
          </a:xfrm>
          <a:prstGeom prst="rect">
            <a:avLst/>
          </a:prstGeom>
          <a:noFill/>
          <a:ln/>
        </p:spPr>
        <p:txBody>
          <a:bodyPr wrap="square" lIns="0" tIns="0" rIns="0" bIns="0" rtlCol="0" anchor="ctr"/>
          <a:lstStyle/>
          <a:p>
            <a:pPr marL="0" indent="0">
              <a:buNone/>
            </a:pPr>
            <a:r>
              <a:rPr lang="en-US" sz="1500" b="1" dirty="0">
                <a:solidFill>
                  <a:srgbClr val="1B4F8A"/>
                </a:solidFill>
                <a:latin typeface="Calibri" pitchFamily="34" charset="0"/>
                <a:ea typeface="Calibri" pitchFamily="34" charset="-122"/>
                <a:cs typeface="Calibri" pitchFamily="34" charset="-120"/>
              </a:rPr>
              <a:t>Worked example: anchor bolt tension</a:t>
            </a:r>
            <a:endParaRPr lang="en-US" sz="1500" dirty="0"/>
          </a:p>
        </p:txBody>
      </p:sp>
      <p:sp>
        <p:nvSpPr>
          <p:cNvPr id="11" name="Text 9"/>
          <p:cNvSpPr txBox="1"/>
          <p:nvPr/>
        </p:nvSpPr>
        <p:spPr>
          <a:xfrm>
            <a:off x="6858000" y="2103120"/>
            <a:ext cx="4663440" cy="292608"/>
          </a:xfrm>
          <a:prstGeom prst="rect">
            <a:avLst/>
          </a:prstGeom>
          <a:noFill/>
          <a:ln/>
        </p:spPr>
        <p:txBody>
          <a:bodyPr wrap="square" lIns="0" tIns="0" rIns="0" bIns="0" rtlCol="0" anchor="ctr"/>
          <a:lstStyle/>
          <a:p>
            <a:pPr marL="0" indent="0">
              <a:buNone/>
            </a:pPr>
            <a:r>
              <a:rPr lang="en-US" sz="1450" dirty="0">
                <a:solidFill>
                  <a:srgbClr val="2B2B2B"/>
                </a:solidFill>
                <a:latin typeface="Calibri" pitchFamily="34" charset="0"/>
                <a:ea typeface="Calibri" pitchFamily="34" charset="-122"/>
                <a:cs typeface="Calibri" pitchFamily="34" charset="-120"/>
              </a:rPr>
              <a:t>R</a:t>
            </a:r>
            <a:r>
              <a:rPr lang="en-US" sz="1450" baseline="-40000" dirty="0">
                <a:solidFill>
                  <a:srgbClr val="2B2B2B"/>
                </a:solidFill>
                <a:latin typeface="Calibri" pitchFamily="34" charset="0"/>
                <a:ea typeface="Calibri" pitchFamily="34" charset="-122"/>
                <a:cs typeface="Calibri" pitchFamily="34" charset="-120"/>
              </a:rPr>
              <a:t>x</a:t>
            </a:r>
            <a:r>
              <a:rPr lang="en-US" sz="1450" dirty="0">
                <a:solidFill>
                  <a:srgbClr val="2B2B2B"/>
                </a:solidFill>
                <a:latin typeface="Calibri" pitchFamily="34" charset="0"/>
                <a:ea typeface="Calibri" pitchFamily="34" charset="-122"/>
                <a:cs typeface="Calibri" pitchFamily="34" charset="-120"/>
              </a:rPr>
              <a:t> = 10 kN,  R</a:t>
            </a:r>
            <a:r>
              <a:rPr lang="en-US" sz="1450" baseline="-40000" dirty="0">
                <a:solidFill>
                  <a:srgbClr val="2B2B2B"/>
                </a:solidFill>
                <a:latin typeface="Calibri" pitchFamily="34" charset="0"/>
                <a:ea typeface="Calibri" pitchFamily="34" charset="-122"/>
                <a:cs typeface="Calibri" pitchFamily="34" charset="-120"/>
              </a:rPr>
              <a:t>y</a:t>
            </a:r>
            <a:r>
              <a:rPr lang="en-US" sz="1450" dirty="0">
                <a:solidFill>
                  <a:srgbClr val="2B2B2B"/>
                </a:solidFill>
                <a:latin typeface="Calibri" pitchFamily="34" charset="0"/>
                <a:ea typeface="Calibri" pitchFamily="34" charset="-122"/>
                <a:cs typeface="Calibri" pitchFamily="34" charset="-120"/>
              </a:rPr>
              <a:t> = 6 kN,  R</a:t>
            </a:r>
            <a:r>
              <a:rPr lang="en-US" sz="1450" baseline="-40000" dirty="0">
                <a:solidFill>
                  <a:srgbClr val="2B2B2B"/>
                </a:solidFill>
                <a:latin typeface="Calibri" pitchFamily="34" charset="0"/>
                <a:ea typeface="Calibri" pitchFamily="34" charset="-122"/>
                <a:cs typeface="Calibri" pitchFamily="34" charset="-120"/>
              </a:rPr>
              <a:t>z</a:t>
            </a:r>
            <a:r>
              <a:rPr lang="en-US" sz="1450" dirty="0">
                <a:solidFill>
                  <a:srgbClr val="2B2B2B"/>
                </a:solidFill>
                <a:latin typeface="Calibri" pitchFamily="34" charset="0"/>
                <a:ea typeface="Calibri" pitchFamily="34" charset="-122"/>
                <a:cs typeface="Calibri" pitchFamily="34" charset="-120"/>
              </a:rPr>
              <a:t> = 4 kN</a:t>
            </a:r>
            <a:endParaRPr lang="en-US" sz="1450" dirty="0"/>
          </a:p>
        </p:txBody>
      </p:sp>
      <p:graphicFrame>
        <p:nvGraphicFramePr>
          <p:cNvPr id="12" name="combination chart"/>
          <p:cNvGraphicFramePr/>
          <p:nvPr/>
        </p:nvGraphicFramePr>
        <p:xfrm>
          <a:off x="6812280" y="2468880"/>
          <a:ext cx="4709160" cy="2606040"/>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10"/>
          <p:cNvSpPr txBox="1"/>
          <p:nvPr/>
        </p:nvSpPr>
        <p:spPr>
          <a:xfrm>
            <a:off x="7372350" y="5166360"/>
            <a:ext cx="3623310" cy="320040"/>
          </a:xfrm>
          <a:prstGeom prst="rect">
            <a:avLst/>
          </a:prstGeom>
          <a:noFill/>
          <a:ln/>
        </p:spPr>
        <p:txBody>
          <a:bodyPr wrap="square" lIns="0" tIns="0" rIns="0" bIns="0" rtlCol="0" anchor="ctr"/>
          <a:lstStyle/>
          <a:p>
            <a:pPr marL="0" indent="0">
              <a:buNone/>
            </a:pPr>
            <a:r>
              <a:rPr lang="en-US" sz="1400" i="1" dirty="0">
                <a:solidFill>
                  <a:srgbClr val="5A6472"/>
                </a:solidFill>
                <a:latin typeface="Calibri" pitchFamily="34" charset="0"/>
                <a:ea typeface="Calibri" pitchFamily="34" charset="-122"/>
                <a:cs typeface="Calibri" pitchFamily="34" charset="-120"/>
              </a:rPr>
              <a:t>Design value 14.0 kN, 14 % above SRSS (12.3 kN)</a:t>
            </a:r>
            <a:endParaRPr lang="en-US" sz="1400" dirty="0"/>
          </a:p>
        </p:txBody>
      </p:sp>
      <p:sp>
        <p:nvSpPr>
          <p:cNvPr id="14" name="takeaway"/>
          <p:cNvSpPr/>
          <p:nvPr/>
        </p:nvSpPr>
        <p:spPr>
          <a:xfrm>
            <a:off x="548640" y="5943600"/>
            <a:ext cx="11109960" cy="566928"/>
          </a:xfrm>
          <a:prstGeom prst="roundRect">
            <a:avLst>
              <a:gd name="adj" fmla="val 12903"/>
            </a:avLst>
          </a:prstGeom>
          <a:solidFill>
            <a:srgbClr val="FBF1E1"/>
          </a:solidFill>
          <a:ln w="12700">
            <a:solidFill>
              <a:srgbClr val="B8761A"/>
            </a:solidFill>
            <a:prstDash val="solid"/>
          </a:ln>
        </p:spPr>
        <p:txBody>
          <a:bodyPr/>
          <a:lstStyle/>
          <a:p>
            <a:endParaRPr lang="en-US"/>
          </a:p>
        </p:txBody>
      </p:sp>
      <p:sp>
        <p:nvSpPr>
          <p:cNvPr id="15" name="Text 12"/>
          <p:cNvSpPr txBox="1"/>
          <p:nvPr/>
        </p:nvSpPr>
        <p:spPr>
          <a:xfrm>
            <a:off x="777240" y="5943600"/>
            <a:ext cx="10698480" cy="566928"/>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Check all three permutations with absolute values; 100-40-40 usually lands a little above SRSS, so it is a slightly conservative choice.</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QUALIFICATION</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From floor spectrum to qualified component</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39 / 41</a:t>
            </a:r>
            <a:endParaRPr lang="en-US" sz="1100" dirty="0"/>
          </a:p>
        </p:txBody>
      </p:sp>
      <p:sp>
        <p:nvSpPr>
          <p:cNvPr id="6" name="Shape 4"/>
          <p:cNvSpPr/>
          <p:nvPr/>
        </p:nvSpPr>
        <p:spPr>
          <a:xfrm>
            <a:off x="548640" y="1325880"/>
            <a:ext cx="5440680" cy="4343400"/>
          </a:xfrm>
          <a:prstGeom prst="roundRect">
            <a:avLst>
              <a:gd name="adj" fmla="val 1684"/>
            </a:avLst>
          </a:prstGeom>
          <a:solidFill>
            <a:srgbClr val="FFFFFF"/>
          </a:solidFill>
          <a:ln w="12700">
            <a:solidFill>
              <a:srgbClr val="1B4F8A"/>
            </a:solidFill>
            <a:prstDash val="solid"/>
          </a:ln>
        </p:spPr>
        <p:txBody>
          <a:bodyPr/>
          <a:lstStyle/>
          <a:p>
            <a:endParaRPr lang="en-US"/>
          </a:p>
        </p:txBody>
      </p:sp>
      <p:sp>
        <p:nvSpPr>
          <p:cNvPr id="7" name="Text 5"/>
          <p:cNvSpPr txBox="1"/>
          <p:nvPr/>
        </p:nvSpPr>
        <p:spPr>
          <a:xfrm>
            <a:off x="713232" y="1435608"/>
            <a:ext cx="5111496" cy="310896"/>
          </a:xfrm>
          <a:prstGeom prst="rect">
            <a:avLst/>
          </a:prstGeom>
          <a:noFill/>
          <a:ln/>
        </p:spPr>
        <p:txBody>
          <a:bodyPr wrap="square" lIns="0" tIns="0" rIns="0" bIns="0" rtlCol="0" anchor="ctr"/>
          <a:lstStyle/>
          <a:p>
            <a:pPr marL="0" indent="0">
              <a:buNone/>
            </a:pPr>
            <a:r>
              <a:rPr lang="en-US" sz="1400" b="1" dirty="0">
                <a:solidFill>
                  <a:srgbClr val="1B4F8A"/>
                </a:solidFill>
                <a:latin typeface="Calibri" pitchFamily="34" charset="0"/>
                <a:ea typeface="Calibri" pitchFamily="34" charset="-122"/>
                <a:cs typeface="Calibri" pitchFamily="34" charset="-120"/>
              </a:rPr>
              <a:t>By analysis</a:t>
            </a:r>
            <a:endParaRPr lang="en-US" sz="1400" dirty="0"/>
          </a:p>
        </p:txBody>
      </p:sp>
      <p:sp>
        <p:nvSpPr>
          <p:cNvPr id="8" name="Text 6"/>
          <p:cNvSpPr txBox="1"/>
          <p:nvPr/>
        </p:nvSpPr>
        <p:spPr>
          <a:xfrm>
            <a:off x="713232" y="1801368"/>
            <a:ext cx="5111496" cy="3776472"/>
          </a:xfrm>
          <a:prstGeom prst="rect">
            <a:avLst/>
          </a:prstGeom>
          <a:noFill/>
          <a:ln/>
        </p:spPr>
        <p:txBody>
          <a:bodyPr wrap="square" lIns="0" tIns="0" rIns="0" bIns="0" rtlCol="0" anchor="t"/>
          <a:lstStyle/>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Modal analysis of the component on its actual mounting stiffness</a:t>
            </a:r>
            <a:endParaRPr lang="en-US" sz="1500" dirty="0"/>
          </a:p>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Read the broadened FRS at each component frequency, at component damping</a:t>
            </a:r>
            <a:endParaRPr lang="en-US" sz="1500" dirty="0"/>
          </a:p>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Combine modes (SRSS or CQC) and directions; add the rigid-range ZPA term for missing mass</a:t>
            </a:r>
            <a:endParaRPr lang="en-US" sz="1500" dirty="0"/>
          </a:p>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Add seismic anchor motion; check anchors, welds, and function</a:t>
            </a:r>
            <a:endParaRPr lang="en-US" sz="1500" dirty="0"/>
          </a:p>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Watch frequency error: a component near the broadened plateau gets the peak</a:t>
            </a:r>
            <a:endParaRPr lang="en-US" sz="1500" dirty="0"/>
          </a:p>
        </p:txBody>
      </p:sp>
      <p:sp>
        <p:nvSpPr>
          <p:cNvPr id="9" name="Shape 7"/>
          <p:cNvSpPr/>
          <p:nvPr/>
        </p:nvSpPr>
        <p:spPr>
          <a:xfrm>
            <a:off x="6217920" y="1325880"/>
            <a:ext cx="5440680" cy="4343400"/>
          </a:xfrm>
          <a:prstGeom prst="roundRect">
            <a:avLst>
              <a:gd name="adj" fmla="val 1684"/>
            </a:avLst>
          </a:prstGeom>
          <a:solidFill>
            <a:srgbClr val="FFFFFF"/>
          </a:solidFill>
          <a:ln w="12700">
            <a:solidFill>
              <a:srgbClr val="A62B1F"/>
            </a:solidFill>
            <a:prstDash val="solid"/>
          </a:ln>
        </p:spPr>
        <p:txBody>
          <a:bodyPr/>
          <a:lstStyle/>
          <a:p>
            <a:endParaRPr lang="en-US"/>
          </a:p>
        </p:txBody>
      </p:sp>
      <p:sp>
        <p:nvSpPr>
          <p:cNvPr id="10" name="Text 8"/>
          <p:cNvSpPr txBox="1"/>
          <p:nvPr/>
        </p:nvSpPr>
        <p:spPr>
          <a:xfrm>
            <a:off x="6382512" y="1435608"/>
            <a:ext cx="5111496" cy="310896"/>
          </a:xfrm>
          <a:prstGeom prst="rect">
            <a:avLst/>
          </a:prstGeom>
          <a:noFill/>
          <a:ln/>
        </p:spPr>
        <p:txBody>
          <a:bodyPr wrap="square" lIns="0" tIns="0" rIns="0" bIns="0" rtlCol="0" anchor="ctr"/>
          <a:lstStyle/>
          <a:p>
            <a:pPr marL="0" indent="0">
              <a:buNone/>
            </a:pPr>
            <a:r>
              <a:rPr lang="en-US" sz="1400" b="1" dirty="0">
                <a:solidFill>
                  <a:srgbClr val="A62B1F"/>
                </a:solidFill>
                <a:latin typeface="Calibri" pitchFamily="34" charset="0"/>
                <a:ea typeface="Calibri" pitchFamily="34" charset="-122"/>
                <a:cs typeface="Calibri" pitchFamily="34" charset="-120"/>
              </a:rPr>
              <a:t>By test</a:t>
            </a:r>
            <a:endParaRPr lang="en-US" sz="1400" dirty="0"/>
          </a:p>
        </p:txBody>
      </p:sp>
      <p:sp>
        <p:nvSpPr>
          <p:cNvPr id="11" name="Text 9"/>
          <p:cNvSpPr txBox="1"/>
          <p:nvPr/>
        </p:nvSpPr>
        <p:spPr>
          <a:xfrm>
            <a:off x="6382512" y="1801368"/>
            <a:ext cx="5111496" cy="3776472"/>
          </a:xfrm>
          <a:prstGeom prst="rect">
            <a:avLst/>
          </a:prstGeom>
          <a:noFill/>
          <a:ln/>
        </p:spPr>
        <p:txBody>
          <a:bodyPr wrap="square" lIns="0" tIns="0" rIns="0" bIns="0" rtlCol="0" anchor="t"/>
          <a:lstStyle/>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Required response spectrum (RRS) = broadened FRS, often with margin</a:t>
            </a:r>
            <a:endParaRPr lang="en-US" sz="1500" dirty="0"/>
          </a:p>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Shake-table test response spectrum (TRS), at the same damping, must envelope the RRS</a:t>
            </a:r>
            <a:endParaRPr lang="en-US" sz="1500" dirty="0"/>
          </a:p>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Multi-frequency random input with adequate strong-motion duration</a:t>
            </a:r>
            <a:endParaRPr lang="en-US" sz="1500" dirty="0"/>
          </a:p>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IEEE 344 for nuclear safety-related equipment; ICC-ES AC156 for ASCE 7 building components</a:t>
            </a:r>
            <a:endParaRPr lang="en-US" sz="1500" dirty="0"/>
          </a:p>
          <a:p>
            <a:pPr marL="342900" indent="-342900">
              <a:spcAft>
                <a:spcPts val="1200"/>
              </a:spcAft>
              <a:buClr>
                <a:srgbClr val="006699"/>
              </a:buClr>
              <a:buSzPct val="80000"/>
              <a:buChar char="•"/>
            </a:pPr>
            <a:r>
              <a:rPr lang="en-US" sz="1500" dirty="0">
                <a:solidFill>
                  <a:srgbClr val="2B2B2B"/>
                </a:solidFill>
                <a:ea typeface="Calibri" pitchFamily="34" charset="-122"/>
                <a:cs typeface="Calibri" pitchFamily="34" charset="-120"/>
              </a:rPr>
              <a:t>Resonance search before and after; functional checks during and after</a:t>
            </a:r>
            <a:endParaRPr lang="en-US" sz="1500" dirty="0"/>
          </a:p>
        </p:txBody>
      </p:sp>
      <p:sp>
        <p:nvSpPr>
          <p:cNvPr id="12" name="Shape 10"/>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3" name="Text 11"/>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350" b="1" dirty="0">
                <a:solidFill>
                  <a:srgbClr val="B8761A"/>
                </a:solidFill>
                <a:latin typeface="Calibri" pitchFamily="34" charset="0"/>
                <a:ea typeface="Calibri" pitchFamily="34" charset="-122"/>
                <a:cs typeface="Calibri" pitchFamily="34" charset="-120"/>
              </a:rPr>
              <a:t>Takeaway  </a:t>
            </a:r>
            <a:r>
              <a:rPr lang="en-US" sz="1350" dirty="0">
                <a:solidFill>
                  <a:srgbClr val="2B2B2B"/>
                </a:solidFill>
                <a:latin typeface="Calibri" pitchFamily="34" charset="0"/>
                <a:ea typeface="Calibri" pitchFamily="34" charset="-122"/>
                <a:cs typeface="Calibri" pitchFamily="34" charset="-120"/>
              </a:rPr>
              <a:t>The floor spectrum is the handoff document between the structural analyst and the equipment qualifier.</a:t>
            </a:r>
            <a:endParaRPr lang="en-US" sz="13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8229600" cy="274320"/>
          </a:xfrm>
          <a:prstGeom prst="rect">
            <a:avLst/>
          </a:prstGeom>
          <a:noFill/>
          <a:ln/>
        </p:spPr>
        <p:txBody>
          <a:bodyPr wrap="square" lIns="0" tIns="0" rIns="0" bIns="0" rtlCol="0" anchor="ctr"/>
          <a:lstStyle/>
          <a:p>
            <a:pPr marL="0" indent="0">
              <a:buNone/>
            </a:pPr>
            <a:r>
              <a:rPr lang="en-US" sz="1100" b="1" kern="0" spc="300" dirty="0">
                <a:solidFill>
                  <a:srgbClr val="1C7293"/>
                </a:solidFill>
                <a:latin typeface="Calibri" pitchFamily="34" charset="0"/>
                <a:ea typeface="Calibri" pitchFamily="34" charset="-122"/>
                <a:cs typeface="Calibri" pitchFamily="34" charset="-120"/>
              </a:rPr>
              <a:t>CHECKLIST</a:t>
            </a:r>
            <a:endParaRPr lang="en-US" sz="1100" dirty="0"/>
          </a:p>
        </p:txBody>
      </p:sp>
      <p:sp>
        <p:nvSpPr>
          <p:cNvPr id="3" name="Text 1"/>
          <p:cNvSpPr txBox="1"/>
          <p:nvPr/>
        </p:nvSpPr>
        <p:spPr>
          <a:xfrm>
            <a:off x="548640" y="566928"/>
            <a:ext cx="9326880" cy="566928"/>
          </a:xfrm>
          <a:prstGeom prst="rect">
            <a:avLst/>
          </a:prstGeom>
          <a:noFill/>
          <a:ln/>
        </p:spPr>
        <p:txBody>
          <a:bodyPr wrap="square" lIns="0" tIns="0" rIns="0" bIns="0" rtlCol="0" anchor="ctr"/>
          <a:lstStyle/>
          <a:p>
            <a:pPr marL="0" indent="0">
              <a:buNone/>
            </a:pPr>
            <a:r>
              <a:rPr lang="en-US" sz="2600" b="1" dirty="0">
                <a:solidFill>
                  <a:srgbClr val="12314A"/>
                </a:solidFill>
                <a:latin typeface="Cambria" pitchFamily="34" charset="0"/>
                <a:ea typeface="Cambria" pitchFamily="34" charset="-122"/>
                <a:cs typeface="Cambria" pitchFamily="34" charset="-120"/>
              </a:rPr>
              <a:t>Common floor-spectrum mistakes</a:t>
            </a:r>
            <a:endParaRPr lang="en-US" sz="2600" dirty="0"/>
          </a:p>
        </p:txBody>
      </p:sp>
      <p:sp>
        <p:nvSpPr>
          <p:cNvPr id="4" name="Text 2"/>
          <p:cNvSpPr txBox="1"/>
          <p:nvPr/>
        </p:nvSpPr>
        <p:spPr>
          <a:xfrm>
            <a:off x="9509760" y="256032"/>
            <a:ext cx="2148840" cy="292608"/>
          </a:xfrm>
          <a:prstGeom prst="rect">
            <a:avLst/>
          </a:prstGeom>
          <a:noFill/>
          <a:ln/>
        </p:spPr>
        <p:txBody>
          <a:bodyPr wrap="square" lIns="0" tIns="0" rIns="0" bIns="0" rtlCol="0" anchor="ctr"/>
          <a:lstStyle/>
          <a:p>
            <a:pPr marL="0" indent="0" algn="r">
              <a:buNone/>
            </a:pPr>
            <a:r>
              <a:rPr lang="en-US" sz="1300" b="1" dirty="0">
                <a:solidFill>
                  <a:srgbClr val="1B4F8A"/>
                </a:solidFill>
                <a:latin typeface="Arial" pitchFamily="34" charset="0"/>
                <a:ea typeface="Arial" pitchFamily="34" charset="-122"/>
                <a:cs typeface="Arial" pitchFamily="34" charset="-120"/>
              </a:rPr>
              <a:t>Vibrationdata</a:t>
            </a:r>
            <a:endParaRPr lang="en-US" sz="1300" dirty="0"/>
          </a:p>
        </p:txBody>
      </p:sp>
      <p:sp>
        <p:nvSpPr>
          <p:cNvPr id="5" name="Text 3"/>
          <p:cNvSpPr txBox="1"/>
          <p:nvPr/>
        </p:nvSpPr>
        <p:spPr>
          <a:xfrm>
            <a:off x="10744200" y="6419088"/>
            <a:ext cx="914400" cy="274320"/>
          </a:xfrm>
          <a:prstGeom prst="rect">
            <a:avLst/>
          </a:prstGeom>
          <a:noFill/>
          <a:ln/>
        </p:spPr>
        <p:txBody>
          <a:bodyPr wrap="square" lIns="0" tIns="0" rIns="0" bIns="0" rtlCol="0" anchor="ctr"/>
          <a:lstStyle/>
          <a:p>
            <a:pPr marL="0" indent="0" algn="r">
              <a:buNone/>
            </a:pPr>
            <a:r>
              <a:rPr lang="en-US" sz="1100" dirty="0">
                <a:solidFill>
                  <a:srgbClr val="6B7480"/>
                </a:solidFill>
                <a:latin typeface="Calibri" pitchFamily="34" charset="0"/>
                <a:ea typeface="Calibri" pitchFamily="34" charset="-122"/>
                <a:cs typeface="Calibri" pitchFamily="34" charset="-120"/>
              </a:rPr>
              <a:t>40 / 41</a:t>
            </a:r>
            <a:endParaRPr lang="en-US" sz="1100" dirty="0"/>
          </a:p>
        </p:txBody>
      </p:sp>
      <p:sp>
        <p:nvSpPr>
          <p:cNvPr id="6" name="Shape 4"/>
          <p:cNvSpPr/>
          <p:nvPr/>
        </p:nvSpPr>
        <p:spPr>
          <a:xfrm>
            <a:off x="548640" y="1325880"/>
            <a:ext cx="5440680" cy="4343400"/>
          </a:xfrm>
          <a:prstGeom prst="roundRect">
            <a:avLst>
              <a:gd name="adj" fmla="val 1684"/>
            </a:avLst>
          </a:prstGeom>
          <a:solidFill>
            <a:srgbClr val="FFFFFF"/>
          </a:solidFill>
          <a:ln w="12700">
            <a:solidFill>
              <a:srgbClr val="A62B1F"/>
            </a:solidFill>
            <a:prstDash val="solid"/>
          </a:ln>
        </p:spPr>
        <p:txBody>
          <a:bodyPr/>
          <a:lstStyle/>
          <a:p>
            <a:endParaRPr lang="en-US"/>
          </a:p>
        </p:txBody>
      </p:sp>
      <p:sp>
        <p:nvSpPr>
          <p:cNvPr id="7" name="Text 5"/>
          <p:cNvSpPr txBox="1"/>
          <p:nvPr/>
        </p:nvSpPr>
        <p:spPr>
          <a:xfrm>
            <a:off x="713232" y="1435608"/>
            <a:ext cx="5111496" cy="310896"/>
          </a:xfrm>
          <a:prstGeom prst="rect">
            <a:avLst/>
          </a:prstGeom>
          <a:noFill/>
          <a:ln/>
        </p:spPr>
        <p:txBody>
          <a:bodyPr wrap="square" lIns="0" tIns="0" rIns="0" bIns="0" rtlCol="0" anchor="ctr"/>
          <a:lstStyle/>
          <a:p>
            <a:pPr marL="0" indent="0">
              <a:buNone/>
            </a:pPr>
            <a:r>
              <a:rPr lang="en-US" sz="1500" b="1" dirty="0">
                <a:solidFill>
                  <a:srgbClr val="A62B1F"/>
                </a:solidFill>
                <a:latin typeface="Calibri" pitchFamily="34" charset="0"/>
                <a:ea typeface="Calibri" pitchFamily="34" charset="-122"/>
                <a:cs typeface="Calibri" pitchFamily="34" charset="-120"/>
              </a:rPr>
              <a:t>Input and building model</a:t>
            </a:r>
            <a:endParaRPr lang="en-US" sz="1500" dirty="0"/>
          </a:p>
        </p:txBody>
      </p:sp>
      <p:sp>
        <p:nvSpPr>
          <p:cNvPr id="8" name="Text 6"/>
          <p:cNvSpPr txBox="1"/>
          <p:nvPr/>
        </p:nvSpPr>
        <p:spPr>
          <a:xfrm>
            <a:off x="713232" y="1801368"/>
            <a:ext cx="5111496" cy="3776472"/>
          </a:xfrm>
          <a:prstGeom prst="rect">
            <a:avLst/>
          </a:prstGeom>
          <a:noFill/>
          <a:ln/>
        </p:spPr>
        <p:txBody>
          <a:bodyPr wrap="square" lIns="0" tIns="0" rIns="0" bIns="0" rtlCol="0" anchor="t"/>
          <a:lstStyle/>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Qualifying rooftop or upper-floor equipment to the site ground spectrum</a:t>
            </a:r>
            <a:endParaRPr lang="en-US" sz="1550" dirty="0"/>
          </a:p>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Using building damping instead of component damping</a:t>
            </a:r>
            <a:endParaRPr lang="en-US" sz="1550" dirty="0"/>
          </a:p>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Skipping peak broadening, or broadening only the first peak</a:t>
            </a:r>
            <a:endParaRPr lang="en-US" sz="1550" dirty="0"/>
          </a:p>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Truncating to mode 1; mode 2 governs the lower floors here</a:t>
            </a:r>
            <a:endParaRPr lang="en-US" sz="1550" dirty="0"/>
          </a:p>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Relying on a single ground motion with a notch near a building frequency</a:t>
            </a:r>
            <a:endParaRPr lang="en-US" sz="1550" dirty="0"/>
          </a:p>
        </p:txBody>
      </p:sp>
      <p:sp>
        <p:nvSpPr>
          <p:cNvPr id="9" name="Shape 7"/>
          <p:cNvSpPr/>
          <p:nvPr/>
        </p:nvSpPr>
        <p:spPr>
          <a:xfrm>
            <a:off x="6217920" y="1325880"/>
            <a:ext cx="5440680" cy="4343400"/>
          </a:xfrm>
          <a:prstGeom prst="roundRect">
            <a:avLst>
              <a:gd name="adj" fmla="val 1684"/>
            </a:avLst>
          </a:prstGeom>
          <a:solidFill>
            <a:srgbClr val="FFFFFF"/>
          </a:solidFill>
          <a:ln w="12700">
            <a:solidFill>
              <a:srgbClr val="1B4F8A"/>
            </a:solidFill>
            <a:prstDash val="solid"/>
          </a:ln>
        </p:spPr>
        <p:txBody>
          <a:bodyPr/>
          <a:lstStyle/>
          <a:p>
            <a:endParaRPr lang="en-US"/>
          </a:p>
        </p:txBody>
      </p:sp>
      <p:sp>
        <p:nvSpPr>
          <p:cNvPr id="10" name="Text 8"/>
          <p:cNvSpPr txBox="1"/>
          <p:nvPr/>
        </p:nvSpPr>
        <p:spPr>
          <a:xfrm>
            <a:off x="6382512" y="1435608"/>
            <a:ext cx="5111496" cy="310896"/>
          </a:xfrm>
          <a:prstGeom prst="rect">
            <a:avLst/>
          </a:prstGeom>
          <a:noFill/>
          <a:ln/>
        </p:spPr>
        <p:txBody>
          <a:bodyPr wrap="square" lIns="0" tIns="0" rIns="0" bIns="0" rtlCol="0" anchor="ctr"/>
          <a:lstStyle/>
          <a:p>
            <a:pPr marL="0" indent="0">
              <a:buNone/>
            </a:pPr>
            <a:r>
              <a:rPr lang="en-US" sz="1500" b="1" dirty="0">
                <a:solidFill>
                  <a:srgbClr val="1B4F8A"/>
                </a:solidFill>
                <a:latin typeface="Calibri" pitchFamily="34" charset="0"/>
                <a:ea typeface="Calibri" pitchFamily="34" charset="-122"/>
                <a:cs typeface="Calibri" pitchFamily="34" charset="-120"/>
              </a:rPr>
              <a:t>Spectrum and component</a:t>
            </a:r>
            <a:endParaRPr lang="en-US" sz="1500" dirty="0"/>
          </a:p>
        </p:txBody>
      </p:sp>
      <p:sp>
        <p:nvSpPr>
          <p:cNvPr id="11" name="Text 9"/>
          <p:cNvSpPr txBox="1"/>
          <p:nvPr/>
        </p:nvSpPr>
        <p:spPr>
          <a:xfrm>
            <a:off x="6382512" y="1801368"/>
            <a:ext cx="5111496" cy="3776472"/>
          </a:xfrm>
          <a:prstGeom prst="rect">
            <a:avLst/>
          </a:prstGeom>
          <a:noFill/>
          <a:ln/>
        </p:spPr>
        <p:txBody>
          <a:bodyPr wrap="square" lIns="0" tIns="0" rIns="0" bIns="0" rtlCol="0" anchor="t"/>
          <a:lstStyle/>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Ending the spectrum before the rigid range (ZPA)</a:t>
            </a:r>
          </a:p>
          <a:p>
            <a:pPr marL="342900" indent="-342900">
              <a:spcAft>
                <a:spcPts val="1400"/>
              </a:spcAft>
              <a:buClr>
                <a:srgbClr val="006699"/>
              </a:buClr>
              <a:buSzPct val="80000"/>
              <a:buChar char="•"/>
            </a:pPr>
            <a:r>
              <a:rPr lang="en-US" sz="1550" dirty="0"/>
              <a:t>ZPA (zero period acceleration) is the value a response spectrum flattens out to at high frequency. It is the spectral acceleration of a very stiff oscillator, with period approaching zero, which simply rides along with its base. </a:t>
            </a:r>
          </a:p>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Too few samples per cycle in the SRS calculation</a:t>
            </a:r>
            <a:endParaRPr lang="en-US" sz="1550" dirty="0"/>
          </a:p>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Ignoring vertical slab flexibility at the mounting point</a:t>
            </a:r>
            <a:endParaRPr lang="en-US" sz="1550" dirty="0"/>
          </a:p>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Decoupling equipment above about 1% of the supporting mass</a:t>
            </a:r>
            <a:endParaRPr lang="en-US" sz="1550" dirty="0"/>
          </a:p>
          <a:p>
            <a:pPr marL="342900" indent="-342900">
              <a:spcAft>
                <a:spcPts val="1400"/>
              </a:spcAft>
              <a:buClr>
                <a:srgbClr val="006699"/>
              </a:buClr>
              <a:buSzPct val="80000"/>
              <a:buChar char="•"/>
            </a:pPr>
            <a:r>
              <a:rPr lang="en-US" sz="1550" dirty="0">
                <a:solidFill>
                  <a:srgbClr val="2B2B2B"/>
                </a:solidFill>
                <a:latin typeface="Calibri" pitchFamily="34" charset="0"/>
                <a:ea typeface="Calibri" pitchFamily="34" charset="-122"/>
                <a:cs typeface="Calibri" pitchFamily="34" charset="-120"/>
              </a:rPr>
              <a:t>Forgetting relative displacements between supports</a:t>
            </a:r>
            <a:endParaRPr lang="en-US" sz="1550" dirty="0"/>
          </a:p>
        </p:txBody>
      </p:sp>
      <p:sp>
        <p:nvSpPr>
          <p:cNvPr id="12" name="Shape 10"/>
          <p:cNvSpPr/>
          <p:nvPr/>
        </p:nvSpPr>
        <p:spPr>
          <a:xfrm>
            <a:off x="548640" y="5806440"/>
            <a:ext cx="11109960" cy="502920"/>
          </a:xfrm>
          <a:prstGeom prst="roundRect">
            <a:avLst>
              <a:gd name="adj" fmla="val 14545"/>
            </a:avLst>
          </a:prstGeom>
          <a:solidFill>
            <a:srgbClr val="FBF3E4"/>
          </a:solidFill>
          <a:ln w="12700">
            <a:solidFill>
              <a:srgbClr val="B8761A"/>
            </a:solidFill>
            <a:prstDash val="solid"/>
          </a:ln>
        </p:spPr>
        <p:txBody>
          <a:bodyPr/>
          <a:lstStyle/>
          <a:p>
            <a:endParaRPr lang="en-US"/>
          </a:p>
        </p:txBody>
      </p:sp>
      <p:sp>
        <p:nvSpPr>
          <p:cNvPr id="13" name="Text 11"/>
          <p:cNvSpPr txBox="1"/>
          <p:nvPr/>
        </p:nvSpPr>
        <p:spPr>
          <a:xfrm>
            <a:off x="731520" y="5806440"/>
            <a:ext cx="10744200" cy="502920"/>
          </a:xfrm>
          <a:prstGeom prst="rect">
            <a:avLst/>
          </a:prstGeom>
          <a:noFill/>
          <a:ln/>
        </p:spPr>
        <p:txBody>
          <a:bodyPr wrap="square" lIns="0" tIns="0" rIns="0" bIns="0" rtlCol="0" anchor="ctr"/>
          <a:lstStyle/>
          <a:p>
            <a:pPr marL="0" indent="0">
              <a:buNone/>
            </a:pPr>
            <a:r>
              <a:rPr lang="en-US" sz="1400" b="1" dirty="0">
                <a:solidFill>
                  <a:srgbClr val="B8761A"/>
                </a:solidFill>
                <a:latin typeface="Calibri" pitchFamily="34" charset="0"/>
                <a:ea typeface="Calibri" pitchFamily="34" charset="-122"/>
                <a:cs typeface="Calibri" pitchFamily="34" charset="-120"/>
              </a:rPr>
              <a:t>Takeaway  </a:t>
            </a:r>
            <a:r>
              <a:rPr lang="en-US" sz="1400" dirty="0">
                <a:solidFill>
                  <a:srgbClr val="2B2B2B"/>
                </a:solidFill>
                <a:latin typeface="Calibri" pitchFamily="34" charset="0"/>
                <a:ea typeface="Calibri" pitchFamily="34" charset="-122"/>
                <a:cs typeface="Calibri" pitchFamily="34" charset="-120"/>
              </a:rPr>
              <a:t>Most errors come from treating a floor like the ground: the floor is narrowband, peaked, and damping-sensitive.</a:t>
            </a:r>
            <a:endParaRPr lang="en-US"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17">
    <p:bg>
      <p:bgPr>
        <a:solidFill>
          <a:srgbClr val="12314A"/>
        </a:solidFill>
        <a:effectLst/>
      </p:bgPr>
    </p:bg>
    <p:spTree>
      <p:nvGrpSpPr>
        <p:cNvPr id="1" name=""/>
        <p:cNvGrpSpPr/>
        <p:nvPr/>
      </p:nvGrpSpPr>
      <p:grpSpPr>
        <a:xfrm>
          <a:off x="0" y="0"/>
          <a:ext cx="0" cy="0"/>
          <a:chOff x="0" y="0"/>
          <a:chExt cx="0" cy="0"/>
        </a:xfrm>
      </p:grpSpPr>
      <p:sp>
        <p:nvSpPr>
          <p:cNvPr id="2" name="Text 0"/>
          <p:cNvSpPr txBox="1"/>
          <p:nvPr/>
        </p:nvSpPr>
        <p:spPr>
          <a:xfrm>
            <a:off x="9509760" y="320040"/>
            <a:ext cx="2148840" cy="320040"/>
          </a:xfrm>
          <a:prstGeom prst="rect">
            <a:avLst/>
          </a:prstGeom>
          <a:noFill/>
          <a:ln/>
        </p:spPr>
        <p:txBody>
          <a:bodyPr wrap="square" lIns="0" tIns="0" rIns="0" bIns="0" rtlCol="0" anchor="ctr"/>
          <a:lstStyle/>
          <a:p>
            <a:pPr marL="0" indent="0" algn="r">
              <a:buNone/>
            </a:pPr>
            <a:r>
              <a:rPr lang="en-US" sz="1400" b="1" dirty="0">
                <a:solidFill>
                  <a:srgbClr val="FFFFFF"/>
                </a:solidFill>
                <a:latin typeface="Arial" pitchFamily="34" charset="0"/>
                <a:ea typeface="Arial" pitchFamily="34" charset="-122"/>
                <a:cs typeface="Arial" pitchFamily="34" charset="-120"/>
              </a:rPr>
              <a:t>Vibrationdata</a:t>
            </a:r>
            <a:endParaRPr lang="en-US" sz="1400" dirty="0"/>
          </a:p>
        </p:txBody>
      </p:sp>
      <p:sp>
        <p:nvSpPr>
          <p:cNvPr id="3" name="Text 1"/>
          <p:cNvSpPr txBox="1"/>
          <p:nvPr/>
        </p:nvSpPr>
        <p:spPr>
          <a:xfrm>
            <a:off x="731520" y="548640"/>
            <a:ext cx="7315200" cy="320040"/>
          </a:xfrm>
          <a:prstGeom prst="rect">
            <a:avLst/>
          </a:prstGeom>
          <a:noFill/>
          <a:ln/>
        </p:spPr>
        <p:txBody>
          <a:bodyPr wrap="square" lIns="0" tIns="0" rIns="0" bIns="0" rtlCol="0" anchor="ctr"/>
          <a:lstStyle/>
          <a:p>
            <a:pPr marL="0" indent="0">
              <a:buNone/>
            </a:pPr>
            <a:r>
              <a:rPr lang="en-US" sz="1300" b="1" kern="0" spc="300" dirty="0">
                <a:solidFill>
                  <a:srgbClr val="8FC3D6"/>
                </a:solidFill>
                <a:latin typeface="Calibri" pitchFamily="34" charset="0"/>
                <a:ea typeface="Calibri" pitchFamily="34" charset="-122"/>
                <a:cs typeface="Calibri" pitchFamily="34" charset="-120"/>
              </a:rPr>
              <a:t>SUMMARY AND REFERENCES</a:t>
            </a:r>
            <a:endParaRPr lang="en-US" sz="1300" dirty="0"/>
          </a:p>
        </p:txBody>
      </p:sp>
      <p:sp>
        <p:nvSpPr>
          <p:cNvPr id="4" name="Text 2"/>
          <p:cNvSpPr txBox="1"/>
          <p:nvPr/>
        </p:nvSpPr>
        <p:spPr>
          <a:xfrm>
            <a:off x="731520" y="914400"/>
            <a:ext cx="10058400" cy="64008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The building is the first filter</a:t>
            </a:r>
            <a:endParaRPr lang="en-US" sz="3200" dirty="0"/>
          </a:p>
        </p:txBody>
      </p:sp>
      <p:sp>
        <p:nvSpPr>
          <p:cNvPr id="5" name="Text 3"/>
          <p:cNvSpPr txBox="1"/>
          <p:nvPr/>
        </p:nvSpPr>
        <p:spPr>
          <a:xfrm>
            <a:off x="731520" y="1783080"/>
            <a:ext cx="5486400" cy="4023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FFFFFF"/>
                </a:solidFill>
                <a:ea typeface="Calibri" pitchFamily="34" charset="-122"/>
                <a:cs typeface="Calibri" pitchFamily="34" charset="-120"/>
              </a:rPr>
              <a:t>Roof PFA 3.4× PGA</a:t>
            </a:r>
          </a:p>
          <a:p>
            <a:pPr marL="342900" indent="-342900">
              <a:spcAft>
                <a:spcPts val="600"/>
              </a:spcAft>
              <a:buSzPct val="100000"/>
              <a:buChar char="•"/>
            </a:pPr>
            <a:r>
              <a:rPr lang="en-US" sz="1500" dirty="0">
                <a:solidFill>
                  <a:srgbClr val="FFFFFF"/>
                </a:solidFill>
                <a:ea typeface="Calibri" pitchFamily="34" charset="-122"/>
                <a:cs typeface="Calibri" pitchFamily="34" charset="-120"/>
              </a:rPr>
              <a:t>ASCE 7-22 Hf matched it at the roof (3.36 vs 3.39)</a:t>
            </a:r>
            <a:endParaRPr lang="en-US" sz="1500" dirty="0"/>
          </a:p>
          <a:p>
            <a:pPr marL="342900" indent="-342900">
              <a:spcAft>
                <a:spcPts val="600"/>
              </a:spcAft>
              <a:buSzPct val="100000"/>
              <a:buChar char="•"/>
            </a:pPr>
            <a:r>
              <a:rPr lang="en-US" sz="1500" dirty="0">
                <a:solidFill>
                  <a:srgbClr val="FFFFFF"/>
                </a:solidFill>
                <a:ea typeface="Calibri" pitchFamily="34" charset="-122"/>
                <a:cs typeface="Calibri" pitchFamily="34" charset="-120"/>
              </a:rPr>
              <a:t>Tuned roof peak 5.9 g at 5% and 9.9 g at 2%, vs 1.0 g on the ground spectrum</a:t>
            </a:r>
            <a:endParaRPr lang="en-US" sz="1500" dirty="0"/>
          </a:p>
          <a:p>
            <a:pPr marL="342900" indent="-342900">
              <a:spcAft>
                <a:spcPts val="600"/>
              </a:spcAft>
              <a:buSzPct val="100000"/>
              <a:buChar char="•"/>
            </a:pPr>
            <a:r>
              <a:rPr lang="en-US" sz="1500" dirty="0">
                <a:solidFill>
                  <a:srgbClr val="FFFFFF"/>
                </a:solidFill>
                <a:ea typeface="Calibri" pitchFamily="34" charset="-122"/>
                <a:cs typeface="Calibri" pitchFamily="34" charset="-120"/>
              </a:rPr>
              <a:t>2%/5% ratio 1.67 on the roof vs 1.23 on the ground</a:t>
            </a:r>
            <a:endParaRPr lang="en-US" sz="1500" dirty="0"/>
          </a:p>
          <a:p>
            <a:pPr marL="342900" indent="-342900">
              <a:spcAft>
                <a:spcPts val="600"/>
              </a:spcAft>
              <a:buSzPct val="100000"/>
              <a:buChar char="•"/>
            </a:pPr>
            <a:r>
              <a:rPr lang="en-US" sz="1500" dirty="0">
                <a:solidFill>
                  <a:srgbClr val="FFFFFF"/>
                </a:solidFill>
                <a:ea typeface="Calibri" pitchFamily="34" charset="-122"/>
                <a:cs typeface="Calibri" pitchFamily="34" charset="-120"/>
              </a:rPr>
              <a:t>±15% broadening turns the spike into a 1.7–2.35 Hz plateau</a:t>
            </a:r>
            <a:endParaRPr lang="en-US" sz="1500" dirty="0"/>
          </a:p>
          <a:p>
            <a:pPr marL="342900" indent="-342900">
              <a:spcAft>
                <a:spcPts val="600"/>
              </a:spcAft>
              <a:buSzPct val="100000"/>
              <a:buChar char="•"/>
            </a:pPr>
            <a:r>
              <a:rPr lang="en-US" sz="1500" dirty="0">
                <a:solidFill>
                  <a:srgbClr val="FFFFFF"/>
                </a:solidFill>
                <a:ea typeface="Calibri" pitchFamily="34" charset="-122"/>
                <a:cs typeface="Calibri" pitchFamily="34" charset="-120"/>
              </a:rPr>
              <a:t>A tuned item at 1% of building mass sees 38% less than the decoupled FRS</a:t>
            </a:r>
            <a:endParaRPr lang="en-US" sz="1500" dirty="0"/>
          </a:p>
        </p:txBody>
      </p:sp>
      <p:sp>
        <p:nvSpPr>
          <p:cNvPr id="6" name="Text 4"/>
          <p:cNvSpPr txBox="1"/>
          <p:nvPr/>
        </p:nvSpPr>
        <p:spPr>
          <a:xfrm>
            <a:off x="6492240" y="1783080"/>
            <a:ext cx="5166360" cy="420624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chemeClr val="bg1"/>
                </a:solidFill>
                <a:ea typeface="Calibri" pitchFamily="34" charset="-122"/>
                <a:cs typeface="Calibri" pitchFamily="34" charset="-120"/>
              </a:rPr>
              <a:t>ASCE/SEI 7-22, Chapter 13: Seismic Design Requirements for Nonstructural Components</a:t>
            </a:r>
            <a:endParaRPr lang="en-US" sz="1500" dirty="0">
              <a:solidFill>
                <a:schemeClr val="bg1"/>
              </a:solidFill>
            </a:endParaRPr>
          </a:p>
          <a:p>
            <a:pPr marL="342900" indent="-342900">
              <a:spcAft>
                <a:spcPts val="400"/>
              </a:spcAft>
              <a:buSzPct val="100000"/>
              <a:buChar char="•"/>
            </a:pPr>
            <a:r>
              <a:rPr lang="en-US" sz="1500" dirty="0">
                <a:solidFill>
                  <a:schemeClr val="bg1"/>
                </a:solidFill>
                <a:ea typeface="Calibri" pitchFamily="34" charset="-122"/>
                <a:cs typeface="Calibri" pitchFamily="34" charset="-120"/>
              </a:rPr>
              <a:t>ASCE/SEI 4-16, Seismic Analysis of Safety-Related Nuclear Structures</a:t>
            </a:r>
            <a:endParaRPr lang="en-US" sz="1500" dirty="0">
              <a:solidFill>
                <a:schemeClr val="bg1"/>
              </a:solidFill>
            </a:endParaRPr>
          </a:p>
          <a:p>
            <a:pPr marL="342900" indent="-342900">
              <a:spcAft>
                <a:spcPts val="400"/>
              </a:spcAft>
              <a:buSzPct val="100000"/>
              <a:buChar char="•"/>
            </a:pPr>
            <a:r>
              <a:rPr lang="en-US" sz="1500" dirty="0">
                <a:solidFill>
                  <a:schemeClr val="bg1"/>
                </a:solidFill>
                <a:ea typeface="Calibri" pitchFamily="34" charset="-122"/>
                <a:cs typeface="Calibri" pitchFamily="34" charset="-120"/>
              </a:rPr>
              <a:t>USNRC Regulatory Guide 1.122, Development of Floor Design Response Spectra</a:t>
            </a:r>
            <a:endParaRPr lang="en-US" sz="1500" dirty="0">
              <a:solidFill>
                <a:schemeClr val="bg1"/>
              </a:solidFill>
            </a:endParaRPr>
          </a:p>
          <a:p>
            <a:pPr marL="342900" indent="-342900">
              <a:spcAft>
                <a:spcPts val="400"/>
              </a:spcAft>
              <a:buSzPct val="100000"/>
              <a:buChar char="•"/>
            </a:pPr>
            <a:r>
              <a:rPr lang="en-US" sz="1500" dirty="0">
                <a:solidFill>
                  <a:schemeClr val="bg1"/>
                </a:solidFill>
                <a:ea typeface="Calibri" pitchFamily="34" charset="-122"/>
                <a:cs typeface="Calibri" pitchFamily="34" charset="-120"/>
              </a:rPr>
              <a:t>USNRC SRP 3.7.2, Seismic System Analysis</a:t>
            </a:r>
            <a:endParaRPr lang="en-US" sz="1500" dirty="0">
              <a:solidFill>
                <a:schemeClr val="bg1"/>
              </a:solidFill>
            </a:endParaRPr>
          </a:p>
          <a:p>
            <a:pPr marL="342900" indent="-342900">
              <a:spcAft>
                <a:spcPts val="400"/>
              </a:spcAft>
              <a:buSzPct val="100000"/>
              <a:buChar char="•"/>
            </a:pPr>
            <a:r>
              <a:rPr lang="en-US" sz="1500" dirty="0">
                <a:solidFill>
                  <a:schemeClr val="bg1"/>
                </a:solidFill>
                <a:ea typeface="Calibri" pitchFamily="34" charset="-122"/>
                <a:cs typeface="Calibri" pitchFamily="34" charset="-120"/>
              </a:rPr>
              <a:t>IEEE 344, Seismic Qualification of Equipment for Nuclear Power Generating Stations</a:t>
            </a:r>
            <a:endParaRPr lang="en-US" sz="1500" dirty="0">
              <a:solidFill>
                <a:schemeClr val="bg1"/>
              </a:solidFill>
            </a:endParaRPr>
          </a:p>
          <a:p>
            <a:pPr marL="342900" indent="-342900">
              <a:spcAft>
                <a:spcPts val="400"/>
              </a:spcAft>
              <a:buSzPct val="100000"/>
              <a:buChar char="•"/>
            </a:pPr>
            <a:r>
              <a:rPr lang="en-US" sz="1500" dirty="0">
                <a:solidFill>
                  <a:schemeClr val="bg1"/>
                </a:solidFill>
                <a:ea typeface="Calibri" pitchFamily="34" charset="-122"/>
                <a:cs typeface="Calibri" pitchFamily="34" charset="-120"/>
              </a:rPr>
              <a:t>ICC-ES AC156, Seismic Certification by Shake-Table Testing of Nonstructural Components</a:t>
            </a:r>
            <a:endParaRPr lang="en-US" sz="1500" dirty="0">
              <a:solidFill>
                <a:schemeClr val="bg1"/>
              </a:solidFill>
            </a:endParaRPr>
          </a:p>
          <a:p>
            <a:pPr marL="342900" indent="-342900">
              <a:spcAft>
                <a:spcPts val="400"/>
              </a:spcAft>
              <a:buSzPct val="100000"/>
              <a:buChar char="•"/>
            </a:pPr>
            <a:r>
              <a:rPr lang="en-US" sz="1500" dirty="0">
                <a:solidFill>
                  <a:schemeClr val="bg1"/>
                </a:solidFill>
                <a:ea typeface="Calibri" pitchFamily="34" charset="-122"/>
                <a:cs typeface="Calibri" pitchFamily="34" charset="-120"/>
              </a:rPr>
              <a:t>Smallwood, D.O., An Improved Recursive Formula for Calculating Shock Response Spectra, 1981</a:t>
            </a:r>
            <a:endParaRPr lang="en-US" sz="1500" dirty="0">
              <a:solidFill>
                <a:schemeClr val="bg1"/>
              </a:solidFill>
            </a:endParaRPr>
          </a:p>
          <a:p>
            <a:pPr marL="342900" indent="-342900">
              <a:spcAft>
                <a:spcPts val="400"/>
              </a:spcAft>
              <a:buSzPct val="100000"/>
              <a:buChar char="•"/>
            </a:pPr>
            <a:r>
              <a:rPr lang="en-US" sz="1500" dirty="0">
                <a:solidFill>
                  <a:schemeClr val="bg1"/>
                </a:solidFill>
                <a:ea typeface="Calibri" pitchFamily="34" charset="-122"/>
                <a:cs typeface="Calibri" pitchFamily="34" charset="-120"/>
              </a:rPr>
              <a:t>Singh, M.P., Generation of Seismic Floor Spectra, J. Eng. Mech. Div., ASCE, 1975</a:t>
            </a:r>
            <a:endParaRPr lang="en-US" sz="1500" dirty="0">
              <a:solidFill>
                <a:schemeClr val="bg1"/>
              </a:solidFill>
            </a:endParaRPr>
          </a:p>
        </p:txBody>
      </p:sp>
      <p:sp>
        <p:nvSpPr>
          <p:cNvPr id="7" name="Text 5"/>
          <p:cNvSpPr txBox="1"/>
          <p:nvPr/>
        </p:nvSpPr>
        <p:spPr>
          <a:xfrm>
            <a:off x="731520" y="6172200"/>
            <a:ext cx="10881360" cy="365760"/>
          </a:xfrm>
          <a:prstGeom prst="rect">
            <a:avLst/>
          </a:prstGeom>
          <a:noFill/>
          <a:ln/>
        </p:spPr>
        <p:txBody>
          <a:bodyPr wrap="square" lIns="0" tIns="0" rIns="0" bIns="0" rtlCol="0" anchor="ctr"/>
          <a:lstStyle/>
          <a:p>
            <a:pPr marL="0" indent="0">
              <a:buNone/>
            </a:pPr>
            <a:r>
              <a:rPr lang="en-US" sz="1600" i="1" dirty="0">
                <a:solidFill>
                  <a:srgbClr val="A9B7C6"/>
                </a:solidFill>
                <a:latin typeface="Calibri" pitchFamily="34" charset="0"/>
                <a:ea typeface="Calibri" pitchFamily="34" charset="-122"/>
                <a:cs typeface="Calibri" pitchFamily="34" charset="-120"/>
              </a:rPr>
              <a:t>Generic five-story teaching model; not a real building.  Spectra computed with the ramp-invariant recursive filter used in the Vibrationdata SRS tools</a:t>
            </a:r>
            <a:r>
              <a:rPr lang="en-US" sz="1100" i="1" dirty="0">
                <a:solidFill>
                  <a:srgbClr val="A9B7C6"/>
                </a:solidFill>
                <a:latin typeface="Calibri" pitchFamily="34" charset="0"/>
                <a:ea typeface="Calibri" pitchFamily="34" charset="-122"/>
                <a:cs typeface="Calibri" pitchFamily="34" charset="-120"/>
              </a:rPr>
              <a:t>.</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1263</TotalTime>
  <Words>8151</Words>
  <Application>Microsoft Office PowerPoint</Application>
  <PresentationFormat>Widescreen</PresentationFormat>
  <Paragraphs>721</Paragraphs>
  <Slides>41</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Cambria</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Earthquake Floor Response Spectra</dc:title>
  <dc:subject>PptxGenJS Presentation</dc:subject>
  <dc:creator>PptxGenJS</dc:creator>
  <cp:lastModifiedBy>Tom Irvine</cp:lastModifiedBy>
  <cp:revision>3</cp:revision>
  <dcterms:created xsi:type="dcterms:W3CDTF">2026-09-25T01:58:00Z</dcterms:created>
  <dcterms:modified xsi:type="dcterms:W3CDTF">2026-11-01T01:19:44Z</dcterms:modified>
</cp:coreProperties>
</file>