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537" r:id="rId3"/>
    <p:sldId id="414" r:id="rId4"/>
    <p:sldId id="535" r:id="rId5"/>
    <p:sldId id="528" r:id="rId6"/>
    <p:sldId id="529" r:id="rId7"/>
    <p:sldId id="533" r:id="rId8"/>
    <p:sldId id="534" r:id="rId9"/>
    <p:sldId id="553" r:id="rId10"/>
    <p:sldId id="257" r:id="rId11"/>
    <p:sldId id="536" r:id="rId12"/>
    <p:sldId id="531" r:id="rId13"/>
    <p:sldId id="256" r:id="rId14"/>
    <p:sldId id="547" r:id="rId15"/>
    <p:sldId id="538" r:id="rId16"/>
    <p:sldId id="542" r:id="rId17"/>
    <p:sldId id="539" r:id="rId18"/>
    <p:sldId id="540" r:id="rId19"/>
    <p:sldId id="546" r:id="rId20"/>
    <p:sldId id="266" r:id="rId21"/>
    <p:sldId id="549" r:id="rId22"/>
    <p:sldId id="548" r:id="rId23"/>
    <p:sldId id="268" r:id="rId24"/>
    <p:sldId id="269" r:id="rId25"/>
    <p:sldId id="550" r:id="rId26"/>
    <p:sldId id="552" r:id="rId27"/>
    <p:sldId id="55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39C084-D8BE-4255-8F5C-EF8097AF8FF4}" v="512" dt="2026-05-22T22:04:13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">
      <pc:chgData name="Tom Irvine" userId="262373fcfcd015cf" providerId="LiveId" clId="{3C89AC9C-B2C6-431B-938B-B7A22FB5427C}" dt="2026-05-22T22:05:57.714" v="3294" actId="20577"/>
      <pc:docMkLst>
        <pc:docMk/>
      </pc:docMkLst>
      <pc:sldChg chg="addSp delSp modSp add mod">
        <pc:chgData name="Tom Irvine" userId="262373fcfcd015cf" providerId="LiveId" clId="{3C89AC9C-B2C6-431B-938B-B7A22FB5427C}" dt="2026-05-22T15:33:06.136" v="2378" actId="1076"/>
        <pc:sldMkLst>
          <pc:docMk/>
          <pc:sldMk cId="0" sldId="256"/>
        </pc:sldMkLst>
        <pc:spChg chg="del">
          <ac:chgData name="Tom Irvine" userId="262373fcfcd015cf" providerId="LiveId" clId="{3C89AC9C-B2C6-431B-938B-B7A22FB5427C}" dt="2026-05-22T15:29:38.073" v="2316" actId="21"/>
          <ac:spMkLst>
            <pc:docMk/>
            <pc:sldMk cId="0" sldId="256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9:47.338" v="2344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0:49.314" v="2360" actId="255"/>
          <ac:spMkLst>
            <pc:docMk/>
            <pc:sldMk cId="0" sldId="256"/>
            <ac:spMk id="4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2:49.114" v="2376" actId="255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Tom Irvine" userId="262373fcfcd015cf" providerId="LiveId" clId="{3C89AC9C-B2C6-431B-938B-B7A22FB5427C}" dt="2026-05-22T15:31:03.741" v="2364"/>
          <ac:spMkLst>
            <pc:docMk/>
            <pc:sldMk cId="0" sldId="256"/>
            <ac:spMk id="7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3:06.136" v="2378" actId="1076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Tom Irvine" userId="262373fcfcd015cf" providerId="LiveId" clId="{3C89AC9C-B2C6-431B-938B-B7A22FB5427C}" dt="2026-05-22T15:29:52.408" v="2346" actId="1076"/>
          <ac:spMkLst>
            <pc:docMk/>
            <pc:sldMk cId="0" sldId="256"/>
            <ac:spMk id="9" creationId="{835FDAFE-6C07-544C-2FFE-224EE185DBD2}"/>
          </ac:spMkLst>
        </pc:spChg>
        <pc:graphicFrameChg chg="mod modGraphic">
          <ac:chgData name="Tom Irvine" userId="262373fcfcd015cf" providerId="LiveId" clId="{3C89AC9C-B2C6-431B-938B-B7A22FB5427C}" dt="2026-05-22T15:32:15.022" v="2370" actId="2711"/>
          <ac:graphicFrameMkLst>
            <pc:docMk/>
            <pc:sldMk cId="0" sldId="256"/>
            <ac:graphicFrameMk id="5" creationId="{00000000-0000-0000-0000-000000000000}"/>
          </ac:graphicFrameMkLst>
        </pc:graphicFrameChg>
      </pc:sldChg>
      <pc:sldChg chg="delSp modSp add mod">
        <pc:chgData name="Tom Irvine" userId="262373fcfcd015cf" providerId="LiveId" clId="{3C89AC9C-B2C6-431B-938B-B7A22FB5427C}" dt="2026-05-22T22:04:00.765" v="3117" actId="21"/>
        <pc:sldMkLst>
          <pc:docMk/>
          <pc:sldMk cId="0" sldId="257"/>
        </pc:sldMkLst>
        <pc:spChg chg="del">
          <ac:chgData name="Tom Irvine" userId="262373fcfcd015cf" providerId="LiveId" clId="{3C89AC9C-B2C6-431B-938B-B7A22FB5427C}" dt="2026-05-22T22:04:00.765" v="3117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3:58.096" v="3116" actId="1076"/>
          <ac:spMkLst>
            <pc:docMk/>
            <pc:sldMk cId="0" sldId="257"/>
            <ac:spMk id="4" creationId="{00000000-0000-0000-0000-000000000000}"/>
          </ac:spMkLst>
        </pc:spChg>
      </pc:sldChg>
      <pc:sldChg chg="addSp modSp add mod setBg">
        <pc:chgData name="Tom Irvine" userId="262373fcfcd015cf" providerId="LiveId" clId="{3C89AC9C-B2C6-431B-938B-B7A22FB5427C}" dt="2026-05-22T15:27:57.539" v="2313" actId="20577"/>
        <pc:sldMkLst>
          <pc:docMk/>
          <pc:sldMk cId="0" sldId="266"/>
        </pc:sldMkLst>
        <pc:spChg chg="mod">
          <ac:chgData name="Tom Irvine" userId="262373fcfcd015cf" providerId="LiveId" clId="{3C89AC9C-B2C6-431B-938B-B7A22FB5427C}" dt="2026-05-22T15:26:34.586" v="2197" actId="14100"/>
          <ac:spMkLst>
            <pc:docMk/>
            <pc:sldMk cId="0" sldId="266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7:57.539" v="2313" actId="20577"/>
          <ac:spMkLst>
            <pc:docMk/>
            <pc:sldMk cId="0" sldId="266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6:43.464" v="2199" actId="14100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Tom Irvine" userId="262373fcfcd015cf" providerId="LiveId" clId="{3C89AC9C-B2C6-431B-938B-B7A22FB5427C}" dt="2026-05-22T15:26:36.577" v="2198" actId="1076"/>
          <ac:spMkLst>
            <pc:docMk/>
            <pc:sldMk cId="0" sldId="266"/>
            <ac:spMk id="8" creationId="{1DB906FA-9B36-C499-D3CE-2380FB1B8F8B}"/>
          </ac:spMkLst>
        </pc:spChg>
      </pc:sldChg>
      <pc:sldChg chg="modSp mod">
        <pc:chgData name="Tom Irvine" userId="262373fcfcd015cf" providerId="LiveId" clId="{3C89AC9C-B2C6-431B-938B-B7A22FB5427C}" dt="2026-05-15T15:53:24.127" v="106" actId="20577"/>
        <pc:sldMkLst>
          <pc:docMk/>
          <pc:sldMk cId="2409895935" sldId="267"/>
        </pc:sldMkLst>
        <pc:spChg chg="mod">
          <ac:chgData name="Tom Irvine" userId="262373fcfcd015cf" providerId="LiveId" clId="{3C89AC9C-B2C6-431B-938B-B7A22FB5427C}" dt="2026-05-15T15:53:24.127" v="106" actId="20577"/>
          <ac:spMkLst>
            <pc:docMk/>
            <pc:sldMk cId="2409895935" sldId="267"/>
            <ac:spMk id="2" creationId="{00000000-0000-0000-0000-000000000000}"/>
          </ac:spMkLst>
        </pc:spChg>
      </pc:sldChg>
      <pc:sldChg chg="addSp modSp add mod setBg">
        <pc:chgData name="Tom Irvine" userId="262373fcfcd015cf" providerId="LiveId" clId="{3C89AC9C-B2C6-431B-938B-B7A22FB5427C}" dt="2026-05-22T15:39:48.396" v="2766" actId="20577"/>
        <pc:sldMkLst>
          <pc:docMk/>
          <pc:sldMk cId="0" sldId="268"/>
        </pc:sldMkLst>
        <pc:spChg chg="mod">
          <ac:chgData name="Tom Irvine" userId="262373fcfcd015cf" providerId="LiveId" clId="{3C89AC9C-B2C6-431B-938B-B7A22FB5427C}" dt="2026-05-22T15:39:13.881" v="2746" actId="20577"/>
          <ac:spMkLst>
            <pc:docMk/>
            <pc:sldMk cId="0" sldId="268"/>
            <ac:spMk id="8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5:09.101" v="2184" actId="255"/>
          <ac:spMkLst>
            <pc:docMk/>
            <pc:sldMk cId="0" sldId="268"/>
            <ac:spMk id="1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8:33.781" v="2721" actId="20577"/>
          <ac:spMkLst>
            <pc:docMk/>
            <pc:sldMk cId="0" sldId="268"/>
            <ac:spMk id="18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9:48.396" v="2766" actId="20577"/>
          <ac:spMkLst>
            <pc:docMk/>
            <pc:sldMk cId="0" sldId="268"/>
            <ac:spMk id="2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5:22.399" v="2187" actId="255"/>
          <ac:spMkLst>
            <pc:docMk/>
            <pc:sldMk cId="0" sldId="268"/>
            <ac:spMk id="28" creationId="{00000000-0000-0000-0000-000000000000}"/>
          </ac:spMkLst>
        </pc:spChg>
        <pc:spChg chg="mod">
          <ac:chgData name="Tom Irvine" userId="262373fcfcd015cf" providerId="LiveId" clId="{3C89AC9C-B2C6-431B-938B-B7A22FB5427C}" dt="2026-05-22T15:25:25.067" v="2188" actId="255"/>
          <ac:spMkLst>
            <pc:docMk/>
            <pc:sldMk cId="0" sldId="268"/>
            <ac:spMk id="33" creationId="{00000000-0000-0000-0000-000000000000}"/>
          </ac:spMkLst>
        </pc:spChg>
        <pc:spChg chg="add mod">
          <ac:chgData name="Tom Irvine" userId="262373fcfcd015cf" providerId="LiveId" clId="{3C89AC9C-B2C6-431B-938B-B7A22FB5427C}" dt="2026-05-22T15:34:00.489" v="2437" actId="1076"/>
          <ac:spMkLst>
            <pc:docMk/>
            <pc:sldMk cId="0" sldId="268"/>
            <ac:spMk id="37" creationId="{BD1964CC-2CF2-71AE-C928-4113B0B4A0BD}"/>
          </ac:spMkLst>
        </pc:spChg>
      </pc:sldChg>
      <pc:sldChg chg="addSp modSp add mod setBg">
        <pc:chgData name="Tom Irvine" userId="262373fcfcd015cf" providerId="LiveId" clId="{3C89AC9C-B2C6-431B-938B-B7A22FB5427C}" dt="2026-05-22T15:36:52.826" v="2657" actId="255"/>
        <pc:sldMkLst>
          <pc:docMk/>
          <pc:sldMk cId="0" sldId="269"/>
        </pc:sldMkLst>
        <pc:spChg chg="mod">
          <ac:chgData name="Tom Irvine" userId="262373fcfcd015cf" providerId="LiveId" clId="{3C89AC9C-B2C6-431B-938B-B7A22FB5427C}" dt="2026-05-22T15:34:05.682" v="2438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4:11.143" v="2439" actId="14100"/>
          <ac:spMkLst>
            <pc:docMk/>
            <pc:sldMk cId="0" sldId="269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41.298" v="2652" actId="255"/>
          <ac:spMkLst>
            <pc:docMk/>
            <pc:sldMk cId="0" sldId="269"/>
            <ac:spMk id="5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45.073" v="2653" actId="255"/>
          <ac:spMkLst>
            <pc:docMk/>
            <pc:sldMk cId="0" sldId="269"/>
            <ac:spMk id="7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47.416" v="2654" actId="255"/>
          <ac:spMkLst>
            <pc:docMk/>
            <pc:sldMk cId="0" sldId="269"/>
            <ac:spMk id="9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49.866" v="2655" actId="255"/>
          <ac:spMkLst>
            <pc:docMk/>
            <pc:sldMk cId="0" sldId="269"/>
            <ac:spMk id="11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51.385" v="2656" actId="255"/>
          <ac:spMkLst>
            <pc:docMk/>
            <pc:sldMk cId="0" sldId="269"/>
            <ac:spMk id="1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36:52.826" v="2657" actId="255"/>
          <ac:spMkLst>
            <pc:docMk/>
            <pc:sldMk cId="0" sldId="269"/>
            <ac:spMk id="15" creationId="{00000000-0000-0000-0000-000000000000}"/>
          </ac:spMkLst>
        </pc:spChg>
        <pc:spChg chg="add mod">
          <ac:chgData name="Tom Irvine" userId="262373fcfcd015cf" providerId="LiveId" clId="{3C89AC9C-B2C6-431B-938B-B7A22FB5427C}" dt="2026-05-22T15:34:15.729" v="2441" actId="1076"/>
          <ac:spMkLst>
            <pc:docMk/>
            <pc:sldMk cId="0" sldId="269"/>
            <ac:spMk id="19" creationId="{84C46E41-BC34-6053-8461-F564CAF5D8C4}"/>
          </ac:spMkLst>
        </pc:spChg>
      </pc:sldChg>
      <pc:sldChg chg="modSp add mod">
        <pc:chgData name="Tom Irvine" userId="262373fcfcd015cf" providerId="LiveId" clId="{3C89AC9C-B2C6-431B-938B-B7A22FB5427C}" dt="2026-05-15T21:47:30.082" v="947" actId="255"/>
        <pc:sldMkLst>
          <pc:docMk/>
          <pc:sldMk cId="3022855371" sldId="414"/>
        </pc:sldMkLst>
        <pc:spChg chg="mod">
          <ac:chgData name="Tom Irvine" userId="262373fcfcd015cf" providerId="LiveId" clId="{3C89AC9C-B2C6-431B-938B-B7A22FB5427C}" dt="2026-05-15T21:47:30.082" v="947" actId="255"/>
          <ac:spMkLst>
            <pc:docMk/>
            <pc:sldMk cId="3022855371" sldId="414"/>
            <ac:spMk id="4" creationId="{E9B5EEBC-3074-AC28-4B79-2D1475B00A25}"/>
          </ac:spMkLst>
        </pc:spChg>
        <pc:spChg chg="mod">
          <ac:chgData name="Tom Irvine" userId="262373fcfcd015cf" providerId="LiveId" clId="{3C89AC9C-B2C6-431B-938B-B7A22FB5427C}" dt="2026-05-15T21:47:22.986" v="946" actId="1076"/>
          <ac:spMkLst>
            <pc:docMk/>
            <pc:sldMk cId="3022855371" sldId="414"/>
            <ac:spMk id="15364" creationId="{407C2BD8-39C2-B9AA-6947-E2869937FE19}"/>
          </ac:spMkLst>
        </pc:spChg>
      </pc:sldChg>
      <pc:sldChg chg="addSp delSp modSp mod">
        <pc:chgData name="Tom Irvine" userId="262373fcfcd015cf" providerId="LiveId" clId="{3C89AC9C-B2C6-431B-938B-B7A22FB5427C}" dt="2026-05-22T21:59:02.436" v="3017" actId="255"/>
        <pc:sldMkLst>
          <pc:docMk/>
          <pc:sldMk cId="1992206613" sldId="528"/>
        </pc:sldMkLst>
        <pc:spChg chg="mod">
          <ac:chgData name="Tom Irvine" userId="262373fcfcd015cf" providerId="LiveId" clId="{3C89AC9C-B2C6-431B-938B-B7A22FB5427C}" dt="2026-05-22T15:36:17.330" v="2650" actId="20577"/>
          <ac:spMkLst>
            <pc:docMk/>
            <pc:sldMk cId="1992206613" sldId="528"/>
            <ac:spMk id="5" creationId="{23C3EE29-FE73-31B6-1AA1-E9502C659783}"/>
          </ac:spMkLst>
        </pc:spChg>
        <pc:spChg chg="add mod">
          <ac:chgData name="Tom Irvine" userId="262373fcfcd015cf" providerId="LiveId" clId="{3C89AC9C-B2C6-431B-938B-B7A22FB5427C}" dt="2026-05-22T21:59:02.436" v="3017" actId="255"/>
          <ac:spMkLst>
            <pc:docMk/>
            <pc:sldMk cId="1992206613" sldId="528"/>
            <ac:spMk id="7" creationId="{BCD2FAC7-2442-B21C-5DAF-6270C095E0A5}"/>
          </ac:spMkLst>
        </pc:spChg>
        <pc:spChg chg="del mod">
          <ac:chgData name="Tom Irvine" userId="262373fcfcd015cf" providerId="LiveId" clId="{3C89AC9C-B2C6-431B-938B-B7A22FB5427C}" dt="2026-05-22T15:36:07.232" v="2562"/>
          <ac:spMkLst>
            <pc:docMk/>
            <pc:sldMk cId="1992206613" sldId="528"/>
            <ac:spMk id="27654" creationId="{C1E99697-F004-8E8F-F225-3BC1B9BCAFC2}"/>
          </ac:spMkLst>
        </pc:spChg>
      </pc:sldChg>
      <pc:sldChg chg="addSp delSp modSp add mod">
        <pc:chgData name="Tom Irvine" userId="262373fcfcd015cf" providerId="LiveId" clId="{3C89AC9C-B2C6-431B-938B-B7A22FB5427C}" dt="2026-05-15T15:57:45.990" v="218" actId="255"/>
        <pc:sldMkLst>
          <pc:docMk/>
          <pc:sldMk cId="2895195409" sldId="529"/>
        </pc:sldMkLst>
        <pc:spChg chg="mod">
          <ac:chgData name="Tom Irvine" userId="262373fcfcd015cf" providerId="LiveId" clId="{3C89AC9C-B2C6-431B-938B-B7A22FB5427C}" dt="2026-05-15T15:56:05.836" v="194" actId="20577"/>
          <ac:spMkLst>
            <pc:docMk/>
            <pc:sldMk cId="2895195409" sldId="529"/>
            <ac:spMk id="5" creationId="{CE7BA77A-7416-989C-9B99-15EABA5F1CE1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6" creationId="{4EF1044B-0878-866D-E39D-8E1787F17E38}"/>
          </ac:spMkLst>
        </pc:spChg>
        <pc:spChg chg="add mod">
          <ac:chgData name="Tom Irvine" userId="262373fcfcd015cf" providerId="LiveId" clId="{3C89AC9C-B2C6-431B-938B-B7A22FB5427C}" dt="2026-05-15T15:57:38.485" v="216" actId="255"/>
          <ac:spMkLst>
            <pc:docMk/>
            <pc:sldMk cId="2895195409" sldId="529"/>
            <ac:spMk id="7" creationId="{58BBA358-3A04-807E-10BC-AED71C0B845A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8" creationId="{1FD5C29F-830C-364D-8508-DEBD2D5B0F58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9" creationId="{A77C4B8B-B928-5908-595E-F9AF16EADBA4}"/>
          </ac:spMkLst>
        </pc:spChg>
        <pc:spChg chg="add mod">
          <ac:chgData name="Tom Irvine" userId="262373fcfcd015cf" providerId="LiveId" clId="{3C89AC9C-B2C6-431B-938B-B7A22FB5427C}" dt="2026-05-15T15:56:37.653" v="210" actId="20577"/>
          <ac:spMkLst>
            <pc:docMk/>
            <pc:sldMk cId="2895195409" sldId="529"/>
            <ac:spMk id="10" creationId="{96AEA633-6CC5-9B8A-CF89-3B506B024F8B}"/>
          </ac:spMkLst>
        </pc:spChg>
        <pc:spChg chg="add mod">
          <ac:chgData name="Tom Irvine" userId="262373fcfcd015cf" providerId="LiveId" clId="{3C89AC9C-B2C6-431B-938B-B7A22FB5427C}" dt="2026-05-15T15:57:42.255" v="217" actId="255"/>
          <ac:spMkLst>
            <pc:docMk/>
            <pc:sldMk cId="2895195409" sldId="529"/>
            <ac:spMk id="11" creationId="{16309EFC-EFE2-BA68-0AC0-AEE63FBAC27B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12" creationId="{C0BAB8C0-3C00-8A17-3BC0-2E12F8A9DD87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13" creationId="{F47EDB56-C1E7-6FFF-84B2-26636539EF00}"/>
          </ac:spMkLst>
        </pc:spChg>
        <pc:spChg chg="add mod">
          <ac:chgData name="Tom Irvine" userId="262373fcfcd015cf" providerId="LiveId" clId="{3C89AC9C-B2C6-431B-938B-B7A22FB5427C}" dt="2026-05-15T15:56:24.458" v="196"/>
          <ac:spMkLst>
            <pc:docMk/>
            <pc:sldMk cId="2895195409" sldId="529"/>
            <ac:spMk id="14" creationId="{D8BDBFDD-70C8-845E-C3AB-370468CE03D0}"/>
          </ac:spMkLst>
        </pc:spChg>
        <pc:spChg chg="mod">
          <ac:chgData name="Tom Irvine" userId="262373fcfcd015cf" providerId="LiveId" clId="{3C89AC9C-B2C6-431B-938B-B7A22FB5427C}" dt="2026-05-15T15:57:45.990" v="218" actId="255"/>
          <ac:spMkLst>
            <pc:docMk/>
            <pc:sldMk cId="2895195409" sldId="529"/>
            <ac:spMk id="15" creationId="{97717455-E61E-92DF-4B62-4AA8461C0281}"/>
          </ac:spMkLst>
        </pc:spChg>
        <pc:spChg chg="add mod">
          <ac:chgData name="Tom Irvine" userId="262373fcfcd015cf" providerId="LiveId" clId="{3C89AC9C-B2C6-431B-938B-B7A22FB5427C}" dt="2026-05-15T15:57:21.549" v="215" actId="255"/>
          <ac:spMkLst>
            <pc:docMk/>
            <pc:sldMk cId="2895195409" sldId="529"/>
            <ac:spMk id="16" creationId="{DF8B1E0B-2F52-1852-98E0-D0117CF92D47}"/>
          </ac:spMkLst>
        </pc:spChg>
      </pc:sldChg>
      <pc:sldChg chg="addSp delSp modSp add mod">
        <pc:chgData name="Tom Irvine" userId="262373fcfcd015cf" providerId="LiveId" clId="{3C89AC9C-B2C6-431B-938B-B7A22FB5427C}" dt="2026-05-15T17:29:15.424" v="942" actId="2711"/>
        <pc:sldMkLst>
          <pc:docMk/>
          <pc:sldMk cId="3191297467" sldId="531"/>
        </pc:sldMkLst>
        <pc:spChg chg="add mod">
          <ac:chgData name="Tom Irvine" userId="262373fcfcd015cf" providerId="LiveId" clId="{3C89AC9C-B2C6-431B-938B-B7A22FB5427C}" dt="2026-05-15T17:29:15.424" v="942" actId="2711"/>
          <ac:spMkLst>
            <pc:docMk/>
            <pc:sldMk cId="3191297467" sldId="531"/>
            <ac:spMk id="4" creationId="{017EDFB7-65C7-A98A-F327-B46569E729C7}"/>
          </ac:spMkLst>
        </pc:spChg>
        <pc:spChg chg="mod">
          <ac:chgData name="Tom Irvine" userId="262373fcfcd015cf" providerId="LiveId" clId="{3C89AC9C-B2C6-431B-938B-B7A22FB5427C}" dt="2026-05-15T17:17:12.466" v="813" actId="255"/>
          <ac:spMkLst>
            <pc:docMk/>
            <pc:sldMk cId="3191297467" sldId="531"/>
            <ac:spMk id="5" creationId="{0852A26B-0699-167D-9BCB-35202530DA5D}"/>
          </ac:spMkLst>
        </pc:spChg>
        <pc:spChg chg="mod">
          <ac:chgData name="Tom Irvine" userId="262373fcfcd015cf" providerId="LiveId" clId="{3C89AC9C-B2C6-431B-938B-B7A22FB5427C}" dt="2026-05-15T17:17:22.802" v="814" actId="1076"/>
          <ac:spMkLst>
            <pc:docMk/>
            <pc:sldMk cId="3191297467" sldId="531"/>
            <ac:spMk id="27654" creationId="{C55951F2-77AB-D1CD-1BF7-2EA2AE9437F7}"/>
          </ac:spMkLst>
        </pc:spChg>
        <pc:graphicFrameChg chg="add mod">
          <ac:chgData name="Tom Irvine" userId="262373fcfcd015cf" providerId="LiveId" clId="{3C89AC9C-B2C6-431B-938B-B7A22FB5427C}" dt="2026-05-15T17:27:30.024" v="843" actId="14100"/>
          <ac:graphicFrameMkLst>
            <pc:docMk/>
            <pc:sldMk cId="3191297467" sldId="531"/>
            <ac:graphicFrameMk id="2" creationId="{5A09E0D7-FEA2-647F-646E-032653EA1953}"/>
          </ac:graphicFrameMkLst>
        </pc:graphicFrameChg>
      </pc:sldChg>
      <pc:sldChg chg="add del">
        <pc:chgData name="Tom Irvine" userId="262373fcfcd015cf" providerId="LiveId" clId="{3C89AC9C-B2C6-431B-938B-B7A22FB5427C}" dt="2026-05-22T15:33:15.729" v="2380" actId="2696"/>
        <pc:sldMkLst>
          <pc:docMk/>
          <pc:sldMk cId="578893548" sldId="532"/>
        </pc:sldMkLst>
      </pc:sldChg>
      <pc:sldChg chg="addSp delSp modSp add mod">
        <pc:chgData name="Tom Irvine" userId="262373fcfcd015cf" providerId="LiveId" clId="{3C89AC9C-B2C6-431B-938B-B7A22FB5427C}" dt="2026-05-19T11:52:54.516" v="2114" actId="20577"/>
        <pc:sldMkLst>
          <pc:docMk/>
          <pc:sldMk cId="693149838" sldId="533"/>
        </pc:sldMkLst>
        <pc:spChg chg="mod">
          <ac:chgData name="Tom Irvine" userId="262373fcfcd015cf" providerId="LiveId" clId="{3C89AC9C-B2C6-431B-938B-B7A22FB5427C}" dt="2026-05-19T11:52:54.516" v="2114" actId="20577"/>
          <ac:spMkLst>
            <pc:docMk/>
            <pc:sldMk cId="693149838" sldId="533"/>
            <ac:spMk id="5" creationId="{FEBEDD3C-9F66-B54B-E94D-034E8F2060A9}"/>
          </ac:spMkLst>
        </pc:spChg>
        <pc:graphicFrameChg chg="add mod modGraphic">
          <ac:chgData name="Tom Irvine" userId="262373fcfcd015cf" providerId="LiveId" clId="{3C89AC9C-B2C6-431B-938B-B7A22FB5427C}" dt="2026-05-15T16:40:57.141" v="648" actId="2161"/>
          <ac:graphicFrameMkLst>
            <pc:docMk/>
            <pc:sldMk cId="693149838" sldId="533"/>
            <ac:graphicFrameMk id="2" creationId="{2D686044-FD07-E060-2ED5-82F2ADCF9BFD}"/>
          </ac:graphicFrameMkLst>
        </pc:graphicFrameChg>
      </pc:sldChg>
      <pc:sldChg chg="addSp delSp modSp add mod ord">
        <pc:chgData name="Tom Irvine" userId="262373fcfcd015cf" providerId="LiveId" clId="{3C89AC9C-B2C6-431B-938B-B7A22FB5427C}" dt="2026-05-22T21:59:45.041" v="3019" actId="255"/>
        <pc:sldMkLst>
          <pc:docMk/>
          <pc:sldMk cId="933898393" sldId="534"/>
        </pc:sldMkLst>
        <pc:spChg chg="mod">
          <ac:chgData name="Tom Irvine" userId="262373fcfcd015cf" providerId="LiveId" clId="{3C89AC9C-B2C6-431B-938B-B7A22FB5427C}" dt="2026-05-22T21:59:36.563" v="3018" actId="255"/>
          <ac:spMkLst>
            <pc:docMk/>
            <pc:sldMk cId="933898393" sldId="534"/>
            <ac:spMk id="3" creationId="{FC8CFC0A-A866-BED9-0C8F-83664F88DE52}"/>
          </ac:spMkLst>
        </pc:spChg>
        <pc:spChg chg="mod">
          <ac:chgData name="Tom Irvine" userId="262373fcfcd015cf" providerId="LiveId" clId="{3C89AC9C-B2C6-431B-938B-B7A22FB5427C}" dt="2026-05-15T16:24:45.914" v="571" actId="1076"/>
          <ac:spMkLst>
            <pc:docMk/>
            <pc:sldMk cId="933898393" sldId="534"/>
            <ac:spMk id="5" creationId="{15EDB624-3528-F8E5-8D50-7C1BCB02B034}"/>
          </ac:spMkLst>
        </pc:spChg>
        <pc:spChg chg="add mod">
          <ac:chgData name="Tom Irvine" userId="262373fcfcd015cf" providerId="LiveId" clId="{3C89AC9C-B2C6-431B-938B-B7A22FB5427C}" dt="2026-05-22T21:59:45.041" v="3019" actId="255"/>
          <ac:spMkLst>
            <pc:docMk/>
            <pc:sldMk cId="933898393" sldId="534"/>
            <ac:spMk id="9" creationId="{73DA34F7-8C9C-728E-0D9F-1542BB0184CB}"/>
          </ac:spMkLst>
        </pc:spChg>
        <pc:picChg chg="add mod">
          <ac:chgData name="Tom Irvine" userId="262373fcfcd015cf" providerId="LiveId" clId="{3C89AC9C-B2C6-431B-938B-B7A22FB5427C}" dt="2026-05-15T16:24:29.858" v="566" actId="1076"/>
          <ac:picMkLst>
            <pc:docMk/>
            <pc:sldMk cId="933898393" sldId="534"/>
            <ac:picMk id="7" creationId="{43776783-B4DC-3A58-BCCA-BF6581CB04E4}"/>
          </ac:picMkLst>
        </pc:picChg>
      </pc:sldChg>
      <pc:sldChg chg="addSp delSp modSp add mod ord">
        <pc:chgData name="Tom Irvine" userId="262373fcfcd015cf" providerId="LiveId" clId="{3C89AC9C-B2C6-431B-938B-B7A22FB5427C}" dt="2026-05-22T15:35:58.747" v="2559" actId="255"/>
        <pc:sldMkLst>
          <pc:docMk/>
          <pc:sldMk cId="913296396" sldId="535"/>
        </pc:sldMkLst>
        <pc:spChg chg="mod">
          <ac:chgData name="Tom Irvine" userId="262373fcfcd015cf" providerId="LiveId" clId="{3C89AC9C-B2C6-431B-938B-B7A22FB5427C}" dt="2026-05-22T15:34:49.962" v="2442" actId="255"/>
          <ac:spMkLst>
            <pc:docMk/>
            <pc:sldMk cId="913296396" sldId="535"/>
            <ac:spMk id="3" creationId="{B0226813-F4DE-5269-AA9A-5BEF9FDBA8D0}"/>
          </ac:spMkLst>
        </pc:spChg>
        <pc:spChg chg="mod">
          <ac:chgData name="Tom Irvine" userId="262373fcfcd015cf" providerId="LiveId" clId="{3C89AC9C-B2C6-431B-938B-B7A22FB5427C}" dt="2026-05-22T15:35:58.747" v="2559" actId="255"/>
          <ac:spMkLst>
            <pc:docMk/>
            <pc:sldMk cId="913296396" sldId="535"/>
            <ac:spMk id="5" creationId="{49E4D9E6-4C68-9410-658E-7315B4877C0F}"/>
          </ac:spMkLst>
        </pc:spChg>
        <pc:spChg chg="del mod">
          <ac:chgData name="Tom Irvine" userId="262373fcfcd015cf" providerId="LiveId" clId="{3C89AC9C-B2C6-431B-938B-B7A22FB5427C}" dt="2026-05-22T15:35:31.174" v="2477"/>
          <ac:spMkLst>
            <pc:docMk/>
            <pc:sldMk cId="913296396" sldId="535"/>
            <ac:spMk id="27654" creationId="{10D7DD36-5052-D609-A479-8FBC40014675}"/>
          </ac:spMkLst>
        </pc:spChg>
        <pc:picChg chg="add mod">
          <ac:chgData name="Tom Irvine" userId="262373fcfcd015cf" providerId="LiveId" clId="{3C89AC9C-B2C6-431B-938B-B7A22FB5427C}" dt="2026-05-15T16:15:24.308" v="416" actId="1076"/>
          <ac:picMkLst>
            <pc:docMk/>
            <pc:sldMk cId="913296396" sldId="535"/>
            <ac:picMk id="2052" creationId="{A7F85098-727B-A6F3-9B9D-4A239BF62D87}"/>
          </ac:picMkLst>
        </pc:picChg>
        <pc:picChg chg="add mod">
          <ac:chgData name="Tom Irvine" userId="262373fcfcd015cf" providerId="LiveId" clId="{3C89AC9C-B2C6-431B-938B-B7A22FB5427C}" dt="2026-05-15T16:15:26.685" v="418" actId="1076"/>
          <ac:picMkLst>
            <pc:docMk/>
            <pc:sldMk cId="913296396" sldId="535"/>
            <ac:picMk id="2054" creationId="{AE8B6C11-2E6F-DA81-9B73-6CEF83DAEF15}"/>
          </ac:picMkLst>
        </pc:picChg>
      </pc:sldChg>
      <pc:sldChg chg="addSp delSp modSp add mod">
        <pc:chgData name="Tom Irvine" userId="262373fcfcd015cf" providerId="LiveId" clId="{3C89AC9C-B2C6-431B-938B-B7A22FB5427C}" dt="2026-05-15T16:50:36.114" v="805" actId="1076"/>
        <pc:sldMkLst>
          <pc:docMk/>
          <pc:sldMk cId="1404351108" sldId="536"/>
        </pc:sldMkLst>
        <pc:spChg chg="add mod">
          <ac:chgData name="Tom Irvine" userId="262373fcfcd015cf" providerId="LiveId" clId="{3C89AC9C-B2C6-431B-938B-B7A22FB5427C}" dt="2026-05-15T16:50:33.980" v="804" actId="14100"/>
          <ac:spMkLst>
            <pc:docMk/>
            <pc:sldMk cId="1404351108" sldId="536"/>
            <ac:spMk id="4" creationId="{71F108E6-DB4E-BA91-E65E-226AD8B78E41}"/>
          </ac:spMkLst>
        </pc:spChg>
        <pc:spChg chg="mod">
          <ac:chgData name="Tom Irvine" userId="262373fcfcd015cf" providerId="LiveId" clId="{3C89AC9C-B2C6-431B-938B-B7A22FB5427C}" dt="2026-05-15T16:38:26.421" v="626" actId="20577"/>
          <ac:spMkLst>
            <pc:docMk/>
            <pc:sldMk cId="1404351108" sldId="536"/>
            <ac:spMk id="5" creationId="{7661B3FB-5A9C-3D06-3EA5-29563693C375}"/>
          </ac:spMkLst>
        </pc:spChg>
        <pc:picChg chg="add mod">
          <ac:chgData name="Tom Irvine" userId="262373fcfcd015cf" providerId="LiveId" clId="{3C89AC9C-B2C6-431B-938B-B7A22FB5427C}" dt="2026-05-15T16:50:36.114" v="805" actId="1076"/>
          <ac:picMkLst>
            <pc:docMk/>
            <pc:sldMk cId="1404351108" sldId="536"/>
            <ac:picMk id="8" creationId="{E07807BB-6303-FB0B-406F-FBF123EFE038}"/>
          </ac:picMkLst>
        </pc:picChg>
      </pc:sldChg>
      <pc:sldChg chg="addSp modSp add mod ord">
        <pc:chgData name="Tom Irvine" userId="262373fcfcd015cf" providerId="LiveId" clId="{3C89AC9C-B2C6-431B-938B-B7A22FB5427C}" dt="2026-05-22T15:35:02.625" v="2444"/>
        <pc:sldMkLst>
          <pc:docMk/>
          <pc:sldMk cId="3144510541" sldId="537"/>
        </pc:sldMkLst>
        <pc:spChg chg="mod">
          <ac:chgData name="Tom Irvine" userId="262373fcfcd015cf" providerId="LiveId" clId="{3C89AC9C-B2C6-431B-938B-B7A22FB5427C}" dt="2026-05-19T11:53:57.298" v="2159" actId="20577"/>
          <ac:spMkLst>
            <pc:docMk/>
            <pc:sldMk cId="3144510541" sldId="537"/>
            <ac:spMk id="3" creationId="{EF77103B-1E94-99C3-D454-14A458747BD0}"/>
          </ac:spMkLst>
        </pc:spChg>
        <pc:picChg chg="add mod">
          <ac:chgData name="Tom Irvine" userId="262373fcfcd015cf" providerId="LiveId" clId="{3C89AC9C-B2C6-431B-938B-B7A22FB5427C}" dt="2026-05-15T16:45:51.970" v="783" actId="1076"/>
          <ac:picMkLst>
            <pc:docMk/>
            <pc:sldMk cId="3144510541" sldId="537"/>
            <ac:picMk id="4098" creationId="{441B6A38-AC0D-6B57-5AAF-5BA43DD45F7A}"/>
          </ac:picMkLst>
        </pc:picChg>
      </pc:sldChg>
      <pc:sldChg chg="modSp add mod">
        <pc:chgData name="Tom Irvine" userId="262373fcfcd015cf" providerId="LiveId" clId="{3C89AC9C-B2C6-431B-938B-B7A22FB5427C}" dt="2026-05-16T12:44:10.125" v="2028" actId="20577"/>
        <pc:sldMkLst>
          <pc:docMk/>
          <pc:sldMk cId="68363670" sldId="538"/>
        </pc:sldMkLst>
        <pc:spChg chg="mod">
          <ac:chgData name="Tom Irvine" userId="262373fcfcd015cf" providerId="LiveId" clId="{3C89AC9C-B2C6-431B-938B-B7A22FB5427C}" dt="2026-05-16T12:44:10.125" v="2028" actId="20577"/>
          <ac:spMkLst>
            <pc:docMk/>
            <pc:sldMk cId="68363670" sldId="538"/>
            <ac:spMk id="3" creationId="{604682B8-D4E8-1607-964C-336123FF5936}"/>
          </ac:spMkLst>
        </pc:spChg>
        <pc:spChg chg="mod">
          <ac:chgData name="Tom Irvine" userId="262373fcfcd015cf" providerId="LiveId" clId="{3C89AC9C-B2C6-431B-938B-B7A22FB5427C}" dt="2026-05-15T21:48:46.133" v="995" actId="1076"/>
          <ac:spMkLst>
            <pc:docMk/>
            <pc:sldMk cId="68363670" sldId="538"/>
            <ac:spMk id="5" creationId="{55E7C102-960A-DD3B-8049-F79F298AE6D6}"/>
          </ac:spMkLst>
        </pc:spChg>
      </pc:sldChg>
      <pc:sldChg chg="addSp delSp modSp add mod">
        <pc:chgData name="Tom Irvine" userId="262373fcfcd015cf" providerId="LiveId" clId="{3C89AC9C-B2C6-431B-938B-B7A22FB5427C}" dt="2026-05-19T11:58:43.385" v="2167" actId="20577"/>
        <pc:sldMkLst>
          <pc:docMk/>
          <pc:sldMk cId="1822924883" sldId="539"/>
        </pc:sldMkLst>
        <pc:spChg chg="mod">
          <ac:chgData name="Tom Irvine" userId="262373fcfcd015cf" providerId="LiveId" clId="{3C89AC9C-B2C6-431B-938B-B7A22FB5427C}" dt="2026-05-19T11:58:43.385" v="2167" actId="20577"/>
          <ac:spMkLst>
            <pc:docMk/>
            <pc:sldMk cId="1822924883" sldId="539"/>
            <ac:spMk id="3" creationId="{6C1CA0AB-37FF-52AE-C0F3-A202FD1F7C59}"/>
          </ac:spMkLst>
        </pc:spChg>
        <pc:spChg chg="mod">
          <ac:chgData name="Tom Irvine" userId="262373fcfcd015cf" providerId="LiveId" clId="{3C89AC9C-B2C6-431B-938B-B7A22FB5427C}" dt="2026-05-15T22:14:43.922" v="1289" actId="113"/>
          <ac:spMkLst>
            <pc:docMk/>
            <pc:sldMk cId="1822924883" sldId="539"/>
            <ac:spMk id="5" creationId="{FDA3C9F6-2E95-BC0D-D3D2-D9EBBC5D577C}"/>
          </ac:spMkLst>
        </pc:spChg>
        <pc:spChg chg="add mod">
          <ac:chgData name="Tom Irvine" userId="262373fcfcd015cf" providerId="LiveId" clId="{3C89AC9C-B2C6-431B-938B-B7A22FB5427C}" dt="2026-05-15T22:28:52.774" v="1392" actId="21"/>
          <ac:spMkLst>
            <pc:docMk/>
            <pc:sldMk cId="1822924883" sldId="539"/>
            <ac:spMk id="6" creationId="{18342788-DACF-37A0-0411-7FF273FE3B6B}"/>
          </ac:spMkLst>
        </pc:spChg>
        <pc:spChg chg="add mod">
          <ac:chgData name="Tom Irvine" userId="262373fcfcd015cf" providerId="LiveId" clId="{3C89AC9C-B2C6-431B-938B-B7A22FB5427C}" dt="2026-05-15T22:33:26.557" v="1425" actId="255"/>
          <ac:spMkLst>
            <pc:docMk/>
            <pc:sldMk cId="1822924883" sldId="539"/>
            <ac:spMk id="7" creationId="{39190DA2-A956-98E6-4C31-5FFADF363B82}"/>
          </ac:spMkLst>
        </pc:spChg>
        <pc:spChg chg="add mod">
          <ac:chgData name="Tom Irvine" userId="262373fcfcd015cf" providerId="LiveId" clId="{3C89AC9C-B2C6-431B-938B-B7A22FB5427C}" dt="2026-05-15T22:33:21.187" v="1424" actId="1076"/>
          <ac:spMkLst>
            <pc:docMk/>
            <pc:sldMk cId="1822924883" sldId="539"/>
            <ac:spMk id="10" creationId="{9F17BC93-0A14-6397-FA26-AFF60CE91395}"/>
          </ac:spMkLst>
        </pc:spChg>
        <pc:spChg chg="add mod">
          <ac:chgData name="Tom Irvine" userId="262373fcfcd015cf" providerId="LiveId" clId="{3C89AC9C-B2C6-431B-938B-B7A22FB5427C}" dt="2026-05-19T11:57:17.140" v="2165"/>
          <ac:spMkLst>
            <pc:docMk/>
            <pc:sldMk cId="1822924883" sldId="539"/>
            <ac:spMk id="12" creationId="{38003253-9CB4-8BB7-25AF-7E71B6902875}"/>
          </ac:spMkLst>
        </pc:spChg>
        <pc:graphicFrameChg chg="add mod modGraphic">
          <ac:chgData name="Tom Irvine" userId="262373fcfcd015cf" providerId="LiveId" clId="{3C89AC9C-B2C6-431B-938B-B7A22FB5427C}" dt="2026-05-15T22:36:20.691" v="1434" actId="113"/>
          <ac:graphicFrameMkLst>
            <pc:docMk/>
            <pc:sldMk cId="1822924883" sldId="539"/>
            <ac:graphicFrameMk id="11" creationId="{915DAC64-F743-291E-6574-921355B85FCE}"/>
          </ac:graphicFrameMkLst>
        </pc:graphicFrameChg>
      </pc:sldChg>
      <pc:sldChg chg="addSp delSp modSp add mod">
        <pc:chgData name="Tom Irvine" userId="262373fcfcd015cf" providerId="LiveId" clId="{3C89AC9C-B2C6-431B-938B-B7A22FB5427C}" dt="2026-05-22T15:40:43.762" v="2826" actId="255"/>
        <pc:sldMkLst>
          <pc:docMk/>
          <pc:sldMk cId="19440971" sldId="540"/>
        </pc:sldMkLst>
        <pc:spChg chg="mod">
          <ac:chgData name="Tom Irvine" userId="262373fcfcd015cf" providerId="LiveId" clId="{3C89AC9C-B2C6-431B-938B-B7A22FB5427C}" dt="2026-05-22T15:40:27.791" v="2825" actId="20577"/>
          <ac:spMkLst>
            <pc:docMk/>
            <pc:sldMk cId="19440971" sldId="540"/>
            <ac:spMk id="5" creationId="{5CD39069-8826-3857-11A5-33909259012B}"/>
          </ac:spMkLst>
        </pc:spChg>
        <pc:spChg chg="del mod">
          <ac:chgData name="Tom Irvine" userId="262373fcfcd015cf" providerId="LiveId" clId="{3C89AC9C-B2C6-431B-938B-B7A22FB5427C}" dt="2026-05-22T15:40:02.391" v="2769"/>
          <ac:spMkLst>
            <pc:docMk/>
            <pc:sldMk cId="19440971" sldId="540"/>
            <ac:spMk id="27654" creationId="{B63BB4A2-50FC-5DFB-0A3E-C6BFDDBF9E56}"/>
          </ac:spMkLst>
        </pc:spChg>
        <pc:graphicFrameChg chg="add mod modGraphic">
          <ac:chgData name="Tom Irvine" userId="262373fcfcd015cf" providerId="LiveId" clId="{3C89AC9C-B2C6-431B-938B-B7A22FB5427C}" dt="2026-05-22T15:40:43.762" v="2826" actId="255"/>
          <ac:graphicFrameMkLst>
            <pc:docMk/>
            <pc:sldMk cId="19440971" sldId="540"/>
            <ac:graphicFrameMk id="2" creationId="{25B64E15-1024-7788-5F78-738E06BDFC88}"/>
          </ac:graphicFrameMkLst>
        </pc:graphicFrameChg>
      </pc:sldChg>
      <pc:sldChg chg="addSp delSp modSp add mod">
        <pc:chgData name="Tom Irvine" userId="262373fcfcd015cf" providerId="LiveId" clId="{3C89AC9C-B2C6-431B-938B-B7A22FB5427C}" dt="2026-05-19T12:02:12.392" v="2176" actId="255"/>
        <pc:sldMkLst>
          <pc:docMk/>
          <pc:sldMk cId="3085611709" sldId="542"/>
        </pc:sldMkLst>
        <pc:spChg chg="mod">
          <ac:chgData name="Tom Irvine" userId="262373fcfcd015cf" providerId="LiveId" clId="{3C89AC9C-B2C6-431B-938B-B7A22FB5427C}" dt="2026-05-19T11:58:58.673" v="2169" actId="20577"/>
          <ac:spMkLst>
            <pc:docMk/>
            <pc:sldMk cId="3085611709" sldId="542"/>
            <ac:spMk id="5" creationId="{68B659E9-7E40-DBAC-5135-D4B461345F28}"/>
          </ac:spMkLst>
        </pc:spChg>
        <pc:spChg chg="add mod">
          <ac:chgData name="Tom Irvine" userId="262373fcfcd015cf" providerId="LiveId" clId="{3C89AC9C-B2C6-431B-938B-B7A22FB5427C}" dt="2026-05-15T23:59:02.382" v="1544" actId="1076"/>
          <ac:spMkLst>
            <pc:docMk/>
            <pc:sldMk cId="3085611709" sldId="542"/>
            <ac:spMk id="6" creationId="{A0AC7A92-F4D7-2A5E-3E2F-C39BB9EE6B05}"/>
          </ac:spMkLst>
        </pc:spChg>
        <pc:spChg chg="add mod">
          <ac:chgData name="Tom Irvine" userId="262373fcfcd015cf" providerId="LiveId" clId="{3C89AC9C-B2C6-431B-938B-B7A22FB5427C}" dt="2026-05-16T00:00:05.227" v="1555" actId="1076"/>
          <ac:spMkLst>
            <pc:docMk/>
            <pc:sldMk cId="3085611709" sldId="542"/>
            <ac:spMk id="7" creationId="{49B043BC-8167-3826-2D70-316C9E6F8115}"/>
          </ac:spMkLst>
        </pc:spChg>
        <pc:spChg chg="add mod">
          <ac:chgData name="Tom Irvine" userId="262373fcfcd015cf" providerId="LiveId" clId="{3C89AC9C-B2C6-431B-938B-B7A22FB5427C}" dt="2026-05-16T00:03:49.751" v="1678" actId="1076"/>
          <ac:spMkLst>
            <pc:docMk/>
            <pc:sldMk cId="3085611709" sldId="542"/>
            <ac:spMk id="9" creationId="{796BD355-3F19-0EBB-C37F-285ACA3C46E4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1" creationId="{F1089648-D721-D93F-CE4C-9FD818D70D9C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2" creationId="{FEF0B5E6-225B-AD84-B0E0-ECB2CA3634B2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3" creationId="{7DE350DF-F4BF-DB28-DF1E-65619DD4C160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4" creationId="{DC786E0A-63CB-00D8-0DAE-E908F0C8BE40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6" creationId="{81421EA3-3ADD-6B88-A170-923881DDA2FA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17" creationId="{42DF58F3-2841-879A-1B5B-5DAE4D93A2AE}"/>
          </ac:spMkLst>
        </pc:spChg>
        <pc:spChg chg="mod">
          <ac:chgData name="Tom Irvine" userId="262373fcfcd015cf" providerId="LiveId" clId="{3C89AC9C-B2C6-431B-938B-B7A22FB5427C}" dt="2026-05-16T00:04:01.682" v="1679" actId="255"/>
          <ac:spMkLst>
            <pc:docMk/>
            <pc:sldMk cId="3085611709" sldId="542"/>
            <ac:spMk id="18" creationId="{1F07F99F-6F03-7CF0-A307-401672A6A0A6}"/>
          </ac:spMkLst>
        </pc:spChg>
        <pc:spChg chg="mod">
          <ac:chgData name="Tom Irvine" userId="262373fcfcd015cf" providerId="LiveId" clId="{3C89AC9C-B2C6-431B-938B-B7A22FB5427C}" dt="2026-05-16T00:04:08.737" v="1680" actId="255"/>
          <ac:spMkLst>
            <pc:docMk/>
            <pc:sldMk cId="3085611709" sldId="542"/>
            <ac:spMk id="19" creationId="{54D3C7AD-2F06-B778-4969-F53364C21230}"/>
          </ac:spMkLst>
        </pc:spChg>
        <pc:spChg chg="mod">
          <ac:chgData name="Tom Irvine" userId="262373fcfcd015cf" providerId="LiveId" clId="{3C89AC9C-B2C6-431B-938B-B7A22FB5427C}" dt="2026-05-15T23:58:04.963" v="1535"/>
          <ac:spMkLst>
            <pc:docMk/>
            <pc:sldMk cId="3085611709" sldId="542"/>
            <ac:spMk id="21" creationId="{825D2057-A448-0A9A-738D-0F426E7AFDEB}"/>
          </ac:spMkLst>
        </pc:spChg>
        <pc:spChg chg="mod">
          <ac:chgData name="Tom Irvine" userId="262373fcfcd015cf" providerId="LiveId" clId="{3C89AC9C-B2C6-431B-938B-B7A22FB5427C}" dt="2026-05-16T00:04:20.024" v="1681" actId="255"/>
          <ac:spMkLst>
            <pc:docMk/>
            <pc:sldMk cId="3085611709" sldId="542"/>
            <ac:spMk id="22" creationId="{28238FD8-9E1F-8AE1-A82B-7DDB560455FF}"/>
          </ac:spMkLst>
        </pc:spChg>
        <pc:spChg chg="mod">
          <ac:chgData name="Tom Irvine" userId="262373fcfcd015cf" providerId="LiveId" clId="{3C89AC9C-B2C6-431B-938B-B7A22FB5427C}" dt="2026-05-16T00:04:27.044" v="1682" actId="255"/>
          <ac:spMkLst>
            <pc:docMk/>
            <pc:sldMk cId="3085611709" sldId="542"/>
            <ac:spMk id="23" creationId="{5B36CF06-958E-3F3B-A3AC-D043AF593141}"/>
          </ac:spMkLst>
        </pc:spChg>
        <pc:spChg chg="add mod">
          <ac:chgData name="Tom Irvine" userId="262373fcfcd015cf" providerId="LiveId" clId="{3C89AC9C-B2C6-431B-938B-B7A22FB5427C}" dt="2026-05-19T12:02:12.392" v="2176" actId="255"/>
          <ac:spMkLst>
            <pc:docMk/>
            <pc:sldMk cId="3085611709" sldId="542"/>
            <ac:spMk id="39" creationId="{CDBA4F89-957B-11E5-CDC2-7F75FE889BD3}"/>
          </ac:spMkLst>
        </pc:spChg>
      </pc:sldChg>
      <pc:sldChg chg="add del">
        <pc:chgData name="Tom Irvine" userId="262373fcfcd015cf" providerId="LiveId" clId="{3C89AC9C-B2C6-431B-938B-B7A22FB5427C}" dt="2026-05-22T15:33:16.969" v="2382" actId="2696"/>
        <pc:sldMkLst>
          <pc:docMk/>
          <pc:sldMk cId="3708028876" sldId="543"/>
        </pc:sldMkLst>
      </pc:sldChg>
      <pc:sldChg chg="add del">
        <pc:chgData name="Tom Irvine" userId="262373fcfcd015cf" providerId="LiveId" clId="{3C89AC9C-B2C6-431B-938B-B7A22FB5427C}" dt="2026-05-22T15:33:16.347" v="2381" actId="2696"/>
        <pc:sldMkLst>
          <pc:docMk/>
          <pc:sldMk cId="1237393720" sldId="544"/>
        </pc:sldMkLst>
      </pc:sldChg>
      <pc:sldChg chg="add del">
        <pc:chgData name="Tom Irvine" userId="262373fcfcd015cf" providerId="LiveId" clId="{3C89AC9C-B2C6-431B-938B-B7A22FB5427C}" dt="2026-05-22T15:33:15.126" v="2379" actId="2696"/>
        <pc:sldMkLst>
          <pc:docMk/>
          <pc:sldMk cId="1733041713" sldId="545"/>
        </pc:sldMkLst>
      </pc:sldChg>
      <pc:sldChg chg="delSp modSp add mod">
        <pc:chgData name="Tom Irvine" userId="262373fcfcd015cf" providerId="LiveId" clId="{3C89AC9C-B2C6-431B-938B-B7A22FB5427C}" dt="2026-05-22T15:33:38.753" v="2433" actId="255"/>
        <pc:sldMkLst>
          <pc:docMk/>
          <pc:sldMk cId="1476521350" sldId="546"/>
        </pc:sldMkLst>
        <pc:spChg chg="mod">
          <ac:chgData name="Tom Irvine" userId="262373fcfcd015cf" providerId="LiveId" clId="{3C89AC9C-B2C6-431B-938B-B7A22FB5427C}" dt="2026-05-22T15:29:07.820" v="2314" actId="255"/>
          <ac:spMkLst>
            <pc:docMk/>
            <pc:sldMk cId="1476521350" sldId="546"/>
            <ac:spMk id="3" creationId="{E5E738C9-02D1-19EF-239C-564766356254}"/>
          </ac:spMkLst>
        </pc:spChg>
        <pc:spChg chg="mod">
          <ac:chgData name="Tom Irvine" userId="262373fcfcd015cf" providerId="LiveId" clId="{3C89AC9C-B2C6-431B-938B-B7A22FB5427C}" dt="2026-05-22T15:33:38.753" v="2433" actId="255"/>
          <ac:spMkLst>
            <pc:docMk/>
            <pc:sldMk cId="1476521350" sldId="546"/>
            <ac:spMk id="5" creationId="{5ACD770F-69D0-6CEA-895D-A65EBB1A94C7}"/>
          </ac:spMkLst>
        </pc:spChg>
        <pc:spChg chg="del">
          <ac:chgData name="Tom Irvine" userId="262373fcfcd015cf" providerId="LiveId" clId="{3C89AC9C-B2C6-431B-938B-B7A22FB5427C}" dt="2026-05-22T15:33:29.950" v="2399" actId="21"/>
          <ac:spMkLst>
            <pc:docMk/>
            <pc:sldMk cId="1476521350" sldId="546"/>
            <ac:spMk id="27654" creationId="{C9C8951F-ECA8-E8DC-AD80-72A0030ACEE4}"/>
          </ac:spMkLst>
        </pc:spChg>
      </pc:sldChg>
      <pc:sldChg chg="addSp modSp add mod">
        <pc:chgData name="Tom Irvine" userId="262373fcfcd015cf" providerId="LiveId" clId="{3C89AC9C-B2C6-431B-938B-B7A22FB5427C}" dt="2026-05-19T12:00:11.912" v="2170" actId="255"/>
        <pc:sldMkLst>
          <pc:docMk/>
          <pc:sldMk cId="3339169044" sldId="547"/>
        </pc:sldMkLst>
        <pc:spChg chg="mod">
          <ac:chgData name="Tom Irvine" userId="262373fcfcd015cf" providerId="LiveId" clId="{3C89AC9C-B2C6-431B-938B-B7A22FB5427C}" dt="2026-05-16T11:31:24.660" v="1912" actId="948"/>
          <ac:spMkLst>
            <pc:docMk/>
            <pc:sldMk cId="3339169044" sldId="547"/>
            <ac:spMk id="3" creationId="{E3EA9D5B-0104-92DA-C1F7-59E901665A7C}"/>
          </ac:spMkLst>
        </pc:spChg>
        <pc:spChg chg="mod">
          <ac:chgData name="Tom Irvine" userId="262373fcfcd015cf" providerId="LiveId" clId="{3C89AC9C-B2C6-431B-938B-B7A22FB5427C}" dt="2026-05-16T11:08:50.912" v="1818" actId="113"/>
          <ac:spMkLst>
            <pc:docMk/>
            <pc:sldMk cId="3339169044" sldId="547"/>
            <ac:spMk id="5" creationId="{BDD47712-5BA3-807A-261E-D0E306B35DCE}"/>
          </ac:spMkLst>
        </pc:spChg>
        <pc:graphicFrameChg chg="add mod modGraphic">
          <ac:chgData name="Tom Irvine" userId="262373fcfcd015cf" providerId="LiveId" clId="{3C89AC9C-B2C6-431B-938B-B7A22FB5427C}" dt="2026-05-19T12:00:11.912" v="2170" actId="255"/>
          <ac:graphicFrameMkLst>
            <pc:docMk/>
            <pc:sldMk cId="3339169044" sldId="547"/>
            <ac:graphicFrameMk id="2" creationId="{29543DE5-BFA9-CEB9-8F57-86A7A2425129}"/>
          </ac:graphicFrameMkLst>
        </pc:graphicFrameChg>
      </pc:sldChg>
      <pc:sldChg chg="addSp modSp add mod setBg">
        <pc:chgData name="Tom Irvine" userId="262373fcfcd015cf" providerId="LiveId" clId="{3C89AC9C-B2C6-431B-938B-B7A22FB5427C}" dt="2026-05-22T15:49:24.504" v="2953" actId="255"/>
        <pc:sldMkLst>
          <pc:docMk/>
          <pc:sldMk cId="0" sldId="548"/>
        </pc:sldMkLst>
        <pc:spChg chg="add mod">
          <ac:chgData name="Tom Irvine" userId="262373fcfcd015cf" providerId="LiveId" clId="{3C89AC9C-B2C6-431B-938B-B7A22FB5427C}" dt="2026-05-22T15:33:56.233" v="2435" actId="1076"/>
          <ac:spMkLst>
            <pc:docMk/>
            <pc:sldMk cId="0" sldId="548"/>
            <ac:spMk id="5" creationId="{D35DB060-6CB3-1031-B880-4070DE36E0ED}"/>
          </ac:spMkLst>
        </pc:spChg>
        <pc:spChg chg="mod">
          <ac:chgData name="Tom Irvine" userId="262373fcfcd015cf" providerId="LiveId" clId="{3C89AC9C-B2C6-431B-938B-B7A22FB5427C}" dt="2026-05-22T15:25:54.546" v="2194" actId="255"/>
          <ac:spMkLst>
            <pc:docMk/>
            <pc:sldMk cId="0" sldId="548"/>
            <ac:spMk id="6" creationId="{00000000-0000-0000-0000-000000000000}"/>
          </ac:spMkLst>
        </pc:spChg>
        <pc:graphicFrameChg chg="mod modGraphic">
          <ac:chgData name="Tom Irvine" userId="262373fcfcd015cf" providerId="LiveId" clId="{3C89AC9C-B2C6-431B-938B-B7A22FB5427C}" dt="2026-05-22T15:49:24.504" v="2953" actId="255"/>
          <ac:graphicFrameMkLst>
            <pc:docMk/>
            <pc:sldMk cId="0" sldId="548"/>
            <ac:graphicFrameMk id="13" creationId="{00000000-0000-0000-0000-000000000000}"/>
          </ac:graphicFrameMkLst>
        </pc:graphicFrameChg>
      </pc:sldChg>
      <pc:sldChg chg="delSp modSp add mod">
        <pc:chgData name="Tom Irvine" userId="262373fcfcd015cf" providerId="LiveId" clId="{3C89AC9C-B2C6-431B-938B-B7A22FB5427C}" dt="2026-05-22T15:48:06.713" v="2950" actId="255"/>
        <pc:sldMkLst>
          <pc:docMk/>
          <pc:sldMk cId="0" sldId="549"/>
        </pc:sldMkLst>
        <pc:spChg chg="del">
          <ac:chgData name="Tom Irvine" userId="262373fcfcd015cf" providerId="LiveId" clId="{3C89AC9C-B2C6-431B-938B-B7A22FB5427C}" dt="2026-05-22T15:44:22.052" v="2828" actId="21"/>
          <ac:spMkLst>
            <pc:docMk/>
            <pc:sldMk cId="0" sldId="549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4:42.569" v="2885" actId="255"/>
          <ac:spMkLst>
            <pc:docMk/>
            <pc:sldMk cId="0" sldId="549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4:49.273" v="2886" actId="255"/>
          <ac:spMkLst>
            <pc:docMk/>
            <pc:sldMk cId="0" sldId="549"/>
            <ac:spMk id="4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5:21.167" v="2890" actId="255"/>
          <ac:spMkLst>
            <pc:docMk/>
            <pc:sldMk cId="0" sldId="549"/>
            <ac:spMk id="6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6:43.336" v="2915" actId="20577"/>
          <ac:spMkLst>
            <pc:docMk/>
            <pc:sldMk cId="0" sldId="549"/>
            <ac:spMk id="7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5:28.144" v="2891" actId="255"/>
          <ac:spMkLst>
            <pc:docMk/>
            <pc:sldMk cId="0" sldId="549"/>
            <ac:spMk id="9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7:17.940" v="2931" actId="12"/>
          <ac:spMkLst>
            <pc:docMk/>
            <pc:sldMk cId="0" sldId="549"/>
            <ac:spMk id="10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5:42.288" v="2893" actId="255"/>
          <ac:spMkLst>
            <pc:docMk/>
            <pc:sldMk cId="0" sldId="549"/>
            <ac:spMk id="1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7:53.148" v="2948" actId="14100"/>
          <ac:spMkLst>
            <pc:docMk/>
            <pc:sldMk cId="0" sldId="549"/>
            <ac:spMk id="1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8:01.352" v="2949" actId="255"/>
          <ac:spMkLst>
            <pc:docMk/>
            <pc:sldMk cId="0" sldId="549"/>
            <ac:spMk id="15" creationId="{00000000-0000-0000-0000-000000000000}"/>
          </ac:spMkLst>
        </pc:spChg>
        <pc:spChg chg="mod">
          <ac:chgData name="Tom Irvine" userId="262373fcfcd015cf" providerId="LiveId" clId="{3C89AC9C-B2C6-431B-938B-B7A22FB5427C}" dt="2026-05-22T15:48:06.713" v="2950" actId="255"/>
          <ac:spMkLst>
            <pc:docMk/>
            <pc:sldMk cId="0" sldId="549"/>
            <ac:spMk id="16" creationId="{00000000-0000-0000-0000-000000000000}"/>
          </ac:spMkLst>
        </pc:spChg>
      </pc:sldChg>
      <pc:sldChg chg="delSp modSp add mod">
        <pc:chgData name="Tom Irvine" userId="262373fcfcd015cf" providerId="LiveId" clId="{3C89AC9C-B2C6-431B-938B-B7A22FB5427C}" dt="2026-05-22T15:58:33.031" v="3006" actId="255"/>
        <pc:sldMkLst>
          <pc:docMk/>
          <pc:sldMk cId="0" sldId="550"/>
        </pc:sldMkLst>
        <pc:spChg chg="del">
          <ac:chgData name="Tom Irvine" userId="262373fcfcd015cf" providerId="LiveId" clId="{3C89AC9C-B2C6-431B-938B-B7A22FB5427C}" dt="2026-05-22T15:54:51.716" v="2955" actId="21"/>
          <ac:spMkLst>
            <pc:docMk/>
            <pc:sldMk cId="0" sldId="550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5:11.993" v="2969" actId="255"/>
          <ac:spMkLst>
            <pc:docMk/>
            <pc:sldMk cId="0" sldId="550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7:46.912" v="2998" actId="255"/>
          <ac:spMkLst>
            <pc:docMk/>
            <pc:sldMk cId="0" sldId="550"/>
            <ac:spMk id="5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6:59.864" v="2989" actId="255"/>
          <ac:spMkLst>
            <pc:docMk/>
            <pc:sldMk cId="0" sldId="550"/>
            <ac:spMk id="8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7:06.218" v="2990" actId="255"/>
          <ac:spMkLst>
            <pc:docMk/>
            <pc:sldMk cId="0" sldId="550"/>
            <ac:spMk id="11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8:08.454" v="3002" actId="1076"/>
          <ac:spMkLst>
            <pc:docMk/>
            <pc:sldMk cId="0" sldId="550"/>
            <ac:spMk id="14" creationId="{00000000-0000-0000-0000-000000000000}"/>
          </ac:spMkLst>
        </pc:spChg>
        <pc:spChg chg="del">
          <ac:chgData name="Tom Irvine" userId="262373fcfcd015cf" providerId="LiveId" clId="{3C89AC9C-B2C6-431B-938B-B7A22FB5427C}" dt="2026-05-22T15:58:10.832" v="3003" actId="21"/>
          <ac:spMkLst>
            <pc:docMk/>
            <pc:sldMk cId="0" sldId="550"/>
            <ac:spMk id="15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7:59.472" v="3000" actId="1076"/>
          <ac:spMkLst>
            <pc:docMk/>
            <pc:sldMk cId="0" sldId="550"/>
            <ac:spMk id="16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7:57.919" v="2999" actId="1076"/>
          <ac:spMkLst>
            <pc:docMk/>
            <pc:sldMk cId="0" sldId="550"/>
            <ac:spMk id="17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8:33.031" v="3006" actId="255"/>
          <ac:spMkLst>
            <pc:docMk/>
            <pc:sldMk cId="0" sldId="550"/>
            <ac:spMk id="19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8:20.416" v="3004" actId="255"/>
          <ac:spMkLst>
            <pc:docMk/>
            <pc:sldMk cId="0" sldId="550"/>
            <ac:spMk id="21" creationId="{00000000-0000-0000-0000-000000000000}"/>
          </ac:spMkLst>
        </pc:spChg>
        <pc:spChg chg="del">
          <ac:chgData name="Tom Irvine" userId="262373fcfcd015cf" providerId="LiveId" clId="{3C89AC9C-B2C6-431B-938B-B7A22FB5427C}" dt="2026-05-22T15:56:27.717" v="2987" actId="21"/>
          <ac:spMkLst>
            <pc:docMk/>
            <pc:sldMk cId="0" sldId="550"/>
            <ac:spMk id="22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6:25.824" v="2986" actId="1076"/>
          <ac:spMkLst>
            <pc:docMk/>
            <pc:sldMk cId="0" sldId="550"/>
            <ac:spMk id="23" creationId="{00000000-0000-0000-0000-000000000000}"/>
          </ac:spMkLst>
        </pc:spChg>
        <pc:spChg chg="mod">
          <ac:chgData name="Tom Irvine" userId="262373fcfcd015cf" providerId="LiveId" clId="{3C89AC9C-B2C6-431B-938B-B7A22FB5427C}" dt="2026-05-22T15:55:33.999" v="2971" actId="255"/>
          <ac:spMkLst>
            <pc:docMk/>
            <pc:sldMk cId="0" sldId="550"/>
            <ac:spMk id="24" creationId="{00000000-0000-0000-0000-000000000000}"/>
          </ac:spMkLst>
        </pc:spChg>
      </pc:sldChg>
      <pc:sldChg chg="addSp modSp new mod">
        <pc:chgData name="Tom Irvine" userId="262373fcfcd015cf" providerId="LiveId" clId="{3C89AC9C-B2C6-431B-938B-B7A22FB5427C}" dt="2026-05-22T17:48:01.916" v="3015" actId="1076"/>
        <pc:sldMkLst>
          <pc:docMk/>
          <pc:sldMk cId="2805032858" sldId="551"/>
        </pc:sldMkLst>
        <pc:picChg chg="add mod">
          <ac:chgData name="Tom Irvine" userId="262373fcfcd015cf" providerId="LiveId" clId="{3C89AC9C-B2C6-431B-938B-B7A22FB5427C}" dt="2026-05-22T17:48:01.916" v="3015" actId="1076"/>
          <ac:picMkLst>
            <pc:docMk/>
            <pc:sldMk cId="2805032858" sldId="551"/>
            <ac:picMk id="3" creationId="{59E7D8E8-1A53-874F-43D3-E1F058284F38}"/>
          </ac:picMkLst>
        </pc:picChg>
      </pc:sldChg>
      <pc:sldChg chg="addSp modSp add mod ord">
        <pc:chgData name="Tom Irvine" userId="262373fcfcd015cf" providerId="LiveId" clId="{3C89AC9C-B2C6-431B-938B-B7A22FB5427C}" dt="2026-05-22T17:47:59.198" v="3014"/>
        <pc:sldMkLst>
          <pc:docMk/>
          <pc:sldMk cId="2378782550" sldId="552"/>
        </pc:sldMkLst>
        <pc:picChg chg="add mod">
          <ac:chgData name="Tom Irvine" userId="262373fcfcd015cf" providerId="LiveId" clId="{3C89AC9C-B2C6-431B-938B-B7A22FB5427C}" dt="2026-05-22T17:47:22.530" v="3011" actId="1076"/>
          <ac:picMkLst>
            <pc:docMk/>
            <pc:sldMk cId="2378782550" sldId="552"/>
            <ac:picMk id="3" creationId="{41C6338B-5B33-0089-AB25-9B916F4FE9E4}"/>
          </ac:picMkLst>
        </pc:picChg>
      </pc:sldChg>
      <pc:sldChg chg="delSp modSp add mod">
        <pc:chgData name="Tom Irvine" userId="262373fcfcd015cf" providerId="LiveId" clId="{3C89AC9C-B2C6-431B-938B-B7A22FB5427C}" dt="2026-05-22T22:05:57.714" v="3294" actId="20577"/>
        <pc:sldMkLst>
          <pc:docMk/>
          <pc:sldMk cId="0" sldId="553"/>
        </pc:sldMkLst>
        <pc:spChg chg="del">
          <ac:chgData name="Tom Irvine" userId="262373fcfcd015cf" providerId="LiveId" clId="{3C89AC9C-B2C6-431B-938B-B7A22FB5427C}" dt="2026-05-22T22:02:02.866" v="3025" actId="21"/>
          <ac:spMkLst>
            <pc:docMk/>
            <pc:sldMk cId="0" sldId="553"/>
            <ac:spMk id="2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4:50.007" v="3270" actId="20577"/>
          <ac:spMkLst>
            <pc:docMk/>
            <pc:sldMk cId="0" sldId="553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4:32.848" v="3124" actId="1076"/>
          <ac:spMkLst>
            <pc:docMk/>
            <pc:sldMk cId="0" sldId="553"/>
            <ac:spMk id="4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24.017" v="3099" actId="1076"/>
          <ac:spMkLst>
            <pc:docMk/>
            <pc:sldMk cId="0" sldId="553"/>
            <ac:spMk id="6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43.025" v="3103" actId="255"/>
          <ac:spMkLst>
            <pc:docMk/>
            <pc:sldMk cId="0" sldId="553"/>
            <ac:spMk id="7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5:57.714" v="3294" actId="20577"/>
          <ac:spMkLst>
            <pc:docMk/>
            <pc:sldMk cId="0" sldId="553"/>
            <ac:spMk id="10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3:13.377" v="3110" actId="255"/>
          <ac:spMkLst>
            <pc:docMk/>
            <pc:sldMk cId="0" sldId="553"/>
            <ac:spMk id="13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24.017" v="3099" actId="1076"/>
          <ac:spMkLst>
            <pc:docMk/>
            <pc:sldMk cId="0" sldId="553"/>
            <ac:spMk id="14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24.017" v="3099" actId="1076"/>
          <ac:spMkLst>
            <pc:docMk/>
            <pc:sldMk cId="0" sldId="553"/>
            <ac:spMk id="15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3:19.026" v="3111" actId="255"/>
          <ac:spMkLst>
            <pc:docMk/>
            <pc:sldMk cId="0" sldId="553"/>
            <ac:spMk id="16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24.017" v="3099" actId="1076"/>
          <ac:spMkLst>
            <pc:docMk/>
            <pc:sldMk cId="0" sldId="553"/>
            <ac:spMk id="18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3:24.489" v="3112" actId="255"/>
          <ac:spMkLst>
            <pc:docMk/>
            <pc:sldMk cId="0" sldId="553"/>
            <ac:spMk id="19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2:24.017" v="3099" actId="1076"/>
          <ac:spMkLst>
            <pc:docMk/>
            <pc:sldMk cId="0" sldId="553"/>
            <ac:spMk id="20" creationId="{00000000-0000-0000-0000-000000000000}"/>
          </ac:spMkLst>
        </pc:spChg>
        <pc:spChg chg="mod">
          <ac:chgData name="Tom Irvine" userId="262373fcfcd015cf" providerId="LiveId" clId="{3C89AC9C-B2C6-431B-938B-B7A22FB5427C}" dt="2026-05-22T22:03:30.665" v="3113" actId="255"/>
          <ac:spMkLst>
            <pc:docMk/>
            <pc:sldMk cId="0" sldId="553"/>
            <ac:spMk id="22" creationId="{00000000-0000-0000-0000-000000000000}"/>
          </ac:spMkLst>
        </pc:spChg>
        <pc:spChg chg="del mod">
          <ac:chgData name="Tom Irvine" userId="262373fcfcd015cf" providerId="LiveId" clId="{3C89AC9C-B2C6-431B-938B-B7A22FB5427C}" dt="2026-05-22T22:02:34.137" v="3102" actId="21"/>
          <ac:spMkLst>
            <pc:docMk/>
            <pc:sldMk cId="0" sldId="553"/>
            <ac:spMk id="2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603753056509E-2"/>
          <c:y val="3.1179138321995464E-2"/>
          <c:w val="0.89021398366870808"/>
          <c:h val="0.840244523006052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 (Table 18.7-1)</c:v>
                </c:pt>
              </c:strCache>
            </c:strRef>
          </c:tx>
          <c:spPr>
            <a:ln w="38100" cap="flat">
              <a:solidFill>
                <a:srgbClr val="C1666B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C1666B"/>
              </a:solidFill>
              <a:ln w="9525" cap="flat">
                <a:solidFill>
                  <a:srgbClr val="C1666B"/>
                </a:solidFill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2%</c:v>
                </c:pt>
                <c:pt idx="1">
                  <c:v>5%</c:v>
                </c:pt>
                <c:pt idx="2">
                  <c:v>10%</c:v>
                </c:pt>
                <c:pt idx="3">
                  <c:v>20%</c:v>
                </c:pt>
                <c:pt idx="4">
                  <c:v>30%</c:v>
                </c:pt>
                <c:pt idx="5">
                  <c:v>40%</c:v>
                </c:pt>
                <c:pt idx="6">
                  <c:v>50%</c:v>
                </c:pt>
                <c:pt idx="7">
                  <c:v>60%</c:v>
                </c:pt>
                <c:pt idx="8">
                  <c:v>70%</c:v>
                </c:pt>
                <c:pt idx="9">
                  <c:v>80%</c:v>
                </c:pt>
                <c:pt idx="10">
                  <c:v>90%</c:v>
                </c:pt>
                <c:pt idx="11">
                  <c:v>100%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0.8</c:v>
                </c:pt>
                <c:pt idx="1">
                  <c:v>1</c:v>
                </c:pt>
                <c:pt idx="2">
                  <c:v>1.2</c:v>
                </c:pt>
                <c:pt idx="3">
                  <c:v>1.5</c:v>
                </c:pt>
                <c:pt idx="4">
                  <c:v>1.7</c:v>
                </c:pt>
                <c:pt idx="5">
                  <c:v>1.9</c:v>
                </c:pt>
                <c:pt idx="6">
                  <c:v>2.1</c:v>
                </c:pt>
                <c:pt idx="7">
                  <c:v>2.2999999999999998</c:v>
                </c:pt>
                <c:pt idx="8">
                  <c:v>2.4</c:v>
                </c:pt>
                <c:pt idx="9">
                  <c:v>2.5</c:v>
                </c:pt>
                <c:pt idx="10">
                  <c:v>2.6</c:v>
                </c:pt>
                <c:pt idx="11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A4-447D-B531-1CBB95BFA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 i="0" u="none" strike="noStrike">
                    <a:solidFill>
                      <a:srgbClr val="0B2545"/>
                    </a:solidFill>
                    <a:latin typeface="Arial"/>
                  </a:defRPr>
                </a:pPr>
                <a:r>
                  <a:rPr lang="en-US" sz="1100" b="0" i="0" u="none" strike="noStrike">
                    <a:solidFill>
                      <a:srgbClr val="0B2545"/>
                    </a:solidFill>
                    <a:latin typeface="Arial"/>
                  </a:rPr>
                  <a:t>Effective Damping </a:t>
                </a:r>
                <a:r>
                  <a:rPr lang="el-GR" sz="1100" b="0" i="0" u="none" strike="noStrike">
                    <a:solidFill>
                      <a:srgbClr val="0B2545"/>
                    </a:solidFill>
                    <a:latin typeface="Arial"/>
                  </a:rPr>
                  <a:t>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B73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>
                    <a:solidFill>
                      <a:srgbClr val="0B2545"/>
                    </a:solidFill>
                    <a:latin typeface="Arial"/>
                  </a:defRPr>
                </a:pPr>
                <a:r>
                  <a:rPr lang="en-US" sz="1100" b="0" i="0" u="none" strike="noStrike">
                    <a:solidFill>
                      <a:srgbClr val="0B2545"/>
                    </a:solidFill>
                    <a:latin typeface="Arial"/>
                  </a:rPr>
                  <a:t>Damping Coefficient B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5C6B73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span"/>
    <c:showDLblsOverMax val="1"/>
  </c:chart>
  <c:spPr>
    <a:solidFill>
      <a:srgbClr val="FFFFFF"/>
    </a:solidFill>
    <a:ln w="6350" cap="flat">
      <a:solidFill>
        <a:srgbClr val="C9D6DF"/>
      </a:solidFill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FDBE-CDF8-4DAE-A328-AE7FD1154474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88B6-3349-47DA-AF16-98EF7B35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3AAC-A231-37AA-30DD-DD5813DF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D9FF9CC-FAAD-B021-3008-43C84C144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CC19B34-1DF3-C144-E897-34D1AD20B5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35D3931-FB3B-2380-6273-CAEE61D71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85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B374D-BCCA-1964-6682-E85A79E92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927D82B-5291-498B-F9C4-E95522B51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373A408-384E-98EA-18AA-E7F72F8B9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1CB5ED-E115-C0D5-8C47-E209424AD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9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A2C7-E930-4DF6-2C66-26FB7531A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5A22166-A78A-9245-1069-13F1C17C2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2F9EC2D-005B-031E-328A-D2BE17E3E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7D82632-3A6E-2942-A8BC-C0B8EC3BE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6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759F-8030-8683-E8CB-E18B08EA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B06A3DC-6CDC-25D4-6865-0AF4066A1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CF7ED78-A1EA-34BB-F758-98DDD96D8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E5721E0-FF3D-F996-5A72-C6D6D4F63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93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81CEB-C76E-6EB5-6235-ED3EB8A7B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6048697-81A2-1D05-4554-18C912391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74102A3-7753-2FFB-3EE9-BBA4D10DAD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321E84-FE57-FD4B-EE8A-F3977C91F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44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4546-39B0-4741-5981-9D29C3C6D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7AAA38B-4CA5-2507-8421-95A31EC24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DD01F00-2AB4-31B1-2577-42A172E13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58B6D06-D621-27E9-42E3-2EC76DC11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6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9F41-B096-AA32-5B27-B1465F93B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2B9222D-0808-CBAB-9995-ED950BFC7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043CF11-DEA2-3648-E7CE-8537F2F37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50837C2-F464-BE71-EF48-E16AD00236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379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F208091-B0C8-C305-8810-F9C877E94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3D62A-083B-4735-91DE-091CFAE1CBF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D4AEEC-2AC3-6DB0-0A5F-3352B71D82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1C871B9-75E9-22C0-B467-C449C39FF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3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1283-D958-A40D-EC2F-9382E503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9A3B5A3-F69C-E0A3-1D0D-B27BAE0E8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93DF1A-112C-BE86-D9BA-9BF613073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4BB3D87-1E95-B328-6644-6C7D0EB62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78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6924D-1E7C-814C-4BD7-1544EA518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9F959BC-A37E-0491-58BD-33FEBB507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A8343E1-7FA4-D8E4-51BD-B6C517204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A86036C-830E-EA46-5594-E164C59D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77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2614-31EE-2F62-926C-C4F96DCC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84D7AE-B3B0-6890-B8AD-CAE303618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6CABBDB-40DE-8383-EC78-509341E1D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0A6CF74-CA0E-C5BD-F085-F21117E08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4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8FD8A-E63A-410C-2C7A-4C6BBFEA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7CCBFF-DC99-6792-C3AA-084E78B9C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47520C6-DD3D-9FEE-4880-FAB94B6B7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74FC0AA-EB1B-EFD6-1DD9-CFCE3067F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1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ADCE-23ED-AAC0-E85B-75F937F76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BC0088-7AEA-7FFF-246C-A3F214C53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DFFF31E-509F-EA8A-1DA8-FBDE07477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52DE067-5EC3-E216-7AC8-C489F3625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63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3ADEB-6028-56D5-F1F8-942A738A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CB1A014-E7A7-6019-6D56-179BE61D2F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F59B0DB-3942-0898-974A-B361AC956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BD8E76B-5080-DA35-91DA-8465A88A8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99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A2BA7-DEAC-AE55-2660-56404A9D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E186D2E-3DC2-086E-6E0E-9E8F35B60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DBA20BB-06D9-D01D-6F92-BC36DDF87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95F028A-9439-9A5A-BBDF-D583B6B0E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84E-E5E6-B100-91CB-84D800A19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0845-196E-F1AD-A013-CFD1CC52D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10E9-7159-A454-8A58-4B8C1CA13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2A7F-C085-40AD-CB33-86541741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6A610-0B9F-E931-4FAB-CCE168A5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6F2D-4A06-F338-7BD7-E921E43A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DFB10-8182-90DA-8E51-8E3BB967C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9794-B069-135E-B726-42D356D4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99113-821C-CF84-FEE5-6ABE4782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8B0EA-48E9-B663-A21D-52E227A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493B5-3A17-8639-3623-71737E528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E3297-E80E-2CE0-6BF9-B9AAA62CD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A868-B2DE-1947-732E-19642150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0E20-2880-EC68-9D4A-B71FE45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F9AA1-E833-CF0F-2E9D-E63B8C56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8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8170-763B-27EF-30EA-0FA1A8A4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A8A9-D955-AF22-75B8-7CA328537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757C-4678-A275-A18A-29120A21D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7640-C340-F9B3-4638-A0864094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C3DA8-20EF-197F-678F-9AB757E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A8652-755E-A0BE-E65D-5FF6261D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BB69D-2785-B418-7283-56F308548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8A875-75BB-D75A-ECCB-E339AA1D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BCB9D-9576-DFE5-FC02-41AF3698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A09AB-D349-F7E0-7CC6-2478061B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E1BF-769C-F530-2514-EBADD212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3483-EB4B-2995-68AF-060FCFF33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30796-4C14-BA3B-34E5-23805E74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66536-49B7-BA77-3EAF-EA99CB74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2A553-0225-53AC-4274-06767A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0DD06-DCAC-C017-B138-CC6C7EB8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3C2E-759A-AD59-03F9-246D3531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696C9-18AD-BA50-F00C-F14497302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A839E-D621-3E69-15B9-45FC9B0B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BE2EA-1AC6-0AD0-C816-4B5235772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9CB9C-4ABB-822B-6439-28566C622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3933CC-C534-911B-D98E-F8CD4C8C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B5BB4-3743-EDF9-EF2D-5AB4C44E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30392-12B5-A794-D3A7-C3C05D7F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6373-8CF9-50B2-C1D6-461CB7A6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0357-14D3-811E-BBF6-67F573BE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8A302-D74D-E0E9-7365-4EA8A39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9510-D4A5-67BF-3FF3-045FB8EB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3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E4102-B1B3-7AD0-3D31-FB2A17C9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F4A5E2-2741-4542-58A2-04183159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85FB0-7454-1867-949A-CE1D4658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3FCF-2BAE-44FB-967E-D8DF2D0A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F125-9B75-08B2-4D25-6F15959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69AFA-7726-4F42-0F87-A0BE898BA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F7C0-39C3-B5A4-6509-EA3B7871B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107F0-357D-CFEF-3F9A-3A362191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0F148-5122-1897-33DB-D34BEE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6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1A05-8A7F-613A-377A-BE7B41F0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D91FA-E047-F17D-B973-DED237C1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58ECC-C060-A330-336F-DD0EE10E8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956-CD3D-D639-0FBC-377D7610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F6BDF-E2DE-73C1-5646-7F7658AF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44177-9912-ACF6-E048-423CE8AB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1C72D-5432-BAEA-4200-99CD139F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DB27-73AB-672E-6A5A-54150D4D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A568D-B2E5-9D1D-0327-9408913D2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1F4A4-9C27-4926-95E6-1776C3CC3A2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69444-CC0A-3E61-2AB5-E8D131DE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FD053-FB79-F2AC-ECF1-377F85515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038D47-F724-4C2F-BE79-0E30E544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8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842" y="1820867"/>
            <a:ext cx="6593090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800" b="1" dirty="0">
                <a:solidFill>
                  <a:srgbClr val="006699"/>
                </a:solidFill>
              </a:rPr>
              <a:t>ASCE 7-22, Ch 18, </a:t>
            </a:r>
            <a:br>
              <a:rPr lang="en-US" sz="2800" b="1" dirty="0">
                <a:solidFill>
                  <a:srgbClr val="006699"/>
                </a:solidFill>
              </a:rPr>
            </a:br>
            <a:r>
              <a:rPr lang="en-US" sz="2800" b="1" dirty="0">
                <a:solidFill>
                  <a:srgbClr val="006699"/>
                </a:solidFill>
              </a:rPr>
              <a:t>Seismic Design for Damping 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i="1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Provisions, design procedures, and prototype testing for supplemental damping in the seismic load-resisting system</a:t>
            </a:r>
            <a:endParaRPr lang="en-US" dirty="0">
              <a:solidFill>
                <a:srgbClr val="006699"/>
              </a:solidFill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endParaRPr lang="en-US" sz="3200" b="1" dirty="0">
              <a:solidFill>
                <a:srgbClr val="006699"/>
              </a:solidFill>
            </a:endParaRPr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430" y="420000"/>
            <a:ext cx="9000000" cy="52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l"/>
            <a:r>
              <a:rPr sz="2200" b="1" i="0">
                <a:solidFill>
                  <a:srgbClr val="006699"/>
                </a:solidFill>
                <a:latin typeface="Arial"/>
              </a:rPr>
              <a:t>Damper Frame Configurations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000" y="1136291"/>
            <a:ext cx="10800000" cy="291418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l"/>
            <a:r>
              <a:rPr sz="1500" b="0" i="1" dirty="0">
                <a:solidFill>
                  <a:srgbClr val="555F66"/>
                </a:solidFill>
                <a:latin typeface="Calibri"/>
              </a:rPr>
              <a:t>How the device couples to </a:t>
            </a:r>
            <a:r>
              <a:rPr sz="1500" b="0" i="1" dirty="0" err="1">
                <a:solidFill>
                  <a:srgbClr val="555F66"/>
                </a:solidFill>
                <a:latin typeface="Calibri"/>
              </a:rPr>
              <a:t>interstory</a:t>
            </a:r>
            <a:r>
              <a:rPr sz="1500" b="0" i="1" dirty="0">
                <a:solidFill>
                  <a:srgbClr val="555F66"/>
                </a:solidFill>
                <a:latin typeface="Calibri"/>
              </a:rPr>
              <a:t> drift. The configuration sets how much of the story drift (or a multiple of it) the damper actually sees.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430" y="1650000"/>
            <a:ext cx="3530000" cy="3200000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Freeform 5"/>
          <p:cNvSpPr/>
          <p:nvPr/>
        </p:nvSpPr>
        <p:spPr>
          <a:xfrm>
            <a:off x="140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353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1400430" y="19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1400430" y="42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1400430" y="1950000"/>
            <a:ext cx="2130000" cy="2300000"/>
          </a:xfrm>
          <a:custGeom>
            <a:avLst/>
            <a:gdLst/>
            <a:ahLst/>
            <a:cxnLst/>
            <a:rect l="l" t="t" r="r" b="b"/>
            <a:pathLst>
              <a:path w="2130000" h="2300000">
                <a:moveTo>
                  <a:pt x="0" y="230000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082030" y="2686000"/>
            <a:ext cx="766800" cy="828000"/>
          </a:xfrm>
          <a:custGeom>
            <a:avLst/>
            <a:gdLst/>
            <a:ahLst/>
            <a:cxnLst/>
            <a:rect l="l" t="t" r="r" b="b"/>
            <a:pathLst>
              <a:path w="766800" h="828000">
                <a:moveTo>
                  <a:pt x="0" y="828000"/>
                </a:moveTo>
                <a:lnTo>
                  <a:pt x="766800" y="0"/>
                </a:lnTo>
              </a:path>
            </a:pathLst>
          </a:custGeom>
          <a:noFill/>
          <a:ln w="114300">
            <a:solidFill>
              <a:srgbClr val="B850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00430" y="4310000"/>
            <a:ext cx="3530000" cy="56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ctr"/>
            <a:r>
              <a:rPr sz="1400" b="1" i="0">
                <a:solidFill>
                  <a:srgbClr val="1F6B75"/>
                </a:solidFill>
                <a:latin typeface="Arial"/>
              </a:rPr>
              <a:t>Diagonal brace</a:t>
            </a:r>
          </a:p>
          <a:p>
            <a:pPr algn="ctr">
              <a:spcBef>
                <a:spcPts val="400"/>
              </a:spcBef>
            </a:pPr>
            <a:r>
              <a:rPr sz="1200" b="0" i="0">
                <a:solidFill>
                  <a:srgbClr val="1A1A1A"/>
                </a:solidFill>
                <a:latin typeface="Calibri"/>
              </a:rPr>
              <a:t>Simplest. Device sees the horizontal drift projected along the diagonal.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0430" y="1650000"/>
            <a:ext cx="3530000" cy="3200000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Freeform 13"/>
          <p:cNvSpPr/>
          <p:nvPr/>
        </p:nvSpPr>
        <p:spPr>
          <a:xfrm>
            <a:off x="516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Freeform 14"/>
          <p:cNvSpPr/>
          <p:nvPr/>
        </p:nvSpPr>
        <p:spPr>
          <a:xfrm>
            <a:off x="729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Freeform 15"/>
          <p:cNvSpPr/>
          <p:nvPr/>
        </p:nvSpPr>
        <p:spPr>
          <a:xfrm>
            <a:off x="5160430" y="19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5160430" y="42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Freeform 17"/>
          <p:cNvSpPr/>
          <p:nvPr/>
        </p:nvSpPr>
        <p:spPr>
          <a:xfrm>
            <a:off x="5160430" y="3250000"/>
            <a:ext cx="1065000" cy="1000000"/>
          </a:xfrm>
          <a:custGeom>
            <a:avLst/>
            <a:gdLst/>
            <a:ahLst/>
            <a:cxnLst/>
            <a:rect l="l" t="t" r="r" b="b"/>
            <a:pathLst>
              <a:path w="1065000" h="1000000">
                <a:moveTo>
                  <a:pt x="0" y="1000000"/>
                </a:moveTo>
                <a:lnTo>
                  <a:pt x="106500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Freeform 18"/>
          <p:cNvSpPr/>
          <p:nvPr/>
        </p:nvSpPr>
        <p:spPr>
          <a:xfrm>
            <a:off x="6225430" y="3250000"/>
            <a:ext cx="1065000" cy="1000000"/>
          </a:xfrm>
          <a:custGeom>
            <a:avLst/>
            <a:gdLst/>
            <a:ahLst/>
            <a:cxnLst/>
            <a:rect l="l" t="t" r="r" b="b"/>
            <a:pathLst>
              <a:path w="1065000" h="1000000">
                <a:moveTo>
                  <a:pt x="1065000" y="100000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6225430" y="2550000"/>
            <a:ext cx="0" cy="700000"/>
          </a:xfrm>
          <a:custGeom>
            <a:avLst/>
            <a:gdLst/>
            <a:ahLst/>
            <a:cxnLst/>
            <a:rect l="l" t="t" r="r" b="b"/>
            <a:pathLst>
              <a:path h="700000">
                <a:moveTo>
                  <a:pt x="0" y="700000"/>
                </a:moveTo>
                <a:lnTo>
                  <a:pt x="0" y="0"/>
                </a:lnTo>
              </a:path>
            </a:pathLst>
          </a:custGeom>
          <a:noFill/>
          <a:ln w="114300">
            <a:solidFill>
              <a:srgbClr val="B850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Freeform 20"/>
          <p:cNvSpPr/>
          <p:nvPr/>
        </p:nvSpPr>
        <p:spPr>
          <a:xfrm>
            <a:off x="6225430" y="1950000"/>
            <a:ext cx="0" cy="600000"/>
          </a:xfrm>
          <a:custGeom>
            <a:avLst/>
            <a:gdLst/>
            <a:ahLst/>
            <a:cxnLst/>
            <a:rect l="l" t="t" r="r" b="b"/>
            <a:pathLst>
              <a:path h="600000">
                <a:moveTo>
                  <a:pt x="0" y="60000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4460430" y="4310000"/>
            <a:ext cx="3530000" cy="56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ctr"/>
            <a:r>
              <a:rPr sz="1400" b="1" i="0">
                <a:solidFill>
                  <a:srgbClr val="1F6B75"/>
                </a:solidFill>
                <a:latin typeface="Arial"/>
              </a:rPr>
              <a:t>Chevron / V-brace</a:t>
            </a:r>
          </a:p>
          <a:p>
            <a:pPr algn="ctr">
              <a:spcBef>
                <a:spcPts val="400"/>
              </a:spcBef>
            </a:pPr>
            <a:r>
              <a:rPr sz="1200" b="0" i="0">
                <a:solidFill>
                  <a:srgbClr val="1A1A1A"/>
                </a:solidFill>
                <a:latin typeface="Calibri"/>
              </a:rPr>
              <a:t>Device sits above the V apex; captures the full interstory drift directly.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20430" y="1650000"/>
            <a:ext cx="3530000" cy="3200000"/>
          </a:xfrm>
          <a:prstGeom prst="rect">
            <a:avLst/>
          </a:prstGeom>
          <a:solidFill>
            <a:srgbClr val="F7F9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Freeform 23"/>
          <p:cNvSpPr/>
          <p:nvPr/>
        </p:nvSpPr>
        <p:spPr>
          <a:xfrm>
            <a:off x="892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Freeform 24"/>
          <p:cNvSpPr/>
          <p:nvPr/>
        </p:nvSpPr>
        <p:spPr>
          <a:xfrm>
            <a:off x="11050430" y="1950000"/>
            <a:ext cx="0" cy="2300000"/>
          </a:xfrm>
          <a:custGeom>
            <a:avLst/>
            <a:gdLst/>
            <a:ahLst/>
            <a:cxnLst/>
            <a:rect l="l" t="t" r="r" b="b"/>
            <a:pathLst>
              <a:path h="2300000">
                <a:moveTo>
                  <a:pt x="0" y="0"/>
                </a:moveTo>
                <a:lnTo>
                  <a:pt x="0" y="230000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Freeform 25"/>
          <p:cNvSpPr/>
          <p:nvPr/>
        </p:nvSpPr>
        <p:spPr>
          <a:xfrm>
            <a:off x="8920430" y="19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Freeform 26"/>
          <p:cNvSpPr/>
          <p:nvPr/>
        </p:nvSpPr>
        <p:spPr>
          <a:xfrm>
            <a:off x="8920430" y="4250000"/>
            <a:ext cx="2130000" cy="0"/>
          </a:xfrm>
          <a:custGeom>
            <a:avLst/>
            <a:gdLst/>
            <a:ahLst/>
            <a:cxnLst/>
            <a:rect l="l" t="t" r="r" b="b"/>
            <a:pathLst>
              <a:path w="2130000">
                <a:moveTo>
                  <a:pt x="0" y="0"/>
                </a:moveTo>
                <a:lnTo>
                  <a:pt x="2130000" y="0"/>
                </a:lnTo>
              </a:path>
            </a:pathLst>
          </a:custGeom>
          <a:noFill/>
          <a:ln w="31750">
            <a:solidFill>
              <a:srgbClr val="3C4A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Freeform 27"/>
          <p:cNvSpPr/>
          <p:nvPr/>
        </p:nvSpPr>
        <p:spPr>
          <a:xfrm>
            <a:off x="8920430" y="3050000"/>
            <a:ext cx="1500000" cy="1200000"/>
          </a:xfrm>
          <a:custGeom>
            <a:avLst/>
            <a:gdLst/>
            <a:ahLst/>
            <a:cxnLst/>
            <a:rect l="l" t="t" r="r" b="b"/>
            <a:pathLst>
              <a:path w="1500000" h="1200000">
                <a:moveTo>
                  <a:pt x="0" y="1200000"/>
                </a:moveTo>
                <a:lnTo>
                  <a:pt x="150000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Freeform 28"/>
          <p:cNvSpPr/>
          <p:nvPr/>
        </p:nvSpPr>
        <p:spPr>
          <a:xfrm>
            <a:off x="10420430" y="1950000"/>
            <a:ext cx="630000" cy="1100000"/>
          </a:xfrm>
          <a:custGeom>
            <a:avLst/>
            <a:gdLst/>
            <a:ahLst/>
            <a:cxnLst/>
            <a:rect l="l" t="t" r="r" b="b"/>
            <a:pathLst>
              <a:path w="630000" h="1100000">
                <a:moveTo>
                  <a:pt x="0" y="1100000"/>
                </a:moveTo>
                <a:lnTo>
                  <a:pt x="630000" y="0"/>
                </a:lnTo>
              </a:path>
            </a:pathLst>
          </a:custGeom>
          <a:noFill/>
          <a:ln w="31750">
            <a:solidFill>
              <a:srgbClr val="1F6B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Freeform 29"/>
          <p:cNvSpPr/>
          <p:nvPr/>
        </p:nvSpPr>
        <p:spPr>
          <a:xfrm>
            <a:off x="9400430" y="3434000"/>
            <a:ext cx="540000" cy="432000"/>
          </a:xfrm>
          <a:custGeom>
            <a:avLst/>
            <a:gdLst/>
            <a:ahLst/>
            <a:cxnLst/>
            <a:rect l="l" t="t" r="r" b="b"/>
            <a:pathLst>
              <a:path w="540000" h="432000">
                <a:moveTo>
                  <a:pt x="0" y="432000"/>
                </a:moveTo>
                <a:lnTo>
                  <a:pt x="540000" y="0"/>
                </a:lnTo>
              </a:path>
            </a:pathLst>
          </a:custGeom>
          <a:noFill/>
          <a:ln w="114300">
            <a:solidFill>
              <a:srgbClr val="B8504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8220430" y="4310000"/>
            <a:ext cx="3530000" cy="56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ctr"/>
            <a:r>
              <a:rPr sz="1400" b="1" i="0">
                <a:solidFill>
                  <a:srgbClr val="1F6B75"/>
                </a:solidFill>
                <a:latin typeface="Arial"/>
              </a:rPr>
              <a:t>Toggle / scissor</a:t>
            </a:r>
          </a:p>
          <a:p>
            <a:pPr algn="ctr">
              <a:spcBef>
                <a:spcPts val="400"/>
              </a:spcBef>
            </a:pPr>
            <a:r>
              <a:rPr sz="1200" b="0" i="0">
                <a:solidFill>
                  <a:srgbClr val="1A1A1A"/>
                </a:solidFill>
                <a:latin typeface="Calibri"/>
              </a:rPr>
              <a:t>Linkage amplifies small drift into a larger device stroke — efficient in stiff frames.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430" y="4950000"/>
            <a:ext cx="11000000" cy="30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ctr"/>
            <a:r>
              <a:rPr sz="1300" b="1" i="0">
                <a:solidFill>
                  <a:srgbClr val="3C4A52"/>
                </a:solidFill>
                <a:latin typeface="Calibri"/>
              </a:rPr>
              <a:t>— </a:t>
            </a:r>
            <a:r>
              <a:rPr sz="1200" b="0" i="0">
                <a:solidFill>
                  <a:srgbClr val="555F66"/>
                </a:solidFill>
                <a:latin typeface="Calibri"/>
              </a:rPr>
              <a:t>frame    </a:t>
            </a:r>
            <a:r>
              <a:rPr sz="1300" b="1" i="0">
                <a:solidFill>
                  <a:srgbClr val="1F6B75"/>
                </a:solidFill>
                <a:latin typeface="Calibri"/>
              </a:rPr>
              <a:t>— </a:t>
            </a:r>
            <a:r>
              <a:rPr sz="1200" b="0" i="0">
                <a:solidFill>
                  <a:srgbClr val="555F66"/>
                </a:solidFill>
                <a:latin typeface="Calibri"/>
              </a:rPr>
              <a:t>brace    </a:t>
            </a:r>
            <a:r>
              <a:rPr sz="1500" b="1" i="0">
                <a:solidFill>
                  <a:srgbClr val="B85042"/>
                </a:solidFill>
                <a:latin typeface="Calibri"/>
              </a:rPr>
              <a:t>— </a:t>
            </a:r>
            <a:r>
              <a:rPr sz="1200" b="0" i="0">
                <a:solidFill>
                  <a:srgbClr val="555F66"/>
                </a:solidFill>
                <a:latin typeface="Calibri"/>
              </a:rPr>
              <a:t>damper device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0430" y="6500000"/>
            <a:ext cx="10800000" cy="300000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l"/>
            <a:r>
              <a:rPr sz="1000" b="0" i="1">
                <a:solidFill>
                  <a:srgbClr val="555F66"/>
                </a:solidFill>
                <a:latin typeface="Calibri"/>
              </a:rPr>
              <a:t>Configuration choice trades off fabrication simplicity against drift amplification; toggle/scissor systems suit low-drift, stiff structures where a direct brace would under-stroke the device.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D3A9A-8918-CAA7-6286-AB0D407B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01C75C0A-01D6-D3DE-165F-8F8EB0B6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1B3FB-5A9C-3D06-3EA5-29563693C375}"/>
              </a:ext>
            </a:extLst>
          </p:cNvPr>
          <p:cNvSpPr/>
          <p:nvPr/>
        </p:nvSpPr>
        <p:spPr>
          <a:xfrm>
            <a:off x="700430" y="476323"/>
            <a:ext cx="48157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Seismic Hazards &amp; Ground 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108E6-DB4E-BA91-E65E-226AD8B78E41}"/>
              </a:ext>
            </a:extLst>
          </p:cNvPr>
          <p:cNvSpPr txBox="1"/>
          <p:nvPr/>
        </p:nvSpPr>
        <p:spPr>
          <a:xfrm>
            <a:off x="505221" y="1355433"/>
            <a:ext cx="533805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demand levels are explicitly evaluated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B2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Earthquake (DE)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Two-thirds of the MCE_R spectrum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SFRS strength and DS forces are checked at this level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B2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Considered Earthquake (MCER)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Risk-targeted MCE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for damper displacement/velocity capacity and to verify stability of the SFRS at the larger demand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Ground motion records, Nonlinear Response History Analysis (NLRH)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of 7 pairs of horizontal records, scaled per Ch. 16 to match the target spectrum across the period range of interest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response governs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807BB-6303-FB0B-406F-FBF123EFE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14" y="1355433"/>
            <a:ext cx="5142849" cy="27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02826-EEFA-328E-8B77-C10DC65A7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55951F2-77AB-D1CD-1BF7-2EA2AE943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476323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52A26B-0699-167D-9BCB-35202530DA5D}"/>
              </a:ext>
            </a:extLst>
          </p:cNvPr>
          <p:cNvSpPr/>
          <p:nvPr/>
        </p:nvSpPr>
        <p:spPr>
          <a:xfrm>
            <a:off x="700430" y="476323"/>
            <a:ext cx="5574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Damping Coefficient B vs. Effective Damping β</a:t>
            </a:r>
            <a:endParaRPr lang="en-US" sz="2200" dirty="0">
              <a:solidFill>
                <a:srgbClr val="006699"/>
              </a:solidFill>
            </a:endParaRPr>
          </a:p>
          <a:p>
            <a:pPr defTabSz="914263"/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p:graphicFrame>
        <p:nvGraphicFramePr>
          <p:cNvPr id="2" name="Chart 0">
            <a:extLst>
              <a:ext uri="{FF2B5EF4-FFF2-40B4-BE49-F238E27FC236}">
                <a16:creationId xmlns:a16="http://schemas.microsoft.com/office/drawing/2014/main" id="{5A09E0D7-FEA2-647F-646E-032653EA1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315636"/>
              </p:ext>
            </p:extLst>
          </p:nvPr>
        </p:nvGraphicFramePr>
        <p:xfrm>
          <a:off x="548640" y="1554480"/>
          <a:ext cx="5256259" cy="373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EDFB7-65C7-A98A-F327-B46569E729C7}"/>
                  </a:ext>
                </a:extLst>
              </p:cNvPr>
              <p:cNvSpPr txBox="1"/>
              <p:nvPr/>
            </p:nvSpPr>
            <p:spPr>
              <a:xfrm>
                <a:off x="6387103" y="1091651"/>
                <a:ext cx="5086126" cy="462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Standard seismic design spectra (the curves that tell you how hard the ground will shake a structure at different periods) are built assuming 5% damping — a typical value for ordinary buildings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But if you add dampers (think shock absorbers for buildings), your structure dissipates more energy and shakes less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The coefficient </a:t>
                </a:r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sz="1400" dirty="0"/>
                  <a:t> does credit you for that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rgbClr val="1A1A1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Reduce the 5%-damped spectrum:</a:t>
                </a:r>
                <a:endPara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 applies separately to the design and MCER spectra at the effective period and damping ratio of each mode.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i="1" dirty="0">
                    <a:solidFill>
                      <a:srgbClr val="5C6B7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Cap: total β used in design is limited (see §18.7) to prevent over-reliance on damping reductions.</a:t>
                </a: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EDFB7-65C7-A98A-F327-B46569E72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103" y="1091651"/>
                <a:ext cx="5086126" cy="4626779"/>
              </a:xfrm>
              <a:prstGeom prst="rect">
                <a:avLst/>
              </a:prstGeom>
              <a:blipFill>
                <a:blip r:embed="rId4"/>
                <a:stretch>
                  <a:fillRect t="-264" r="-240" b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297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430" y="430000"/>
            <a:ext cx="8200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200" b="1" dirty="0">
                <a:solidFill>
                  <a:srgbClr val="006699"/>
                </a:solidFill>
                <a:latin typeface="Arial"/>
              </a:rPr>
              <a:t>Damping Coefficient B — Table 18.7-1</a:t>
            </a:r>
            <a:r>
              <a:rPr lang="en-US" sz="2200" b="1" dirty="0">
                <a:solidFill>
                  <a:srgbClr val="006699"/>
                </a:solidFill>
                <a:latin typeface="Arial"/>
              </a:rPr>
              <a:t>                            </a:t>
            </a:r>
            <a:endParaRPr sz="2200" b="1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30" y="940000"/>
            <a:ext cx="10700000" cy="5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i="1" dirty="0">
                <a:solidFill>
                  <a:srgbClr val="555F66"/>
                </a:solidFill>
                <a:latin typeface="Calibri"/>
              </a:rPr>
              <a:t>Converts effective damping β into the spectral-reduction factor B. Divide the 5%-damped spectral acceleration by B to obtain the design value. Interpolate linearly for intermediate β.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20697"/>
              </p:ext>
            </p:extLst>
          </p:nvPr>
        </p:nvGraphicFramePr>
        <p:xfrm>
          <a:off x="2273300" y="1593100"/>
          <a:ext cx="2708401" cy="47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00">
                <a:tc>
                  <a:txBody>
                    <a:bodyPr/>
                    <a:lstStyle/>
                    <a:p>
                      <a:pPr algn="ctr"/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</a:rPr>
                        <a:t>Effective damping β </a:t>
                      </a: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</a:rPr>
                        <a:t>(% of critical)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B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500" b="1" dirty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B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</a:rPr>
                        <a:t> factor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6B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≤ 2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rgbClr val="006699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1.9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>
                          <a:solidFill>
                            <a:srgbClr val="006699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algn="ctr"/>
                      <a:r>
                        <a:rPr sz="1400" b="0">
                          <a:solidFill>
                            <a:srgbClr val="1A1A1A"/>
                          </a:solidFill>
                          <a:latin typeface="Calibri"/>
                        </a:rPr>
                        <a:t>≥ 100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400" b="1" dirty="0">
                          <a:solidFill>
                            <a:srgbClr val="006699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110000" marR="110000" marT="20000" marB="2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3100" y="1620000"/>
            <a:ext cx="5746900" cy="358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b="1" dirty="0">
                <a:solidFill>
                  <a:srgbClr val="006699"/>
                </a:solidFill>
                <a:latin typeface="Arial"/>
              </a:rPr>
              <a:t>How it is applied</a:t>
            </a:r>
          </a:p>
          <a:p>
            <a:pPr>
              <a:spcBef>
                <a:spcPts val="800"/>
              </a:spcBef>
            </a:pPr>
            <a:r>
              <a:rPr sz="1500" dirty="0">
                <a:solidFill>
                  <a:srgbClr val="1A1A1A"/>
                </a:solidFill>
                <a:latin typeface="Calibri"/>
              </a:rPr>
              <a:t>Reduced spectral acceleration  =  Sₐ (5%) / </a:t>
            </a:r>
            <a:r>
              <a:rPr sz="1500" dirty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  <a:p>
            <a:pPr>
              <a:spcBef>
                <a:spcPts val="800"/>
              </a:spcBef>
            </a:pPr>
            <a:r>
              <a:rPr sz="1500" dirty="0">
                <a:solidFill>
                  <a:srgbClr val="1A1A1A"/>
                </a:solidFill>
                <a:latin typeface="Calibri"/>
              </a:rPr>
              <a:t>Higher β → larger </a:t>
            </a:r>
            <a:r>
              <a:rPr sz="1500" dirty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sz="1500" dirty="0">
                <a:solidFill>
                  <a:srgbClr val="1A1A1A"/>
                </a:solidFill>
                <a:latin typeface="Calibri"/>
              </a:rPr>
              <a:t> → greater reduction.</a:t>
            </a:r>
          </a:p>
          <a:p>
            <a:pPr>
              <a:spcBef>
                <a:spcPts val="800"/>
              </a:spcBef>
            </a:pPr>
            <a:r>
              <a:rPr sz="1500" dirty="0">
                <a:solidFill>
                  <a:srgbClr val="1A1A1A"/>
                </a:solidFill>
                <a:latin typeface="Calibri"/>
              </a:rPr>
              <a:t>B is capped — the table levels off as β grows, reflecting diminishing returns at high damping.</a:t>
            </a:r>
            <a:endParaRPr lang="en-US" sz="1500" dirty="0">
              <a:solidFill>
                <a:srgbClr val="1A1A1A"/>
              </a:solidFill>
              <a:latin typeface="Calibri"/>
            </a:endParaRPr>
          </a:p>
          <a:p>
            <a:pPr>
              <a:spcBef>
                <a:spcPts val="800"/>
              </a:spcBef>
            </a:pPr>
            <a:endParaRPr lang="en-US" sz="1500" dirty="0">
              <a:solidFill>
                <a:srgbClr val="1A1A1A"/>
              </a:solidFill>
              <a:latin typeface="Calibri"/>
            </a:endParaRPr>
          </a:p>
          <a:p>
            <a:r>
              <a:rPr lang="en-US" sz="1500" b="1" dirty="0">
                <a:solidFill>
                  <a:srgbClr val="006699"/>
                </a:solidFill>
                <a:latin typeface="Arial"/>
              </a:rPr>
              <a:t>Two </a:t>
            </a:r>
            <a:r>
              <a:rPr lang="en-US" sz="1500" b="1" dirty="0">
                <a:solidFill>
                  <a:srgbClr val="0066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B's</a:t>
            </a:r>
            <a:r>
              <a:rPr lang="en-US" sz="1500" b="1" dirty="0">
                <a:solidFill>
                  <a:srgbClr val="006699"/>
                </a:solidFill>
                <a:latin typeface="Arial"/>
              </a:rPr>
              <a:t> in Chapter 18</a:t>
            </a:r>
          </a:p>
          <a:p>
            <a:pPr>
              <a:spcBef>
                <a:spcPts val="900"/>
              </a:spcBef>
            </a:pPr>
            <a:r>
              <a:rPr lang="en-US" sz="1600" b="1" dirty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Bᵥ₊ᵢ </a:t>
            </a:r>
            <a:r>
              <a:rPr lang="en-US" sz="1500" b="1" dirty="0">
                <a:solidFill>
                  <a:srgbClr val="1A1A1A"/>
                </a:solidFill>
                <a:latin typeface="Calibri"/>
              </a:rPr>
              <a:t>(inherent + viscous only) </a:t>
            </a:r>
            <a:r>
              <a:rPr lang="en-US" sz="1500" dirty="0">
                <a:solidFill>
                  <a:srgbClr val="1A1A1A"/>
                </a:solidFill>
                <a:latin typeface="Calibri"/>
              </a:rPr>
              <a:t>sets the minimum base-shear floor of §18.2.1.1 — hysteretic damping is not credited here.</a:t>
            </a:r>
          </a:p>
          <a:p>
            <a:pPr>
              <a:spcBef>
                <a:spcPts val="900"/>
              </a:spcBef>
            </a:pPr>
            <a:r>
              <a:rPr lang="en-US" sz="1500" b="1" dirty="0">
                <a:solidFill>
                  <a:srgbClr val="1A1A1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1500" b="1" dirty="0">
                <a:solidFill>
                  <a:srgbClr val="1A1A1A"/>
                </a:solidFill>
                <a:latin typeface="Calibri"/>
              </a:rPr>
              <a:t> at total β (inherent + viscous + hysteretic) </a:t>
            </a:r>
            <a:r>
              <a:rPr lang="en-US" sz="1500" dirty="0">
                <a:solidFill>
                  <a:srgbClr val="1A1A1A"/>
                </a:solidFill>
                <a:latin typeface="Calibri"/>
              </a:rPr>
              <a:t>reduces the design spectrum used for displacement and DS-force demands</a:t>
            </a:r>
            <a:r>
              <a:rPr lang="en-US" sz="1350" dirty="0">
                <a:solidFill>
                  <a:srgbClr val="1A1A1A"/>
                </a:solidFill>
                <a:latin typeface="Calibri"/>
              </a:rPr>
              <a:t>.</a:t>
            </a:r>
          </a:p>
          <a:p>
            <a:pPr>
              <a:spcBef>
                <a:spcPts val="800"/>
              </a:spcBef>
            </a:pPr>
            <a:endParaRPr sz="1350" dirty="0">
              <a:solidFill>
                <a:srgbClr val="1A1A1A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0100" y="5525585"/>
            <a:ext cx="53044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500" i="1" dirty="0">
                <a:solidFill>
                  <a:srgbClr val="555F66"/>
                </a:solidFill>
                <a:latin typeface="Calibri"/>
              </a:rPr>
              <a:t>Source: ASCE/SEI 7-22, Table 18.7-1 (B as a function of effective damping β). Values carried forward from ASCE 7-05/-16. Linear interpolation permitted between tabulated points.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5FDAFE-6C07-544C-2FFE-224EE185D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060" y="379167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21FFC-0FBB-5ACA-F617-5F708AA44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2D0B9C85-C300-7F68-CC9D-B8043906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D47712-5BA3-807A-261E-D0E306B35DCE}"/>
                  </a:ext>
                </a:extLst>
              </p:cNvPr>
              <p:cNvSpPr/>
              <p:nvPr/>
            </p:nvSpPr>
            <p:spPr>
              <a:xfrm>
                <a:off x="700430" y="476323"/>
                <a:ext cx="424667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Effective Ductility Parameter </a:t>
                </a:r>
                <a14:m>
                  <m:oMath xmlns:m="http://schemas.openxmlformats.org/officeDocument/2006/math">
                    <m:r>
                      <a:rPr lang="el-GR" sz="2200" b="1" i="1" smtClean="0">
                        <a:solidFill>
                          <a:srgbClr val="006699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200" b="1" i="1" dirty="0">
                  <a:solidFill>
                    <a:srgbClr val="00669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D47712-5BA3-807A-261E-D0E306B35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0" y="476323"/>
                <a:ext cx="4246675" cy="430887"/>
              </a:xfrm>
              <a:prstGeom prst="rect">
                <a:avLst/>
              </a:prstGeom>
              <a:blipFill>
                <a:blip r:embed="rId3"/>
                <a:stretch>
                  <a:fillRect l="-1865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EA9D5B-0104-92DA-C1F7-59E901665A7C}"/>
                  </a:ext>
                </a:extLst>
              </p:cNvPr>
              <p:cNvSpPr txBox="1"/>
              <p:nvPr/>
            </p:nvSpPr>
            <p:spPr>
              <a:xfrm>
                <a:off x="437320" y="1424134"/>
                <a:ext cx="5122056" cy="3862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5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ratio of peak displacement to yield displacement</a:t>
                </a:r>
                <a:b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5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e>
                            <m:sub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It scales only the viscous term because when a structure yields, its period lengthens and relative velocities across viscous dampers drop</a:t>
                </a:r>
              </a:p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So, the viscous damping contribution must be discounted</a:t>
                </a:r>
              </a:p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mainly used for:</a:t>
                </a:r>
              </a:p>
              <a:p>
                <a:pPr marL="742950" lvl="1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nonlinear analysis </a:t>
                </a:r>
              </a:p>
              <a:p>
                <a:pPr marL="742950" lvl="1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deriving effective damping for reduced spectra</a:t>
                </a:r>
              </a:p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EA9D5B-0104-92DA-C1F7-59E901665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0" y="1424134"/>
                <a:ext cx="5122056" cy="3862468"/>
              </a:xfrm>
              <a:prstGeom prst="rect">
                <a:avLst/>
              </a:prstGeom>
              <a:blipFill>
                <a:blip r:embed="rId4"/>
                <a:stretch>
                  <a:fillRect l="-238" t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543DE5-BFA9-CEB9-8F57-86A7A2425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20492"/>
              </p:ext>
            </p:extLst>
          </p:nvPr>
        </p:nvGraphicFramePr>
        <p:xfrm>
          <a:off x="5804899" y="1099335"/>
          <a:ext cx="5413158" cy="4483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386">
                  <a:extLst>
                    <a:ext uri="{9D8B030D-6E8A-4147-A177-3AD203B41FA5}">
                      <a16:colId xmlns:a16="http://schemas.microsoft.com/office/drawing/2014/main" val="3171812641"/>
                    </a:ext>
                  </a:extLst>
                </a:gridCol>
                <a:gridCol w="1804386">
                  <a:extLst>
                    <a:ext uri="{9D8B030D-6E8A-4147-A177-3AD203B41FA5}">
                      <a16:colId xmlns:a16="http://schemas.microsoft.com/office/drawing/2014/main" val="95048595"/>
                    </a:ext>
                  </a:extLst>
                </a:gridCol>
                <a:gridCol w="1804386">
                  <a:extLst>
                    <a:ext uri="{9D8B030D-6E8A-4147-A177-3AD203B41FA5}">
                      <a16:colId xmlns:a16="http://schemas.microsoft.com/office/drawing/2014/main" val="1292047534"/>
                    </a:ext>
                  </a:extLst>
                </a:gridCol>
              </a:tblGrid>
              <a:tr h="7397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Structural Behavior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 (Ductility Ratio)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852819"/>
                  </a:ext>
                </a:extLst>
              </a:tr>
              <a:tr h="5981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Elastic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 yielding; linear behavior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476210"/>
                  </a:ext>
                </a:extLst>
              </a:tr>
              <a:tr h="9804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Slightly inelastic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 –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Minor yielding, essentially elastic response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1949710"/>
                  </a:ext>
                </a:extLst>
              </a:tr>
              <a:tr h="347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Moderately ductile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–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Typical design-level response for many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251213"/>
                  </a:ext>
                </a:extLst>
              </a:tr>
              <a:tr h="8770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Ductile (code-designed systems)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–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Special moment frames, ductile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314582"/>
                  </a:ext>
                </a:extLst>
              </a:tr>
              <a:tr h="4806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Highly ductile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–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5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Significant plastic deformation capacity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216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16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A7684-88EB-9D84-8383-B825C4D4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FBC03B51-4D34-DF09-AAFC-25EF7C92E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7C102-960A-DD3B-8049-F79F298AE6D6}"/>
              </a:ext>
            </a:extLst>
          </p:cNvPr>
          <p:cNvSpPr/>
          <p:nvPr/>
        </p:nvSpPr>
        <p:spPr>
          <a:xfrm>
            <a:off x="675436" y="245491"/>
            <a:ext cx="46458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Component of Effective Damping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4682B8-D4E8-1607-964C-336123FF5936}"/>
                  </a:ext>
                </a:extLst>
              </p:cNvPr>
              <p:cNvSpPr txBox="1"/>
              <p:nvPr/>
            </p:nvSpPr>
            <p:spPr>
              <a:xfrm>
                <a:off x="551725" y="1105635"/>
                <a:ext cx="9867660" cy="562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effective damping ratio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</a:t>
                </a:r>
              </a:p>
              <a:p>
                <a:pPr marL="285750" indent="-285750"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:endParaRPr lang="en-US" sz="155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HD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:r>
                  <a:rPr lang="en-US" sz="1400" i="1" dirty="0"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                    Inherent  +  Viscous (modulated by ductility)  +  Hysteretic</a:t>
                </a:r>
                <a:endParaRPr lang="en-US" sz="1400" dirty="0"/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:endParaRPr lang="en-US" sz="15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5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is the damping of the bare structure, exclusive of devices</a:t>
                </a:r>
                <a:br>
                  <a:rPr lang="en-US" sz="145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</a:br>
                <a:r>
                  <a:rPr lang="en-US" sz="145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	Typically taken as 2% to 5% per §18.2.2.1</a:t>
                </a:r>
                <a:br>
                  <a:rPr lang="en-US" sz="145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</a:br>
                <a:r>
                  <a:rPr lang="en-US" sz="145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	do not exceed the value supported by similar construction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14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contribution from velocity-dependent devices</a:t>
                </a:r>
                <a:b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computed from the energy dissipated per cycle at the design displacement</a:t>
                </a:r>
                <a:b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Combines viscous + hysteretic energy dissipation</a:t>
                </a:r>
                <a:b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Reduced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1450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</m:rad>
                  </m:oMath>
                </a14:m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to reflect inelastic SFRS response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 i="1"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  <m:r>
                      <a:rPr lang="en-US" sz="14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the contribution from displacement-dependent devices plus post-yield hysteresis of the SFRS itself</a:t>
                </a:r>
                <a:b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50" dirty="0">
                    <a:solidFill>
                      <a:srgbClr val="1A1A1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Computed from the area of the force-deformation loop</a:t>
                </a:r>
                <a:endParaRPr lang="en-US" sz="145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4682B8-D4E8-1607-964C-336123FF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25" y="1105635"/>
                <a:ext cx="9867660" cy="5629490"/>
              </a:xfrm>
              <a:prstGeom prst="rect">
                <a:avLst/>
              </a:prstGeom>
              <a:blipFill>
                <a:blip r:embed="rId3"/>
                <a:stretch>
                  <a:fillRect l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BC7AA-9C99-A508-7DBA-DF8DECF93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7FF16FFC-DFF2-4DF2-B883-1E9F50EB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B659E9-7E40-DBAC-5135-D4B461345F28}"/>
                  </a:ext>
                </a:extLst>
              </p:cNvPr>
              <p:cNvSpPr/>
              <p:nvPr/>
            </p:nvSpPr>
            <p:spPr>
              <a:xfrm>
                <a:off x="700429" y="476323"/>
                <a:ext cx="638873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Hysteresis Loop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00" i="1"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5A6478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 dirty="0">
                        <a:solidFill>
                          <a:srgbClr val="5A6478"/>
                        </a:solidFill>
                        <a:latin typeface="Cambria Math" panose="02040503050406030204" pitchFamily="18" charset="0"/>
                        <a:ea typeface="Cambria" pitchFamily="34" charset="-122"/>
                        <a:cs typeface="Cambria" pitchFamily="34" charset="-120"/>
                      </a:rPr>
                      <m:t>=</m:t>
                    </m:r>
                    <m:f>
                      <m:fPr>
                        <m:ctrlPr>
                          <a:rPr lang="en-US" sz="1500" i="1" dirty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</m:ctrlPr>
                      </m:fPr>
                      <m:num>
                        <m:r>
                          <a:rPr lang="en-US" sz="1500" i="1" dirty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500" b="0" i="0" dirty="0" smtClean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500" dirty="0">
                            <a:solidFill>
                              <a:srgbClr val="1A1A1A"/>
                            </a:solidFill>
                            <a:latin typeface="Cambria" pitchFamily="34" charset="0"/>
                            <a:ea typeface="Cambria" pitchFamily="34" charset="-122"/>
                            <a:cs typeface="Cambria" pitchFamily="34" charset="-12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500" dirty="0">
                    <a:solidFill>
                      <a:srgbClr val="5A6478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500" i="1" dirty="0">
                            <a:latin typeface="Cambria Math" panose="02040503050406030204" pitchFamily="18" charset="0"/>
                            <a:ea typeface="Cambria" pitchFamily="34" charset="-122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500" i="1" dirty="0">
                                <a:latin typeface="Cambria Math" panose="02040503050406030204" pitchFamily="18" charset="0"/>
                                <a:ea typeface="Cambria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loop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500" i="1" dirty="0"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strain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500" b="1" dirty="0">
                  <a:solidFill>
                    <a:srgbClr val="006699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B659E9-7E40-DBAC-5135-D4B461345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9" y="476323"/>
                <a:ext cx="6388739" cy="430887"/>
              </a:xfrm>
              <a:prstGeom prst="rect">
                <a:avLst/>
              </a:prstGeom>
              <a:blipFill>
                <a:blip r:embed="rId3"/>
                <a:stretch>
                  <a:fillRect l="-1240" t="-64789" b="-1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AC7A92-F4D7-2A5E-3E2F-C39BB9EE6B05}"/>
              </a:ext>
            </a:extLst>
          </p:cNvPr>
          <p:cNvSpPr txBox="1"/>
          <p:nvPr/>
        </p:nvSpPr>
        <p:spPr>
          <a:xfrm>
            <a:off x="1221581" y="1292850"/>
            <a:ext cx="4295641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</a:pPr>
            <a:r>
              <a:rPr lang="en-US" sz="15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1600" dirty="0">
              <a:solidFill>
                <a:schemeClr val="tx1"/>
              </a:solidFill>
              <a:latin typeface="Cambria" pitchFamily="34" charset="0"/>
              <a:ea typeface="Cambria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043BC-8167-3826-2D70-316C9E6F8115}"/>
              </a:ext>
            </a:extLst>
          </p:cNvPr>
          <p:cNvSpPr txBox="1"/>
          <p:nvPr/>
        </p:nvSpPr>
        <p:spPr>
          <a:xfrm>
            <a:off x="960120" y="5614297"/>
            <a:ext cx="10572108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50" b="1" i="1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Note: </a:t>
            </a:r>
            <a:r>
              <a:rPr lang="en-US" sz="14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Idealized bilinear loop shown. Real devices and SFRS components produce loops that are rounded, pinched, or asymmetric — affecting </a:t>
            </a:r>
            <a:r>
              <a:rPr lang="en-US" sz="1450" i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E_loop</a:t>
            </a:r>
            <a:r>
              <a:rPr lang="en-US" sz="14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without changing </a:t>
            </a:r>
            <a:r>
              <a:rPr lang="en-US" sz="1450" i="1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E_strain</a:t>
            </a:r>
            <a:r>
              <a:rPr lang="en-US" sz="1450" i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50" dirty="0"/>
          </a:p>
          <a:p>
            <a:endParaRPr lang="en-US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96BD355-3F19-0EBB-C37F-285ACA3C46E4}"/>
              </a:ext>
            </a:extLst>
          </p:cNvPr>
          <p:cNvSpPr/>
          <p:nvPr/>
        </p:nvSpPr>
        <p:spPr>
          <a:xfrm>
            <a:off x="960120" y="1491323"/>
            <a:ext cx="8619104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b="1" dirty="0">
                <a:solidFill>
                  <a:srgbClr val="1E27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Bilinear hysteresis loop (force vs. displacement)                                                 Reading the loop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67F22E-CF88-11C3-6917-305AC499362A}"/>
              </a:ext>
            </a:extLst>
          </p:cNvPr>
          <p:cNvGrpSpPr/>
          <p:nvPr/>
        </p:nvGrpSpPr>
        <p:grpSpPr>
          <a:xfrm>
            <a:off x="548640" y="2423160"/>
            <a:ext cx="4663440" cy="2468880"/>
            <a:chOff x="548640" y="2423160"/>
            <a:chExt cx="4663440" cy="2468880"/>
          </a:xfrm>
        </p:grpSpPr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F1089648-D721-D93F-CE4C-9FD818D70D9C}"/>
                </a:ext>
              </a:extLst>
            </p:cNvPr>
            <p:cNvSpPr/>
            <p:nvPr/>
          </p:nvSpPr>
          <p:spPr>
            <a:xfrm>
              <a:off x="960120" y="3497580"/>
              <a:ext cx="4160520" cy="914"/>
            </a:xfrm>
            <a:prstGeom prst="line">
              <a:avLst/>
            </a:prstGeom>
            <a:noFill/>
            <a:ln w="9525">
              <a:solidFill>
                <a:srgbClr val="B0B7C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Shape 8">
              <a:extLst>
                <a:ext uri="{FF2B5EF4-FFF2-40B4-BE49-F238E27FC236}">
                  <a16:creationId xmlns:a16="http://schemas.microsoft.com/office/drawing/2014/main" id="{FEF0B5E6-225B-AD84-B0E0-ECB2CA3634B2}"/>
                </a:ext>
              </a:extLst>
            </p:cNvPr>
            <p:cNvSpPr/>
            <p:nvPr/>
          </p:nvSpPr>
          <p:spPr>
            <a:xfrm>
              <a:off x="3040380" y="2423160"/>
              <a:ext cx="914" cy="2148840"/>
            </a:xfrm>
            <a:prstGeom prst="line">
              <a:avLst/>
            </a:prstGeom>
            <a:noFill/>
            <a:ln w="9525">
              <a:solidFill>
                <a:srgbClr val="B0B7C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7DE350DF-F4BF-DB28-DF1E-65619DD4C160}"/>
                </a:ext>
              </a:extLst>
            </p:cNvPr>
            <p:cNvSpPr/>
            <p:nvPr/>
          </p:nvSpPr>
          <p:spPr>
            <a:xfrm flipH="1">
              <a:off x="3040380" y="2606040"/>
              <a:ext cx="1851660" cy="891540"/>
            </a:xfrm>
            <a:prstGeom prst="rtTriangle">
              <a:avLst/>
            </a:prstGeom>
            <a:solidFill>
              <a:srgbClr val="1E2761">
                <a:alpha val="22000"/>
              </a:srgbClr>
            </a:solidFill>
            <a:ln w="6350">
              <a:solidFill>
                <a:srgbClr val="1E2761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DC786E0A-63CB-00D8-0DAE-E908F0C8BE40}"/>
                </a:ext>
              </a:extLst>
            </p:cNvPr>
            <p:cNvSpPr/>
            <p:nvPr/>
          </p:nvSpPr>
          <p:spPr>
            <a:xfrm flipV="1">
              <a:off x="3781044" y="2606040"/>
              <a:ext cx="1110996" cy="1783080"/>
            </a:xfrm>
            <a:prstGeom prst="line">
              <a:avLst/>
            </a:prstGeom>
            <a:noFill/>
            <a:ln w="31750">
              <a:solidFill>
                <a:srgbClr val="C8102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Shape 11">
              <a:extLst>
                <a:ext uri="{FF2B5EF4-FFF2-40B4-BE49-F238E27FC236}">
                  <a16:creationId xmlns:a16="http://schemas.microsoft.com/office/drawing/2014/main" id="{915A66D2-E9F6-A35B-3797-930E448197F9}"/>
                </a:ext>
              </a:extLst>
            </p:cNvPr>
            <p:cNvSpPr/>
            <p:nvPr/>
          </p:nvSpPr>
          <p:spPr>
            <a:xfrm>
              <a:off x="1188720" y="4389120"/>
              <a:ext cx="2592324" cy="914"/>
            </a:xfrm>
            <a:prstGeom prst="line">
              <a:avLst/>
            </a:prstGeom>
            <a:noFill/>
            <a:ln w="31750">
              <a:solidFill>
                <a:srgbClr val="C8102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Shape 12">
              <a:extLst>
                <a:ext uri="{FF2B5EF4-FFF2-40B4-BE49-F238E27FC236}">
                  <a16:creationId xmlns:a16="http://schemas.microsoft.com/office/drawing/2014/main" id="{81421EA3-3ADD-6B88-A170-923881DDA2FA}"/>
                </a:ext>
              </a:extLst>
            </p:cNvPr>
            <p:cNvSpPr/>
            <p:nvPr/>
          </p:nvSpPr>
          <p:spPr>
            <a:xfrm flipV="1">
              <a:off x="1188720" y="2606040"/>
              <a:ext cx="1110996" cy="1783080"/>
            </a:xfrm>
            <a:prstGeom prst="line">
              <a:avLst/>
            </a:prstGeom>
            <a:noFill/>
            <a:ln w="31750">
              <a:solidFill>
                <a:srgbClr val="C8102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Shape 13">
              <a:extLst>
                <a:ext uri="{FF2B5EF4-FFF2-40B4-BE49-F238E27FC236}">
                  <a16:creationId xmlns:a16="http://schemas.microsoft.com/office/drawing/2014/main" id="{42DF58F3-2841-879A-1B5B-5DAE4D93A2AE}"/>
                </a:ext>
              </a:extLst>
            </p:cNvPr>
            <p:cNvSpPr/>
            <p:nvPr/>
          </p:nvSpPr>
          <p:spPr>
            <a:xfrm>
              <a:off x="2299716" y="2606040"/>
              <a:ext cx="2592324" cy="914"/>
            </a:xfrm>
            <a:prstGeom prst="line">
              <a:avLst/>
            </a:prstGeom>
            <a:noFill/>
            <a:ln w="31750">
              <a:solidFill>
                <a:srgbClr val="C8102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14">
              <a:extLst>
                <a:ext uri="{FF2B5EF4-FFF2-40B4-BE49-F238E27FC236}">
                  <a16:creationId xmlns:a16="http://schemas.microsoft.com/office/drawing/2014/main" id="{1F07F99F-6F03-7CF0-A307-401672A6A0A6}"/>
                </a:ext>
              </a:extLst>
            </p:cNvPr>
            <p:cNvSpPr/>
            <p:nvPr/>
          </p:nvSpPr>
          <p:spPr>
            <a:xfrm>
              <a:off x="960120" y="4617720"/>
              <a:ext cx="416052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i="1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Displacement</a:t>
              </a:r>
              <a:endParaRPr lang="en-US" sz="1400" dirty="0"/>
            </a:p>
          </p:txBody>
        </p:sp>
        <p:sp>
          <p:nvSpPr>
            <p:cNvPr id="19" name="Text 15">
              <a:extLst>
                <a:ext uri="{FF2B5EF4-FFF2-40B4-BE49-F238E27FC236}">
                  <a16:creationId xmlns:a16="http://schemas.microsoft.com/office/drawing/2014/main" id="{54D3C7AD-2F06-B778-4969-F53364C21230}"/>
                </a:ext>
              </a:extLst>
            </p:cNvPr>
            <p:cNvSpPr/>
            <p:nvPr/>
          </p:nvSpPr>
          <p:spPr>
            <a:xfrm rot="-5400000">
              <a:off x="411480" y="3360420"/>
              <a:ext cx="54864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i="1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Force</a:t>
              </a:r>
              <a:endParaRPr lang="en-US" sz="1400" dirty="0"/>
            </a:p>
          </p:txBody>
        </p:sp>
        <p:sp>
          <p:nvSpPr>
            <p:cNvPr id="20" name="Text 16">
              <a:extLst>
                <a:ext uri="{FF2B5EF4-FFF2-40B4-BE49-F238E27FC236}">
                  <a16:creationId xmlns:a16="http://schemas.microsoft.com/office/drawing/2014/main" id="{D19201F2-D088-5BC8-71FC-66806F07434F}"/>
                </a:ext>
              </a:extLst>
            </p:cNvPr>
            <p:cNvSpPr/>
            <p:nvPr/>
          </p:nvSpPr>
          <p:spPr>
            <a:xfrm>
              <a:off x="2021967" y="3007233"/>
              <a:ext cx="8229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C810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E_loop</a:t>
              </a:r>
              <a:endParaRPr lang="en-US" sz="1100" dirty="0"/>
            </a:p>
          </p:txBody>
        </p:sp>
        <p:sp>
          <p:nvSpPr>
            <p:cNvPr id="21" name="Text 17">
              <a:extLst>
                <a:ext uri="{FF2B5EF4-FFF2-40B4-BE49-F238E27FC236}">
                  <a16:creationId xmlns:a16="http://schemas.microsoft.com/office/drawing/2014/main" id="{825D2057-A448-0A9A-738D-0F426E7AFDEB}"/>
                </a:ext>
              </a:extLst>
            </p:cNvPr>
            <p:cNvSpPr/>
            <p:nvPr/>
          </p:nvSpPr>
          <p:spPr>
            <a:xfrm>
              <a:off x="3781044" y="3185541"/>
              <a:ext cx="82296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 dirty="0">
                  <a:solidFill>
                    <a:srgbClr val="1E276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E_strain</a:t>
              </a:r>
              <a:endParaRPr lang="en-US" sz="1100" dirty="0"/>
            </a:p>
          </p:txBody>
        </p:sp>
        <p:sp>
          <p:nvSpPr>
            <p:cNvPr id="22" name="Text 18">
              <a:extLst>
                <a:ext uri="{FF2B5EF4-FFF2-40B4-BE49-F238E27FC236}">
                  <a16:creationId xmlns:a16="http://schemas.microsoft.com/office/drawing/2014/main" id="{28238FD8-9E1F-8AE1-A82B-7DDB560455FF}"/>
                </a:ext>
              </a:extLst>
            </p:cNvPr>
            <p:cNvSpPr/>
            <p:nvPr/>
          </p:nvSpPr>
          <p:spPr>
            <a:xfrm>
              <a:off x="4572000" y="3543300"/>
              <a:ext cx="640080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+D_max</a:t>
              </a:r>
              <a:endParaRPr lang="en-US" sz="1200" dirty="0"/>
            </a:p>
          </p:txBody>
        </p:sp>
        <p:sp>
          <p:nvSpPr>
            <p:cNvPr id="23" name="Text 19">
              <a:extLst>
                <a:ext uri="{FF2B5EF4-FFF2-40B4-BE49-F238E27FC236}">
                  <a16:creationId xmlns:a16="http://schemas.microsoft.com/office/drawing/2014/main" id="{5B36CF06-958E-3F3B-A3AC-D043AF593141}"/>
                </a:ext>
              </a:extLst>
            </p:cNvPr>
            <p:cNvSpPr/>
            <p:nvPr/>
          </p:nvSpPr>
          <p:spPr>
            <a:xfrm>
              <a:off x="868680" y="3543300"/>
              <a:ext cx="640080" cy="20116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dirty="0">
                  <a:solidFill>
                    <a:srgbClr val="5A647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−D_max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23">
                <a:extLst>
                  <a:ext uri="{FF2B5EF4-FFF2-40B4-BE49-F238E27FC236}">
                    <a16:creationId xmlns:a16="http://schemas.microsoft.com/office/drawing/2014/main" id="{CDBA4F89-957B-11E5-CDC2-7F75FE889BD3}"/>
                  </a:ext>
                </a:extLst>
              </p:cNvPr>
              <p:cNvSpPr/>
              <p:nvPr/>
            </p:nvSpPr>
            <p:spPr>
              <a:xfrm>
                <a:off x="6269503" y="2348573"/>
                <a:ext cx="5222067" cy="25146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1500" b="1" dirty="0">
                    <a:solidFill>
                      <a:srgbClr val="C8102E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E_loop</a:t>
                </a:r>
                <a:r>
                  <a:rPr lang="en-US" sz="150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— area enclosed by one full force-deformation cycle. Energy dissipated per cycle. </a:t>
                </a:r>
                <a:r>
                  <a:rPr lang="en-US" sz="15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E_loop</a:t>
                </a:r>
                <a:r>
                  <a:rPr lang="en-US" sz="15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</a:t>
                </a:r>
                <a:r>
                  <a:rPr lang="en-US" sz="1500" i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entire parallelogram</a:t>
                </a:r>
                <a:endParaRPr lang="en-US" sz="15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200"/>
                  </a:spcAft>
                  <a:buNone/>
                </a:pPr>
                <a:r>
                  <a:rPr lang="en-US" sz="150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</a:t>
                </a:r>
                <a:endParaRPr lang="en-US" sz="1500" dirty="0"/>
              </a:p>
              <a:p>
                <a:pPr marL="0" indent="0">
                  <a:lnSpc>
                    <a:spcPct val="150000"/>
                  </a:lnSpc>
                  <a:spcAft>
                    <a:spcPts val="200"/>
                  </a:spcAft>
                  <a:buNone/>
                </a:pPr>
                <a:r>
                  <a:rPr lang="en-US" sz="1500" b="1" dirty="0">
                    <a:solidFill>
                      <a:srgbClr val="1E2761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E_strain</a:t>
                </a:r>
                <a:r>
                  <a:rPr lang="en-US" sz="150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— ½ · F_max · D_max. Elastic strain energy at peak displacement (secant-stiffness triangle).</a:t>
                </a:r>
                <a:endParaRPr lang="en-US" sz="1500" dirty="0"/>
              </a:p>
              <a:p>
                <a:pPr marL="0" indent="0">
                  <a:lnSpc>
                    <a:spcPct val="150000"/>
                  </a:lnSpc>
                  <a:spcAft>
                    <a:spcPts val="200"/>
                  </a:spcAft>
                  <a:buNone/>
                </a:pPr>
                <a:r>
                  <a:rPr lang="en-US" sz="1500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</a:t>
                </a:r>
                <a:endParaRPr lang="en-US" sz="1500" dirty="0"/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1500" i="1" dirty="0">
                    <a:solidFill>
                      <a:srgbClr val="5A647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Fatter loop →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3366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:endParaRPr lang="en-US" sz="1500" dirty="0">
                  <a:solidFill>
                    <a:srgbClr val="003366"/>
                  </a:solidFill>
                </a:endParaRPr>
              </a:p>
              <a:p>
                <a:pPr>
                  <a:lnSpc>
                    <a:spcPct val="150000"/>
                  </a:lnSpc>
                  <a:spcAft>
                    <a:spcPts val="200"/>
                  </a:spcAft>
                </a:pPr>
                <a:r>
                  <a:rPr lang="en-US" sz="1500" i="1" dirty="0">
                    <a:solidFill>
                      <a:srgbClr val="5A647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Pinched loop →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3366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 (</a:t>
                </a:r>
                <a:r>
                  <a:rPr lang="en-US" sz="1500" i="1" dirty="0">
                    <a:solidFill>
                      <a:srgbClr val="5A647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Concentric Brace Frame)</a:t>
                </a:r>
                <a:r>
                  <a:rPr lang="en-US" sz="1500" dirty="0">
                    <a:solidFill>
                      <a:srgbClr val="003366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:endParaRPr lang="en-US" sz="1500" dirty="0">
                  <a:solidFill>
                    <a:srgbClr val="003366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Aft>
                    <a:spcPts val="200"/>
                  </a:spcAft>
                  <a:buNone/>
                </a:pPr>
                <a:r>
                  <a:rPr lang="en-US" sz="1500" i="1" dirty="0">
                    <a:solidFill>
                      <a:srgbClr val="5A647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Rigid-plastic ceiling: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500" i="1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500" dirty="0">
                    <a:solidFill>
                      <a:srgbClr val="003366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:r>
                  <a:rPr lang="en-US" sz="1500" i="1" dirty="0">
                    <a:solidFill>
                      <a:srgbClr val="5A6478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= 2/π ≈ 63.7%</a:t>
                </a:r>
                <a:endParaRPr lang="en-US" sz="1500" dirty="0"/>
              </a:p>
            </p:txBody>
          </p:sp>
        </mc:Choice>
        <mc:Fallback xmlns="">
          <p:sp>
            <p:nvSpPr>
              <p:cNvPr id="39" name="Text 23">
                <a:extLst>
                  <a:ext uri="{FF2B5EF4-FFF2-40B4-BE49-F238E27FC236}">
                    <a16:creationId xmlns:a16="http://schemas.microsoft.com/office/drawing/2014/main" id="{CDBA4F89-957B-11E5-CDC2-7F75FE889B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503" y="2348573"/>
                <a:ext cx="5222067" cy="2514600"/>
              </a:xfrm>
              <a:prstGeom prst="rect">
                <a:avLst/>
              </a:prstGeom>
              <a:blipFill>
                <a:blip r:embed="rId4"/>
                <a:stretch>
                  <a:fillRect l="-2217" t="-12833" b="-181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611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D46C1-7A73-E914-0465-3D46822FB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61F0407C-C602-BB23-4CF0-5BD378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A3C9F6-2E95-BC0D-D3D2-D9EBBC5D577C}"/>
                  </a:ext>
                </a:extLst>
              </p:cNvPr>
              <p:cNvSpPr/>
              <p:nvPr/>
            </p:nvSpPr>
            <p:spPr>
              <a:xfrm>
                <a:off x="700430" y="476323"/>
                <a:ext cx="233583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263"/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Hysteresis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6699"/>
                            </a:solidFill>
                            <a:latin typeface="Cambria Math" panose="02040503050406030204" pitchFamily="18" charset="0"/>
                          </a:rPr>
                          <m:t>𝑯𝑫</m:t>
                        </m:r>
                      </m:sub>
                    </m:sSub>
                  </m:oMath>
                </a14:m>
                <a:r>
                  <a:rPr lang="en-US" sz="2200" b="1" dirty="0">
                    <a:solidFill>
                      <a:srgbClr val="006699"/>
                    </a:solidFill>
                    <a:latin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A3C9F6-2E95-BC0D-D3D2-D9EBBC5D57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0" y="476323"/>
                <a:ext cx="2335832" cy="453137"/>
              </a:xfrm>
              <a:prstGeom prst="rect">
                <a:avLst/>
              </a:prstGeom>
              <a:blipFill>
                <a:blip r:embed="rId3"/>
                <a:stretch>
                  <a:fillRect l="-3394" t="-405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CA0AB-37FF-52AE-C0F3-A202FD1F7C59}"/>
                  </a:ext>
                </a:extLst>
              </p:cNvPr>
              <p:cNvSpPr txBox="1"/>
              <p:nvPr/>
            </p:nvSpPr>
            <p:spPr>
              <a:xfrm>
                <a:off x="437320" y="1424134"/>
                <a:ext cx="4874419" cy="441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800"/>
                  </a:spcBef>
                  <a:spcAft>
                    <a:spcPts val="800"/>
                  </a:spcAft>
                  <a:buClr>
                    <a:srgbClr val="006699"/>
                  </a:buClr>
                </a:pPr>
                <a:r>
                  <a:rPr lang="en-US" sz="15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5A6478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5A6478"/>
                        </a:solidFill>
                        <a:latin typeface="Cambria Math" panose="02040503050406030204" pitchFamily="18" charset="0"/>
                        <a:ea typeface="Cambria" pitchFamily="34" charset="-122"/>
                        <a:cs typeface="Cambria" pitchFamily="34" charset="-120"/>
                      </a:rPr>
                      <m:t>=</m:t>
                    </m:r>
                    <m:f>
                      <m:fPr>
                        <m:ctrlPr>
                          <a:rPr lang="en-US" sz="1600" b="0" i="1" dirty="0" smtClean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b="0" i="0" dirty="0" smtClean="0">
                            <a:solidFill>
                              <a:srgbClr val="5A6478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1A1A1A"/>
                            </a:solidFill>
                            <a:latin typeface="Cambria" pitchFamily="34" charset="0"/>
                            <a:ea typeface="Cambria" pitchFamily="34" charset="-122"/>
                            <a:cs typeface="Cambria" pitchFamily="34" charset="-12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5A6478"/>
                    </a:solidFill>
                    <a:latin typeface="Cambria" pitchFamily="34" charset="0"/>
                    <a:ea typeface="Cambria" pitchFamily="34" charset="-122"/>
                    <a:cs typeface="Cambria" pitchFamily="34" charset="-12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itchFamily="34" charset="-122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loop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itchFamily="34" charset="-122"/>
                                  </a:rPr>
                                  <m:t>strain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  <a:latin typeface="Cambria" pitchFamily="34" charset="0"/>
                  <a:ea typeface="Cambria" pitchFamily="34" charset="-122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1CA0AB-37FF-52AE-C0F3-A202FD1F7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0" y="1424134"/>
                <a:ext cx="4874419" cy="441596"/>
              </a:xfrm>
              <a:prstGeom prst="rect">
                <a:avLst/>
              </a:prstGeom>
              <a:blipFill>
                <a:blip r:embed="rId4"/>
                <a:stretch>
                  <a:fillRect t="-66667" b="-1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7">
            <a:extLst>
              <a:ext uri="{FF2B5EF4-FFF2-40B4-BE49-F238E27FC236}">
                <a16:creationId xmlns:a16="http://schemas.microsoft.com/office/drawing/2014/main" id="{18342788-DACF-37A0-0411-7FF273FE3B6B}"/>
              </a:ext>
            </a:extLst>
          </p:cNvPr>
          <p:cNvSpPr/>
          <p:nvPr/>
        </p:nvSpPr>
        <p:spPr>
          <a:xfrm>
            <a:off x="1889760" y="2844592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 8">
            <a:extLst>
              <a:ext uri="{FF2B5EF4-FFF2-40B4-BE49-F238E27FC236}">
                <a16:creationId xmlns:a16="http://schemas.microsoft.com/office/drawing/2014/main" id="{39190DA2-A956-98E6-4C31-5FFADF363B82}"/>
              </a:ext>
            </a:extLst>
          </p:cNvPr>
          <p:cNvSpPr/>
          <p:nvPr/>
        </p:nvSpPr>
        <p:spPr>
          <a:xfrm>
            <a:off x="700430" y="2803906"/>
            <a:ext cx="426716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00"/>
              </a:spcAft>
            </a:pPr>
            <a:r>
              <a:rPr lang="en-US" sz="1500" b="1" dirty="0">
                <a:solidFill>
                  <a:srgbClr val="1E27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it captures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200"/>
              </a:spcAft>
              <a:buNone/>
            </a:pPr>
            <a:endParaRPr lang="en-US" sz="1400" b="1" dirty="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Displacement-dependent devices 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5A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BRBs, friction dampers, metallic yielding plates, lead-extrusion devices.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Post-yield hysteresis of the SFRS 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5A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Energy dissipated by the primary lateral system once it yields — moment frames, BRBFs, shear walls.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Computed via Jacobsen </a:t>
            </a:r>
            <a:endParaRPr lang="en-US" sz="140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400" dirty="0">
                <a:solidFill>
                  <a:srgbClr val="5A64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Area of the force-deformation loop normalized by the strain energy at design displacement.</a:t>
            </a:r>
            <a:endParaRPr lang="en-US" sz="1400" dirty="0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9F17BC93-0A14-6397-FA26-AFF60CE91395}"/>
              </a:ext>
            </a:extLst>
          </p:cNvPr>
          <p:cNvSpPr/>
          <p:nvPr/>
        </p:nvSpPr>
        <p:spPr>
          <a:xfrm>
            <a:off x="6239839" y="2189272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E27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Typical Values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0">
                <a:extLst>
                  <a:ext uri="{FF2B5EF4-FFF2-40B4-BE49-F238E27FC236}">
                    <a16:creationId xmlns:a16="http://schemas.microsoft.com/office/drawing/2014/main" id="{915DAC64-F743-291E-6574-921355B85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016339"/>
                  </p:ext>
                </p:extLst>
              </p:nvPr>
            </p:nvGraphicFramePr>
            <p:xfrm>
              <a:off x="6013806" y="2892829"/>
              <a:ext cx="3566160" cy="2133600"/>
            </p:xfrm>
            <a:graphic>
              <a:graphicData uri="http://schemas.openxmlformats.org/drawingml/2006/table">
                <a:tbl>
                  <a:tblPr/>
                  <a:tblGrid>
                    <a:gridCol w="2468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b="1" dirty="0">
                              <a:solidFill>
                                <a:srgbClr val="FFFFFF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Source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𝑯𝑫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latin typeface="Cambria" pitchFamily="34" charset="0"/>
                              <a:ea typeface="Cambria" pitchFamily="34" charset="-122"/>
                              <a:cs typeface="Cambria" pitchFamily="34" charset="-120"/>
                            </a:rPr>
                            <a:t> </a:t>
                          </a:r>
                          <a:endParaRPr lang="en-US" sz="1400" b="1" dirty="0">
                            <a:solidFill>
                              <a:schemeClr val="bg1"/>
                            </a:solidFill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1E27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Friction dampers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25–45%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BRBs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25–40%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Metallic yielding (ADAS/TADAS)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20–35%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Lead-core / extrusion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25–35%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SMF (μ ≈ 2–4)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10–20%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37744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Shear walls / CBF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5–15%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0">
                <a:extLst>
                  <a:ext uri="{FF2B5EF4-FFF2-40B4-BE49-F238E27FC236}">
                    <a16:creationId xmlns:a16="http://schemas.microsoft.com/office/drawing/2014/main" id="{915DAC64-F743-291E-6574-921355B85F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8016339"/>
                  </p:ext>
                </p:extLst>
              </p:nvPr>
            </p:nvGraphicFramePr>
            <p:xfrm>
              <a:off x="6013806" y="2892829"/>
              <a:ext cx="3566160" cy="2133600"/>
            </p:xfrm>
            <a:graphic>
              <a:graphicData uri="http://schemas.openxmlformats.org/drawingml/2006/table">
                <a:tbl>
                  <a:tblPr/>
                  <a:tblGrid>
                    <a:gridCol w="24688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b="1" dirty="0">
                              <a:solidFill>
                                <a:srgbClr val="FFFFFF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Source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1E276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6111" t="-2000" r="-556" b="-6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Friction dampers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25–45%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BRBs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25–40%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Metallic yielding (ADAS/TADAS)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20–35%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Lead-core / extrusion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25–35%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SMF (μ ≈ 2–4)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10–20%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indent="0" algn="l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Shear walls / CBF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US" sz="1400" dirty="0">
                              <a:solidFill>
                                <a:srgbClr val="1A1A1A"/>
                              </a:solidFill>
                              <a:latin typeface="Calibri" pitchFamily="34" charset="0"/>
                              <a:ea typeface="Calibri" pitchFamily="34" charset="-122"/>
                              <a:cs typeface="Calibri" pitchFamily="34" charset="-120"/>
                            </a:rPr>
                            <a:t>5–15%</a:t>
                          </a:r>
                          <a:endParaRPr lang="en-US" sz="1400" dirty="0">
                            <a:latin typeface="Calibri" charset="0"/>
                            <a:ea typeface="Calibri" charset="0"/>
                            <a:cs typeface="Calibri" charset="0"/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CADCF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12">
                <a:extLst>
                  <a:ext uri="{FF2B5EF4-FFF2-40B4-BE49-F238E27FC236}">
                    <a16:creationId xmlns:a16="http://schemas.microsoft.com/office/drawing/2014/main" id="{38003253-9CB4-8BB7-25AF-7E71B6902875}"/>
                  </a:ext>
                </a:extLst>
              </p:cNvPr>
              <p:cNvSpPr/>
              <p:nvPr/>
            </p:nvSpPr>
            <p:spPr>
              <a:xfrm>
                <a:off x="1117600" y="5708042"/>
                <a:ext cx="8229600" cy="6356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50" b="1" i="1" dirty="0">
                    <a:solidFill>
                      <a:srgbClr val="C8102E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Practical cap: </a:t>
                </a:r>
                <a:r>
                  <a:rPr lang="en-US" sz="1450" i="1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ASCE 7 §18.2.2.2 limits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sz="1450" i="1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</m:rad>
                    <m:r>
                      <a:rPr lang="en-US" sz="14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 i="1"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450" i="1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to roughly 30% — Jacobsen's equivalence breaks down at higher damping. Rigid-plastic loop ceiling: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5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50" i="1">
                            <a:latin typeface="Cambria Math" panose="02040503050406030204" pitchFamily="18" charset="0"/>
                          </a:rPr>
                          <m:t>HD</m:t>
                        </m:r>
                      </m:sub>
                    </m:sSub>
                  </m:oMath>
                </a14:m>
                <a:r>
                  <a:rPr lang="en-US" sz="1450" i="1" dirty="0">
                    <a:solidFill>
                      <a:srgbClr val="1A1A1A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 = 2/π ≈ 63.7%.</a:t>
                </a:r>
                <a:endParaRPr lang="en-US" sz="1450" dirty="0"/>
              </a:p>
            </p:txBody>
          </p:sp>
        </mc:Choice>
        <mc:Fallback xmlns="">
          <p:sp>
            <p:nvSpPr>
              <p:cNvPr id="12" name="Text 12">
                <a:extLst>
                  <a:ext uri="{FF2B5EF4-FFF2-40B4-BE49-F238E27FC236}">
                    <a16:creationId xmlns:a16="http://schemas.microsoft.com/office/drawing/2014/main" id="{38003253-9CB4-8BB7-25AF-7E71B6902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708042"/>
                <a:ext cx="8229600" cy="635648"/>
              </a:xfrm>
              <a:prstGeom prst="rect">
                <a:avLst/>
              </a:prstGeom>
              <a:blipFill>
                <a:blip r:embed="rId6"/>
                <a:stretch>
                  <a:fillRect l="-1333" b="-1809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A50EC-5410-28A5-5BF5-472EF041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D39069-8826-3857-11A5-33909259012B}"/>
              </a:ext>
            </a:extLst>
          </p:cNvPr>
          <p:cNvSpPr/>
          <p:nvPr/>
        </p:nvSpPr>
        <p:spPr>
          <a:xfrm>
            <a:off x="916330" y="387423"/>
            <a:ext cx="9370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Parameter Comparison                                                  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defTabSz="914263"/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5B64E15-1024-7788-5F78-738E06BDFC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94619"/>
                  </p:ext>
                </p:extLst>
              </p:nvPr>
            </p:nvGraphicFramePr>
            <p:xfrm>
              <a:off x="1219201" y="1305293"/>
              <a:ext cx="8127999" cy="4006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8529">
                      <a:extLst>
                        <a:ext uri="{9D8B030D-6E8A-4147-A177-3AD203B41FA5}">
                          <a16:colId xmlns:a16="http://schemas.microsoft.com/office/drawing/2014/main" val="524160804"/>
                        </a:ext>
                      </a:extLst>
                    </a:gridCol>
                    <a:gridCol w="3350137">
                      <a:extLst>
                        <a:ext uri="{9D8B030D-6E8A-4147-A177-3AD203B41FA5}">
                          <a16:colId xmlns:a16="http://schemas.microsoft.com/office/drawing/2014/main" val="232311182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57233330"/>
                        </a:ext>
                      </a:extLst>
                    </a:gridCol>
                  </a:tblGrid>
                  <a:tr h="40064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5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Aspect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5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sz="1450" b="1" i="1">
                                      <a:latin typeface="Cambria Math" panose="02040503050406030204" pitchFamily="18" charset="0"/>
                                    </a:rPr>
                                    <m:t>𝑯𝑫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50" b="1" dirty="0">
                              <a:solidFill>
                                <a:srgbClr val="5A6478"/>
                              </a:solidFill>
                              <a:latin typeface="Cambria" pitchFamily="34" charset="0"/>
                              <a:ea typeface="Cambria" pitchFamily="34" charset="-122"/>
                              <a:cs typeface="Cambria" pitchFamily="34" charset="-120"/>
                            </a:rPr>
                            <a:t> </a:t>
                          </a:r>
                          <a:endParaRPr lang="en-US" sz="145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5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50" b="1" i="1">
                                        <a:latin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sz="145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sz="145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l-GR" sz="145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450" b="1" i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6491233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Loop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Parallelogram / bowtie / pinched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Ellipse (linear viscous)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2162986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Force depends 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Displacement &amp; history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Velocity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2749443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Phase F vs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 phase, offset at reversals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90° quadrature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0046844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 peak displacement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at peak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zero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223321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 zero displacement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drops to yield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at peak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3606137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Frequency dependence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None (rate-independent)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Linear in ω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650835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Ductility handling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Built into E_loop directly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Explicit √μ multiplier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3387151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10–40%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10–30% (per device count)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73739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Combined cap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rad>
                                <m:radPr>
                                  <m:degHide m:val="on"/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50" i="1" smtClean="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</m:rad>
                              <m:r>
                                <a:rPr lang="en-US" sz="145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450" i="1">
                                      <a:latin typeface="Cambria Math" panose="02040503050406030204" pitchFamily="18" charset="0"/>
                                    </a:rPr>
                                    <m:t>HD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≲ 30% per ASCE 7 §18.2.2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n/a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5341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5B64E15-1024-7788-5F78-738E06BDFC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494619"/>
                  </p:ext>
                </p:extLst>
              </p:nvPr>
            </p:nvGraphicFramePr>
            <p:xfrm>
              <a:off x="1219201" y="1305293"/>
              <a:ext cx="8127999" cy="4006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68529">
                      <a:extLst>
                        <a:ext uri="{9D8B030D-6E8A-4147-A177-3AD203B41FA5}">
                          <a16:colId xmlns:a16="http://schemas.microsoft.com/office/drawing/2014/main" val="524160804"/>
                        </a:ext>
                      </a:extLst>
                    </a:gridCol>
                    <a:gridCol w="3350137">
                      <a:extLst>
                        <a:ext uri="{9D8B030D-6E8A-4147-A177-3AD203B41FA5}">
                          <a16:colId xmlns:a16="http://schemas.microsoft.com/office/drawing/2014/main" val="232311182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457233330"/>
                        </a:ext>
                      </a:extLst>
                    </a:gridCol>
                  </a:tblGrid>
                  <a:tr h="40064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450" b="1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Aspect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000" t="-1515" r="-81636" b="-9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225" t="-1515" r="-899" b="-9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6491233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Loop shape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Parallelogram / bowtie / pinched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Ellipse (linear viscous)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52162986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Force depends 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Displacement &amp; history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Velocity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42749443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Phase F vs 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In phase, offset at reversals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90° quadrature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90046844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 peak displacement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at peak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zero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62223321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At zero displacement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drops to yield level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 is at peak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03606137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Frequency dependence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None (rate-independent)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Linear in ω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650835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Ductility handling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Built into E_loop directly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Explicit √μ multiplier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63387151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Typical range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10–40%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10–30% (per device count)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3173739"/>
                      </a:ext>
                    </a:extLst>
                  </a:tr>
                  <a:tr h="400645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Combined cap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000" t="-898485" r="-8163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450" b="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n/a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53411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4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0D88B-3161-D49E-FE63-7A3DB6826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CD770F-69D0-6CEA-895D-A65EBB1A94C7}"/>
              </a:ext>
            </a:extLst>
          </p:cNvPr>
          <p:cNvSpPr/>
          <p:nvPr/>
        </p:nvSpPr>
        <p:spPr>
          <a:xfrm>
            <a:off x="700430" y="476323"/>
            <a:ext cx="10906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Design Forces in the Damping System                                               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738C9-02D1-19EF-239C-564766356254}"/>
              </a:ext>
            </a:extLst>
          </p:cNvPr>
          <p:cNvSpPr txBox="1"/>
          <p:nvPr/>
        </p:nvSpPr>
        <p:spPr>
          <a:xfrm>
            <a:off x="864831" y="1146180"/>
            <a:ext cx="8884811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Force-controlled vs. deformation-controlled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endParaRPr lang="en-US" sz="1500" dirty="0">
              <a:solidFill>
                <a:srgbClr val="1A1A1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 of the DS (braces, gussets, connection plates, anchorage, columns supporting devices) are designed as force-controlled — they must remain essentially elastic when the devices deliver their maximum expected force.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governing load cases (§18.4.1)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endParaRPr lang="en-US" sz="1500" b="1" dirty="0">
              <a:solidFill>
                <a:srgbClr val="0B25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b="1" dirty="0">
                <a:solidFill>
                  <a:srgbClr val="0B2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of max displacement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relative displacement; velocity ≈ 0. Force is dominated by displacement-dependent devices.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endParaRPr lang="en-US" sz="1500" b="1" dirty="0">
              <a:solidFill>
                <a:srgbClr val="0B25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b="1" dirty="0">
                <a:solidFill>
                  <a:srgbClr val="0B2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of max velocity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 relative velocity; displacement ≈ 0. Force is dominated by velocity-dependent devices.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endParaRPr lang="en-US" sz="1500" b="1" dirty="0">
              <a:solidFill>
                <a:srgbClr val="0B25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b="1" dirty="0">
                <a:solidFill>
                  <a:srgbClr val="0B25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of max acceleration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100"/>
              </a:lnSpc>
              <a:spcAft>
                <a:spcPts val="2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Combination of the two — required because both devices contribute simultaneously near peak floor acceleration</a:t>
            </a:r>
            <a:r>
              <a:rPr lang="en-US" sz="145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2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E5B80-1ABE-98DB-F5DE-85DF1F0FB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CBE57FCF-DF5E-5577-6398-2EAF4BB17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0DCDC-4B0E-4634-0FE4-3D64E4C663B8}"/>
              </a:ext>
            </a:extLst>
          </p:cNvPr>
          <p:cNvSpPr/>
          <p:nvPr/>
        </p:nvSpPr>
        <p:spPr>
          <a:xfrm>
            <a:off x="700430" y="476323"/>
            <a:ext cx="1835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7103B-1E94-99C3-D454-14A458747BD0}"/>
              </a:ext>
            </a:extLst>
          </p:cNvPr>
          <p:cNvSpPr txBox="1"/>
          <p:nvPr/>
        </p:nvSpPr>
        <p:spPr>
          <a:xfrm>
            <a:off x="437320" y="1424134"/>
            <a:ext cx="5122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Damping is a Mechanism that dissipates energy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Converts mechanical energy to heat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Reduces: </a:t>
            </a:r>
            <a:b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amplitude </a:t>
            </a:r>
          </a:p>
          <a:p>
            <a:pPr marL="742950" lvl="1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Resonance effects 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idea:  with low damping, resonant response can become unacceptably large</a:t>
            </a:r>
          </a:p>
        </p:txBody>
      </p:sp>
      <p:pic>
        <p:nvPicPr>
          <p:cNvPr id="4098" name="Picture 2" descr="Seismic Dampers - Friction Dampers - Quaketek | Earthquake ...">
            <a:extLst>
              <a:ext uri="{FF2B5EF4-FFF2-40B4-BE49-F238E27FC236}">
                <a16:creationId xmlns:a16="http://schemas.microsoft.com/office/drawing/2014/main" id="{441B6A38-AC0D-6B57-5AAF-5BA43DD4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54899"/>
            <a:ext cx="4244045" cy="45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1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79"/>
            <a:ext cx="7668260" cy="274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SECTIONS 18.2.1.1 &amp; 18.4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967741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Base Shear on the Seismic Force-Resisting System (SFRS)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1841500"/>
            <a:ext cx="11064240" cy="428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13315C"/>
                </a:solidFill>
              </a:rPr>
              <a:t>Floor on the SFRS demand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1A1A1A"/>
                </a:solidFill>
              </a:rPr>
              <a:t>Despite the damping reduction, the SFRS base shear used for member design cannot fall below the limits in §18.2.1.1: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C1666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V_min = max ( V/B_V+I ,  0.75 V )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1A1A1A"/>
                </a:solidFill>
              </a:rPr>
              <a:t>where V is the Ch. 12 base shear with the applicable R, and B_V+I is the damping coefficient for inherent + viscous damping only (hysteretic contributions are not credited in the floor).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b="1" dirty="0">
                <a:solidFill>
                  <a:srgbClr val="13315C"/>
                </a:solidFill>
              </a:rPr>
              <a:t>Why the floor matters</a:t>
            </a:r>
            <a:endParaRPr lang="en-US" sz="14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>
                <a:solidFill>
                  <a:srgbClr val="1A1A1A"/>
                </a:solidFill>
              </a:rPr>
              <a:t>Ensures a baseline lateral capacity if the damping system underperforms, is taken out of service, or experiences device-specific failures. The DS is supplemental — not a substitute.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ASCE 7-22 Ch. 18 — Seismic Design for Damping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10515600" y="64922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14</a:t>
            </a:r>
            <a:endParaRPr lang="en-US" sz="900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B906FA-9B36-C499-D3CE-2380FB1B8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070" y="322380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430" y="430000"/>
            <a:ext cx="10791140" cy="808863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r>
              <a:rPr sz="2200" b="1" i="0" dirty="0">
                <a:solidFill>
                  <a:srgbClr val="006699"/>
                </a:solidFill>
                <a:latin typeface="Arial"/>
              </a:rPr>
              <a:t>Choosing the Analysis Procedure</a:t>
            </a:r>
            <a:r>
              <a:rPr lang="en-US" sz="2200" b="1" i="0" dirty="0">
                <a:solidFill>
                  <a:srgbClr val="006699"/>
                </a:solidFill>
                <a:latin typeface="Arial"/>
              </a:rPr>
              <a:t>                                                      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algn="l"/>
            <a:endParaRPr sz="2200" b="1" i="0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30" y="935000"/>
            <a:ext cx="10800000" cy="593419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600" b="0" i="1" dirty="0">
                <a:solidFill>
                  <a:srgbClr val="555F66"/>
                </a:solidFill>
                <a:latin typeface="Calibri"/>
              </a:rPr>
              <a:t>Nonlinear response history (§18.3) is the default and is always permitted. The simplified linear procedures may be used only when the structure meets every eligibility condition of §18.2.3</a:t>
            </a:r>
            <a:r>
              <a:rPr sz="1400" b="0" i="1" dirty="0">
                <a:solidFill>
                  <a:srgbClr val="555F66"/>
                </a:solidFill>
                <a:latin typeface="Calibri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430" y="1560000"/>
            <a:ext cx="3530000" cy="3450000"/>
          </a:xfrm>
          <a:prstGeom prst="rect">
            <a:avLst/>
          </a:prstGeom>
          <a:solidFill>
            <a:srgbClr val="ECF3EC"/>
          </a:solidFill>
          <a:ln w="9525">
            <a:solidFill>
              <a:srgbClr val="D8DE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00430" y="1620000"/>
            <a:ext cx="3530000" cy="603678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500" b="1" i="0" dirty="0">
                <a:solidFill>
                  <a:srgbClr val="2C5F2D"/>
                </a:solidFill>
                <a:latin typeface="Arial"/>
              </a:rPr>
              <a:t>Equivalent Lateral Force</a:t>
            </a:r>
          </a:p>
          <a:p>
            <a:pPr algn="l">
              <a:spcBef>
                <a:spcPts val="200"/>
              </a:spcBef>
            </a:pPr>
            <a:r>
              <a:rPr sz="1500" b="0" i="1" dirty="0">
                <a:solidFill>
                  <a:srgbClr val="555F66"/>
                </a:solidFill>
                <a:latin typeface="Calibri"/>
              </a:rPr>
              <a:t>§18.7.2  —  simplest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430" y="2340000"/>
            <a:ext cx="3530000" cy="2506763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>
              <a:buClr>
                <a:srgbClr val="006699"/>
              </a:buClr>
              <a:buSzPct val="80000"/>
            </a:pPr>
            <a:r>
              <a:rPr sz="1450" b="1" i="0" dirty="0">
                <a:solidFill>
                  <a:srgbClr val="1A1A1A"/>
                </a:solidFill>
                <a:latin typeface="Calibri"/>
              </a:rPr>
              <a:t>Permitted only if ALL hold:</a:t>
            </a:r>
          </a:p>
          <a:p>
            <a:pPr marL="285750" indent="-285750" algn="l">
              <a:spcBef>
                <a:spcPts val="7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 At least two damping devices per story, each principal direction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Effective damping ≤ 35% of critical in the fundamental mode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SFRS has no plan or vertical irregularities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Floor/roof diaphragms are rigid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No outrigger / spine systems; regular, well-distributed devices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0430" y="1560000"/>
            <a:ext cx="3530000" cy="3450000"/>
          </a:xfrm>
          <a:prstGeom prst="rect">
            <a:avLst/>
          </a:prstGeom>
          <a:solidFill>
            <a:srgbClr val="ECF3EC"/>
          </a:solidFill>
          <a:ln w="9525">
            <a:solidFill>
              <a:srgbClr val="D8DE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460430" y="1620000"/>
            <a:ext cx="3530000" cy="588289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500" b="1" i="0" dirty="0">
                <a:solidFill>
                  <a:srgbClr val="2C5F2D"/>
                </a:solidFill>
                <a:latin typeface="Arial"/>
              </a:rPr>
              <a:t>Response Spectrum</a:t>
            </a:r>
          </a:p>
          <a:p>
            <a:pPr algn="l">
              <a:spcBef>
                <a:spcPts val="200"/>
              </a:spcBef>
            </a:pPr>
            <a:r>
              <a:rPr sz="1500" b="0" i="1" dirty="0">
                <a:solidFill>
                  <a:srgbClr val="555F66"/>
                </a:solidFill>
                <a:latin typeface="Calibri"/>
              </a:rPr>
              <a:t>§18.7.1  —  captures higher modes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0430" y="2340000"/>
            <a:ext cx="3530000" cy="2729901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450" b="1" i="0" dirty="0">
                <a:solidFill>
                  <a:srgbClr val="1A1A1A"/>
                </a:solidFill>
                <a:latin typeface="Calibri"/>
              </a:rPr>
              <a:t>Wider applicability than ELF if:</a:t>
            </a:r>
          </a:p>
          <a:p>
            <a:pPr marL="285750" indent="-285750" algn="l">
              <a:spcBef>
                <a:spcPts val="7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At least two damping devices per story, each principal direction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Effective damping ≤ 35% of critical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Devices behave essentially linearly at the design level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Modal combination (CQC) over the period range of interest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Some irregularity tolerated where ELF is not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0430" y="1560000"/>
            <a:ext cx="3530000" cy="3450000"/>
          </a:xfrm>
          <a:prstGeom prst="rect">
            <a:avLst/>
          </a:prstGeom>
          <a:solidFill>
            <a:srgbClr val="F4ECEC"/>
          </a:solidFill>
          <a:ln w="9525">
            <a:solidFill>
              <a:srgbClr val="D8DE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220430" y="1620000"/>
            <a:ext cx="3530000" cy="588289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500" b="1" i="0" dirty="0">
                <a:solidFill>
                  <a:srgbClr val="993333"/>
                </a:solidFill>
                <a:latin typeface="Arial"/>
              </a:rPr>
              <a:t>Nonlinear Response History</a:t>
            </a:r>
          </a:p>
          <a:p>
            <a:pPr algn="l">
              <a:spcBef>
                <a:spcPts val="200"/>
              </a:spcBef>
            </a:pPr>
            <a:r>
              <a:rPr sz="1500" b="0" i="1" dirty="0">
                <a:solidFill>
                  <a:srgbClr val="555F66"/>
                </a:solidFill>
                <a:latin typeface="Calibri"/>
              </a:rPr>
              <a:t>§18.3  —  always permitted / default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0430" y="2340000"/>
            <a:ext cx="3720000" cy="2729901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450" b="1" i="0" dirty="0">
                <a:solidFill>
                  <a:srgbClr val="1A1A1A"/>
                </a:solidFill>
                <a:latin typeface="Calibri"/>
              </a:rPr>
              <a:t>Required whenever the simplified limits are not met:</a:t>
            </a:r>
          </a:p>
          <a:p>
            <a:pPr marL="285750" indent="-285750" algn="l">
              <a:spcBef>
                <a:spcPts val="7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Effective damping above 35%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Nonlinear / rate- or amplitude-dependent devices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Plan or vertical irregularity, flexible diaphragms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≥ 7 ground-motion pairs at DE and MCEᵣ; average governs</a:t>
            </a:r>
          </a:p>
          <a:p>
            <a:pPr marL="285750" indent="-285750" algn="l">
              <a:spcBef>
                <a:spcPts val="6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Checks DS forces at all three loading stages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430" y="5230000"/>
            <a:ext cx="11050000" cy="560000"/>
          </a:xfrm>
          <a:prstGeom prst="rect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40430" y="5230000"/>
            <a:ext cx="10970000" cy="560000"/>
          </a:xfrm>
          <a:prstGeom prst="rect">
            <a:avLst/>
          </a:prstGeom>
          <a:noFill/>
        </p:spPr>
        <p:txBody>
          <a:bodyPr wrap="square" lIns="90000" tIns="50000" rIns="90000" bIns="50000" anchor="ctr">
            <a:spAutoFit/>
          </a:bodyPr>
          <a:lstStyle/>
          <a:p>
            <a:pPr algn="l"/>
            <a:r>
              <a:rPr sz="1450" b="1" i="0" dirty="0">
                <a:solidFill>
                  <a:srgbClr val="FFFFFF"/>
                </a:solidFill>
                <a:latin typeface="Calibri"/>
              </a:rPr>
              <a:t>Bottom line:  </a:t>
            </a:r>
            <a:r>
              <a:rPr sz="1450" b="0" i="0" dirty="0">
                <a:solidFill>
                  <a:srgbClr val="FFFFFF"/>
                </a:solidFill>
                <a:latin typeface="Calibri"/>
              </a:rPr>
              <a:t>the simplified procedures are screening and preliminary-design tools for regular, lightly-to-moderately damped buildings. Final verification of an actual damped structure almost always returns to nonlinear response history.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430" y="5890000"/>
            <a:ext cx="10800000" cy="531864"/>
          </a:xfrm>
          <a:prstGeom prst="rect">
            <a:avLst/>
          </a:prstGeom>
          <a:noFill/>
        </p:spPr>
        <p:txBody>
          <a:bodyPr wrap="square" lIns="90000" tIns="50000" rIns="90000" bIns="50000">
            <a:spAutoFit/>
          </a:bodyPr>
          <a:lstStyle/>
          <a:p>
            <a:pPr algn="l"/>
            <a:r>
              <a:rPr sz="1400" b="0" i="1" dirty="0">
                <a:solidFill>
                  <a:srgbClr val="555F66"/>
                </a:solidFill>
                <a:latin typeface="Calibri"/>
              </a:rPr>
              <a:t>Source: ASCE/SEI 7-22 §18.2.3 (Procedure Selection), §18.3 (NLRH), §18.7 (Alternate Procedures). Eligibility thresholds carried forward from ASCE 7-16; verify exact values against the standard before use</a:t>
            </a:r>
            <a:r>
              <a:rPr sz="1000" b="0" i="1" dirty="0">
                <a:solidFill>
                  <a:srgbClr val="555F66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18.6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Prototype Testing of Damping Devices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1554480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full-size prototypes of each device type and size must be tested before production.</a:t>
            </a:r>
            <a:endParaRPr lang="en-US" sz="14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99167"/>
              </p:ext>
            </p:extLst>
          </p:nvPr>
        </p:nvGraphicFramePr>
        <p:xfrm>
          <a:off x="548640" y="2103120"/>
          <a:ext cx="11064240" cy="2545080"/>
        </p:xfrm>
        <a:graphic>
          <a:graphicData uri="http://schemas.openxmlformats.org/drawingml/2006/table">
            <a:tbl>
              <a:tblPr/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Test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Purpose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Acceptance</a:t>
                      </a:r>
                      <a:endParaRPr lang="en-US" sz="15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Data-record cycle (low amplitude)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Verify storage / loss stiffness at service amplitudes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Within ±15% of design value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Sequence &amp; cycles at MCE_R amplitude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Demonstrate stable hysteresis at the maximum demand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Loop area within ±15% of the average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Fatigue / wind cycles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Confirm capacity for cumulative wind &amp; service demand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degradation or leakage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Temperature &amp; velocity sensitivity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Bound device response across operating range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1A1A1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Properties within bounding analysis envelope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512064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testing (§18.6.2) is performed on at least 100% or a representative sample of all production devices</a:t>
            </a:r>
            <a:r>
              <a:rPr lang="en-US" sz="1200" i="1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ASCE 7-22 Ch. 18 — Seismic Design for Damping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0515600" y="64922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14</a:t>
            </a:r>
            <a:endParaRPr lang="en-US" sz="9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5DB060-6CB3-1031-B880-4070DE36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070" y="345239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0972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Typical Design Workflow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77240" y="178308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1325880" y="178308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Code SFRS first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777240" y="237744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the SFRS to satisfy Ch. 12 without crediting the Damping System (DS). Establish the baseline period, R, and capacity.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325112" y="160020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325112" y="160020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553712" y="178308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102352" y="178308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 performance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553712" y="237744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drift, acceleration, and ductility targets. Pick device type(s) and a preliminary damping ratio β.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8101584" y="160020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8101584" y="160020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30184" y="178308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878824" y="178308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Preliminary sizing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330184" y="237744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Response Spectrum Analysis (RSA) or Equivalent Later Force (ELF) (within §18.3 limits) to size dampers and bracing. Iterate β and device placement.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548640" y="379476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48640" y="379476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77240" y="397764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1325880" y="397764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NLRH verification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77240" y="457200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 nonlinear response history at Design Earthquake (DE) and MCE_R with ≥ 7 pairs of motions. Check DS forces at all three stages.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4325112" y="379476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4325112" y="379476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53712" y="397764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400" dirty="0"/>
          </a:p>
        </p:txBody>
      </p:sp>
      <p:sp>
        <p:nvSpPr>
          <p:cNvPr id="27" name="Text 25"/>
          <p:cNvSpPr/>
          <p:nvPr/>
        </p:nvSpPr>
        <p:spPr>
          <a:xfrm>
            <a:off x="5102352" y="397764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Force-controlled check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4553712" y="457200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DS elements for maximum device forces × overstrength. Confirm SFRS min base shear is met.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8101584" y="3794760"/>
            <a:ext cx="3611880" cy="1965960"/>
          </a:xfrm>
          <a:prstGeom prst="rect">
            <a:avLst/>
          </a:prstGeom>
          <a:solidFill>
            <a:srgbClr val="FFFFFF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8101584" y="3794760"/>
            <a:ext cx="73152" cy="1965960"/>
          </a:xfrm>
          <a:prstGeom prst="rect">
            <a:avLst/>
          </a:prstGeom>
          <a:solidFill>
            <a:srgbClr val="C1666B"/>
          </a:solidFill>
          <a:ln w="12700">
            <a:solidFill>
              <a:srgbClr val="C166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8330184" y="3977640"/>
            <a:ext cx="548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400" dirty="0"/>
          </a:p>
        </p:txBody>
      </p:sp>
      <p:sp>
        <p:nvSpPr>
          <p:cNvPr id="32" name="Text 30"/>
          <p:cNvSpPr/>
          <p:nvPr/>
        </p:nvSpPr>
        <p:spPr>
          <a:xfrm>
            <a:off x="8878824" y="3977640"/>
            <a:ext cx="2697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program</a:t>
            </a:r>
            <a:endParaRPr lang="en-US" sz="1500" dirty="0"/>
          </a:p>
        </p:txBody>
      </p:sp>
      <p:sp>
        <p:nvSpPr>
          <p:cNvPr id="33" name="Text 31"/>
          <p:cNvSpPr/>
          <p:nvPr/>
        </p:nvSpPr>
        <p:spPr>
          <a:xfrm>
            <a:off x="8330184" y="4572000"/>
            <a:ext cx="32461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prototype and production tests for the specifying engineer of record. Coordinate with the device supplier.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33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ASCE 7-22 Ch. 18 — Seismic Design for Damping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10515600" y="64922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14</a:t>
            </a:r>
            <a:endParaRPr lang="en-US" sz="900" dirty="0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BD1964CC-2CF2-71AE-C928-4113B0B4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0" y="368100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79"/>
            <a:ext cx="4391660" cy="274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SUMMARY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27660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Takeaways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160020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097280" y="160020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damping system is supplemental. The SFRS must still be designed and detailed to Ch. 12, and a minimum base shear floor (§18.2.1.1) protects against DS underperformance.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548640" y="237744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97280" y="237744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Nonlinear response history (NLRH) at both DE and MCE_R is the governing analysis. Simplified procedures (RSA, ELF) apply only inside strict regularity and device-linearity limits.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15468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97280" y="315468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Effective damping is the sum of inherent, viscous (scaled by √μ), and hysteretic contributions. Table 18.7-1 converts β to the spectrum reduction coefficient B.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548640" y="393192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97280" y="393192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DS components — braces, gussets, connections, anchorages — are force-controlled and designed for maximum expected device forces at three loading stages (max disp, max vel, max accel).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548640" y="470916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97280" y="470916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Prototype and production testing per §18.6 is mandatory. Devices must show stable, repeatable hysteresis within ±15% bounds before installation.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548640" y="5486400"/>
            <a:ext cx="548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97280" y="5486400"/>
            <a:ext cx="10515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5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Practical impact: drift, acceleration, and ductility demands can be substantially reduced — at the cost of analysis effort, peer review, and a coordinated testing program.</a:t>
            </a:r>
            <a:endParaRPr lang="en-US" sz="1450" dirty="0"/>
          </a:p>
        </p:txBody>
      </p:sp>
      <p:sp>
        <p:nvSpPr>
          <p:cNvPr id="16" name="Shape 14"/>
          <p:cNvSpPr/>
          <p:nvPr/>
        </p:nvSpPr>
        <p:spPr>
          <a:xfrm>
            <a:off x="548640" y="6446520"/>
            <a:ext cx="11064240" cy="0"/>
          </a:xfrm>
          <a:prstGeom prst="line">
            <a:avLst/>
          </a:prstGeom>
          <a:noFill/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48640" y="649224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ASCE 7-22 Ch. 18 — Seismic Design for Damping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0515600" y="64922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C6B7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14</a:t>
            </a:r>
            <a:endParaRPr lang="en-US" sz="900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84C46E41-BC34-6053-8461-F564CAF5D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800" y="411479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429" y="430000"/>
            <a:ext cx="10549461" cy="742501"/>
          </a:xfrm>
          <a:prstGeom prst="rect">
            <a:avLst/>
          </a:prstGeom>
          <a:noFill/>
        </p:spPr>
        <p:txBody>
          <a:bodyPr wrap="square" lIns="90000" tIns="40000" rIns="90000" bIns="40000">
            <a:spAutoFit/>
          </a:bodyPr>
          <a:lstStyle/>
          <a:p>
            <a:r>
              <a:rPr sz="2100" b="1" i="0" dirty="0">
                <a:solidFill>
                  <a:srgbClr val="006699"/>
                </a:solidFill>
                <a:latin typeface="Arial"/>
              </a:rPr>
              <a:t>Worked Example — Effective Damping to Demand Reduction</a:t>
            </a:r>
            <a:r>
              <a:rPr lang="en-US" sz="2100" b="1" i="0" dirty="0">
                <a:solidFill>
                  <a:srgbClr val="006699"/>
                </a:solidFill>
                <a:latin typeface="Arial"/>
              </a:rPr>
              <a:t>           </a:t>
            </a:r>
            <a:r>
              <a:rPr lang="en-US" sz="2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algn="l"/>
            <a:endParaRPr sz="2100" b="1" i="0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430" y="1500000"/>
            <a:ext cx="5650000" cy="1180000"/>
          </a:xfrm>
          <a:prstGeom prst="rect">
            <a:avLst/>
          </a:prstGeom>
          <a:solidFill>
            <a:srgbClr val="ECF1F3"/>
          </a:solidFill>
          <a:ln w="9525">
            <a:solidFill>
              <a:srgbClr val="CFDA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60430" y="1362832"/>
            <a:ext cx="5650000" cy="1183647"/>
          </a:xfrm>
          <a:prstGeom prst="rect">
            <a:avLst/>
          </a:prstGeom>
          <a:noFill/>
        </p:spPr>
        <p:txBody>
          <a:bodyPr wrap="square" lIns="90000" tIns="40000" rIns="90000" bIns="40000">
            <a:spAutoFit/>
          </a:bodyPr>
          <a:lstStyle/>
          <a:p>
            <a:pPr algn="l"/>
            <a:r>
              <a:rPr sz="1500" b="1" i="0" dirty="0">
                <a:solidFill>
                  <a:srgbClr val="1F6B75"/>
                </a:solidFill>
                <a:latin typeface="Calibri"/>
              </a:rPr>
              <a:t>Given  —  10-story steel SMF with fluid viscous dampers</a:t>
            </a:r>
          </a:p>
          <a:p>
            <a:pPr algn="l">
              <a:spcBef>
                <a:spcPts val="600"/>
              </a:spcBef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Inherent damping  βI  =  3%        Ductility  μ  =  3  (√μ = 1.73)</a:t>
            </a:r>
          </a:p>
          <a:p>
            <a:pPr algn="l">
              <a:spcBef>
                <a:spcPts val="400"/>
              </a:spcBef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Viscous device damping (at μ=1)  βV0  =  9%</a:t>
            </a:r>
          </a:p>
          <a:p>
            <a:pPr algn="l">
              <a:spcBef>
                <a:spcPts val="400"/>
              </a:spcBef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Hysteretic (devices + SFRS post-yield)  βHD  =  12%</a:t>
            </a:r>
          </a:p>
        </p:txBody>
      </p:sp>
      <p:sp>
        <p:nvSpPr>
          <p:cNvPr id="6" name="Rectangle 5"/>
          <p:cNvSpPr/>
          <p:nvPr/>
        </p:nvSpPr>
        <p:spPr>
          <a:xfrm>
            <a:off x="700430" y="2820000"/>
            <a:ext cx="5650000" cy="560000"/>
          </a:xfrm>
          <a:prstGeom prst="rect">
            <a:avLst/>
          </a:prstGeom>
          <a:solidFill>
            <a:srgbClr val="EEF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770430" y="2910000"/>
            <a:ext cx="380000" cy="380000"/>
          </a:xfrm>
          <a:prstGeom prst="ellipse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0430" y="2832000"/>
            <a:ext cx="5050000" cy="536000"/>
          </a:xfrm>
          <a:prstGeom prst="rect">
            <a:avLst/>
          </a:prstGeom>
          <a:noFill/>
        </p:spPr>
        <p:txBody>
          <a:bodyPr wrap="square" lIns="90000" tIns="20000" rIns="90000" bIns="20000" anchor="ctr">
            <a:spAutoFit/>
          </a:bodyPr>
          <a:lstStyle/>
          <a:p>
            <a:pPr algn="l"/>
            <a:r>
              <a:rPr sz="1400" b="1" i="0" dirty="0">
                <a:solidFill>
                  <a:srgbClr val="1F6B75"/>
                </a:solidFill>
                <a:latin typeface="Calibri"/>
              </a:rPr>
              <a:t>Modulate viscous damping by ductility</a:t>
            </a:r>
          </a:p>
          <a:p>
            <a:pPr algn="l">
              <a:spcBef>
                <a:spcPts val="500"/>
              </a:spcBef>
            </a:pPr>
            <a:r>
              <a:rPr sz="1400" b="1" i="0" dirty="0">
                <a:solidFill>
                  <a:srgbClr val="1A1A1A"/>
                </a:solidFill>
                <a:latin typeface="Calibri"/>
              </a:rPr>
              <a:t>βV</a:t>
            </a:r>
            <a:r>
              <a:rPr sz="1400" b="0" i="0" dirty="0">
                <a:solidFill>
                  <a:srgbClr val="1A1A1A"/>
                </a:solidFill>
                <a:latin typeface="Calibri"/>
              </a:rPr>
              <a:t>  =  βV0 / √μ  =  9% / 1.73  </a:t>
            </a:r>
            <a:r>
              <a:rPr sz="1400" b="1" i="0" dirty="0">
                <a:solidFill>
                  <a:srgbClr val="B85042"/>
                </a:solidFill>
                <a:latin typeface="Calibri"/>
              </a:rPr>
              <a:t>=  5.2%</a:t>
            </a:r>
          </a:p>
        </p:txBody>
      </p:sp>
      <p:sp>
        <p:nvSpPr>
          <p:cNvPr id="9" name="Rectangle 8"/>
          <p:cNvSpPr/>
          <p:nvPr/>
        </p:nvSpPr>
        <p:spPr>
          <a:xfrm>
            <a:off x="700430" y="3510000"/>
            <a:ext cx="5650000" cy="560000"/>
          </a:xfrm>
          <a:prstGeom prst="rect">
            <a:avLst/>
          </a:prstGeom>
          <a:solidFill>
            <a:srgbClr val="EEF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770430" y="3600000"/>
            <a:ext cx="380000" cy="380000"/>
          </a:xfrm>
          <a:prstGeom prst="ellipse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0430" y="3522000"/>
            <a:ext cx="5050000" cy="536000"/>
          </a:xfrm>
          <a:prstGeom prst="rect">
            <a:avLst/>
          </a:prstGeom>
          <a:noFill/>
        </p:spPr>
        <p:txBody>
          <a:bodyPr wrap="square" lIns="90000" tIns="20000" rIns="90000" bIns="20000" anchor="ctr">
            <a:spAutoFit/>
          </a:bodyPr>
          <a:lstStyle/>
          <a:p>
            <a:pPr algn="l"/>
            <a:r>
              <a:rPr sz="1400" b="1" i="0" dirty="0">
                <a:solidFill>
                  <a:srgbClr val="1F6B75"/>
                </a:solidFill>
                <a:latin typeface="Calibri"/>
              </a:rPr>
              <a:t>Sum the three contributions</a:t>
            </a:r>
          </a:p>
          <a:p>
            <a:pPr algn="l">
              <a:spcBef>
                <a:spcPts val="500"/>
              </a:spcBef>
            </a:pPr>
            <a:r>
              <a:rPr sz="1400" b="1" i="0" dirty="0">
                <a:solidFill>
                  <a:srgbClr val="1A1A1A"/>
                </a:solidFill>
                <a:latin typeface="Calibri"/>
              </a:rPr>
              <a:t>β  =  βI + βV + βHD</a:t>
            </a:r>
            <a:r>
              <a:rPr sz="1400" b="0" i="0" dirty="0">
                <a:solidFill>
                  <a:srgbClr val="1A1A1A"/>
                </a:solidFill>
                <a:latin typeface="Calibri"/>
              </a:rPr>
              <a:t>  =  3 + 5.2 + 12  </a:t>
            </a:r>
            <a:r>
              <a:rPr sz="1400" b="1" i="0" dirty="0">
                <a:solidFill>
                  <a:srgbClr val="B85042"/>
                </a:solidFill>
                <a:latin typeface="Calibri"/>
              </a:rPr>
              <a:t>=  20.2%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0430" y="4200000"/>
            <a:ext cx="5650000" cy="560000"/>
          </a:xfrm>
          <a:prstGeom prst="rect">
            <a:avLst/>
          </a:prstGeom>
          <a:solidFill>
            <a:srgbClr val="EEF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770430" y="4290000"/>
            <a:ext cx="380000" cy="380000"/>
          </a:xfrm>
          <a:prstGeom prst="ellipse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0430" y="4220876"/>
            <a:ext cx="5050000" cy="1043229"/>
          </a:xfrm>
          <a:prstGeom prst="rect">
            <a:avLst/>
          </a:prstGeom>
          <a:noFill/>
        </p:spPr>
        <p:txBody>
          <a:bodyPr wrap="square" lIns="90000" tIns="20000" rIns="90000" bIns="20000" anchor="ctr">
            <a:spAutoFit/>
          </a:bodyPr>
          <a:lstStyle/>
          <a:p>
            <a:pPr algn="l"/>
            <a:r>
              <a:rPr sz="1400" b="1" i="0" dirty="0">
                <a:solidFill>
                  <a:srgbClr val="1F6B75"/>
                </a:solidFill>
                <a:latin typeface="Calibri"/>
              </a:rPr>
              <a:t>Look up B from Table 18.7-1 (interpolate)</a:t>
            </a:r>
          </a:p>
          <a:p>
            <a:pPr algn="l">
              <a:spcBef>
                <a:spcPts val="500"/>
              </a:spcBef>
            </a:pPr>
            <a:r>
              <a:rPr sz="1400" b="0" i="0" dirty="0">
                <a:solidFill>
                  <a:srgbClr val="1A1A1A"/>
                </a:solidFill>
                <a:latin typeface="Calibri"/>
              </a:rPr>
              <a:t>β = 20% → B = 1.50;  β = 30% → B = 1.70</a:t>
            </a:r>
          </a:p>
          <a:p>
            <a:pPr algn="l">
              <a:spcBef>
                <a:spcPts val="300"/>
              </a:spcBef>
            </a:pPr>
            <a:r>
              <a:rPr sz="1400" b="0" i="0" dirty="0">
                <a:solidFill>
                  <a:srgbClr val="1A1A1A"/>
                </a:solidFill>
                <a:latin typeface="Calibri"/>
              </a:rPr>
              <a:t>At 20.2%:  B  ≈  </a:t>
            </a:r>
            <a:r>
              <a:rPr sz="1400" b="1" i="0" dirty="0">
                <a:solidFill>
                  <a:srgbClr val="B85042"/>
                </a:solidFill>
                <a:latin typeface="Calibri"/>
              </a:rPr>
              <a:t>1.50</a:t>
            </a:r>
            <a:endParaRPr lang="en-US" sz="1400" b="1" i="0" dirty="0">
              <a:solidFill>
                <a:srgbClr val="B85042"/>
              </a:solidFill>
              <a:latin typeface="Calibri"/>
            </a:endParaRPr>
          </a:p>
          <a:p>
            <a:pPr algn="l">
              <a:spcBef>
                <a:spcPts val="300"/>
              </a:spcBef>
            </a:pPr>
            <a:endParaRPr sz="1400" b="1" i="0" dirty="0">
              <a:solidFill>
                <a:srgbClr val="B85042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5645" y="5279124"/>
            <a:ext cx="380000" cy="380000"/>
          </a:xfrm>
          <a:prstGeom prst="ellipse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sz="150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0430" y="5261631"/>
            <a:ext cx="4351571" cy="789314"/>
          </a:xfrm>
          <a:prstGeom prst="rect">
            <a:avLst/>
          </a:prstGeom>
          <a:noFill/>
        </p:spPr>
        <p:txBody>
          <a:bodyPr wrap="square" lIns="90000" tIns="20000" rIns="90000" bIns="20000" anchor="ctr">
            <a:spAutoFit/>
          </a:bodyPr>
          <a:lstStyle/>
          <a:p>
            <a:pPr algn="l"/>
            <a:r>
              <a:rPr sz="1400" b="1" i="0" dirty="0">
                <a:solidFill>
                  <a:srgbClr val="1F6B75"/>
                </a:solidFill>
                <a:latin typeface="Calibri"/>
              </a:rPr>
              <a:t>Reduce the 5%-damped design spectrum</a:t>
            </a:r>
          </a:p>
          <a:p>
            <a:pPr algn="l">
              <a:spcBef>
                <a:spcPts val="500"/>
              </a:spcBef>
            </a:pPr>
            <a:r>
              <a:rPr sz="1400" b="0" i="0" dirty="0" err="1">
                <a:solidFill>
                  <a:srgbClr val="1A1A1A"/>
                </a:solidFill>
                <a:latin typeface="Calibri"/>
              </a:rPr>
              <a:t>Sa,design</a:t>
            </a:r>
            <a:r>
              <a:rPr sz="1400" b="0" i="0" dirty="0">
                <a:solidFill>
                  <a:srgbClr val="1A1A1A"/>
                </a:solidFill>
                <a:latin typeface="Calibri"/>
              </a:rPr>
              <a:t>  =  Sa(5%) / B  =  Sa(5%) / 1.50</a:t>
            </a:r>
          </a:p>
          <a:p>
            <a:pPr algn="l">
              <a:spcBef>
                <a:spcPts val="300"/>
              </a:spcBef>
            </a:pPr>
            <a:r>
              <a:rPr sz="1400" b="1" i="0" dirty="0">
                <a:solidFill>
                  <a:srgbClr val="B85042"/>
                </a:solidFill>
                <a:latin typeface="Calibri"/>
              </a:rPr>
              <a:t>→  a 33% reduction in design acceleration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0000" y="1500000"/>
            <a:ext cx="4870000" cy="1640000"/>
          </a:xfrm>
          <a:prstGeom prst="rect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20000" y="1800222"/>
            <a:ext cx="4870000" cy="1219555"/>
          </a:xfrm>
          <a:prstGeom prst="rect">
            <a:avLst/>
          </a:prstGeom>
          <a:noFill/>
        </p:spPr>
        <p:txBody>
          <a:bodyPr wrap="square" lIns="90000" tIns="40000" rIns="90000" bIns="40000" anchor="ctr">
            <a:spAutoFit/>
          </a:bodyPr>
          <a:lstStyle/>
          <a:p>
            <a:pPr algn="ctr"/>
            <a:r>
              <a:rPr sz="1600" b="1" i="0" dirty="0">
                <a:solidFill>
                  <a:srgbClr val="BFD6DB"/>
                </a:solidFill>
                <a:latin typeface="Calibri"/>
              </a:rPr>
              <a:t>RESULT</a:t>
            </a:r>
          </a:p>
          <a:p>
            <a:pPr algn="ctr">
              <a:spcBef>
                <a:spcPts val="400"/>
              </a:spcBef>
            </a:pPr>
            <a:r>
              <a:rPr sz="3200" b="1" i="0" dirty="0">
                <a:solidFill>
                  <a:srgbClr val="FFFFFF"/>
                </a:solidFill>
                <a:latin typeface="Arial"/>
              </a:rPr>
              <a:t>β ≈ 20%</a:t>
            </a:r>
          </a:p>
          <a:p>
            <a:pPr algn="ctr">
              <a:spcBef>
                <a:spcPts val="800"/>
              </a:spcBef>
            </a:pPr>
            <a:r>
              <a:rPr sz="1600" b="1" i="0" dirty="0">
                <a:solidFill>
                  <a:srgbClr val="FFFFFF"/>
                </a:solidFill>
                <a:latin typeface="Arial"/>
              </a:rPr>
              <a:t>B ≈ 1.50   →   ~33% lower design demand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0000" y="3280000"/>
            <a:ext cx="4870000" cy="360000"/>
          </a:xfrm>
          <a:prstGeom prst="rect">
            <a:avLst/>
          </a:prstGeom>
          <a:noFill/>
        </p:spPr>
        <p:txBody>
          <a:bodyPr wrap="square" lIns="90000" tIns="40000" rIns="90000" bIns="40000">
            <a:spAutoFit/>
          </a:bodyPr>
          <a:lstStyle/>
          <a:p>
            <a:pPr algn="l"/>
            <a:r>
              <a:rPr sz="1500" b="1" i="0">
                <a:solidFill>
                  <a:srgbClr val="006699"/>
                </a:solidFill>
                <a:latin typeface="Arial"/>
              </a:rPr>
              <a:t>Reading the result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0000" y="3640000"/>
            <a:ext cx="4870000" cy="1901793"/>
          </a:xfrm>
          <a:prstGeom prst="rect">
            <a:avLst/>
          </a:prstGeom>
          <a:noFill/>
        </p:spPr>
        <p:txBody>
          <a:bodyPr wrap="square" lIns="90000" tIns="40000" rIns="90000" bIns="40000">
            <a:spAutoFit/>
          </a:bodyPr>
          <a:lstStyle/>
          <a:p>
            <a:pPr marL="285750" indent="-285750" algn="l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Hysteretic damping dominates the total — typical when the SFRS yields and devices are displacement-active.</a:t>
            </a:r>
          </a:p>
          <a:p>
            <a:pPr marL="285750" indent="-285750" algn="l">
              <a:spcBef>
                <a:spcPts val="8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The √μ penalty cut the viscous contribution from 9% to ~5%; ignoring it would overstate β.</a:t>
            </a:r>
          </a:p>
          <a:p>
            <a:pPr marL="285750" indent="-285750" algn="l">
              <a:spcBef>
                <a:spcPts val="800"/>
              </a:spcBef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sz="1500" b="0" i="0" dirty="0">
                <a:solidFill>
                  <a:srgbClr val="1A1A1A"/>
                </a:solidFill>
                <a:latin typeface="Calibri"/>
              </a:rPr>
              <a:t>For the minimum base-shear floor (§18.2.1.1) only βI + βV = 8.2% is credited → BV+I ≈ 1.16, a much smaller reduction.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0" y="5692327"/>
            <a:ext cx="5518691" cy="527057"/>
          </a:xfrm>
          <a:prstGeom prst="rect">
            <a:avLst/>
          </a:prstGeom>
          <a:noFill/>
        </p:spPr>
        <p:txBody>
          <a:bodyPr wrap="square" lIns="90000" tIns="40000" rIns="90000" bIns="40000" anchor="ctr">
            <a:spAutoFit/>
          </a:bodyPr>
          <a:lstStyle/>
          <a:p>
            <a:pPr algn="l"/>
            <a:r>
              <a:rPr sz="1450" b="1" i="0" dirty="0">
                <a:solidFill>
                  <a:srgbClr val="B85042"/>
                </a:solidFill>
                <a:latin typeface="Calibri"/>
              </a:rPr>
              <a:t>Note:  </a:t>
            </a:r>
            <a:r>
              <a:rPr sz="1450" b="0" i="1" dirty="0">
                <a:solidFill>
                  <a:srgbClr val="1A1A1A"/>
                </a:solidFill>
                <a:latin typeface="Calibri"/>
              </a:rPr>
              <a:t>illustrative values only. Actual β contributions come from the force-deformation loops verified by NLRH and prototype testing.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430" y="6500000"/>
            <a:ext cx="10800000" cy="300000"/>
          </a:xfrm>
          <a:prstGeom prst="rect">
            <a:avLst/>
          </a:prstGeom>
          <a:noFill/>
        </p:spPr>
        <p:txBody>
          <a:bodyPr wrap="square" lIns="90000" tIns="40000" rIns="90000" bIns="40000">
            <a:spAutoFit/>
          </a:bodyPr>
          <a:lstStyle/>
          <a:p>
            <a:pPr algn="l"/>
            <a:r>
              <a:rPr sz="1400" b="0" i="1" dirty="0">
                <a:solidFill>
                  <a:srgbClr val="555F66"/>
                </a:solidFill>
                <a:latin typeface="Calibri"/>
              </a:rPr>
              <a:t>Method per ASCE/SEI 7-22 §18.7 effective-damping composition; B from Table 18.7-1. √μ modulation applies to the viscous term only.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05720-6E62-49C7-D8ED-25AE214BC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6338B-5B33-0089-AB25-9B916F4FE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8" y="365018"/>
            <a:ext cx="10988543" cy="63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2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7D8E8-1A53-874F-43D3-E1F05828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95" y="924238"/>
            <a:ext cx="6419048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1087EA8B-A119-8CEF-6FF5-0DECBDB2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fld id="{53094293-B9A7-44AD-8707-DC2A5FD27352}" type="slidenum">
              <a:rPr kumimoji="0" lang="en-US" altLang="en-US" sz="140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t>3</a:t>
            </a:fld>
            <a:endParaRPr kumimoji="0" lang="en-US" altLang="en-US" sz="140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7E7E56F0-D207-BC3E-A354-67020E83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188" y="314326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407C2BD8-39C2-B9AA-6947-E2869937F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9330" y="364503"/>
            <a:ext cx="4800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1800" b="1" dirty="0">
                <a:solidFill>
                  <a:srgbClr val="006699"/>
                </a:solidFill>
              </a:rPr>
              <a:t>Taipei City Hospital</a:t>
            </a:r>
          </a:p>
        </p:txBody>
      </p:sp>
      <p:sp>
        <p:nvSpPr>
          <p:cNvPr id="15366" name="Rectangle 13">
            <a:extLst>
              <a:ext uri="{FF2B5EF4-FFF2-40B4-BE49-F238E27FC236}">
                <a16:creationId xmlns:a16="http://schemas.microsoft.com/office/drawing/2014/main" id="{4680038E-43B4-641F-C11E-297E93B8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n-US" altLang="en-US" sz="24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7" name="Rectangle 378">
            <a:extLst>
              <a:ext uri="{FF2B5EF4-FFF2-40B4-BE49-F238E27FC236}">
                <a16:creationId xmlns:a16="http://schemas.microsoft.com/office/drawing/2014/main" id="{33435776-BEAB-14E8-BE25-CCA904584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6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6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endParaRPr kumimoji="0" lang="en-US" altLang="en-US" sz="24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 descr="tapei_bldg">
            <a:extLst>
              <a:ext uri="{FF2B5EF4-FFF2-40B4-BE49-F238E27FC236}">
                <a16:creationId xmlns:a16="http://schemas.microsoft.com/office/drawing/2014/main" id="{B049A028-329F-7113-5A3D-80F702581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2999"/>
            <a:ext cx="4107179" cy="200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fsheet-shock-absorber">
            <a:extLst>
              <a:ext uri="{FF2B5EF4-FFF2-40B4-BE49-F238E27FC236}">
                <a16:creationId xmlns:a16="http://schemas.microsoft.com/office/drawing/2014/main" id="{98E56617-5818-8E45-0FDC-BACF631E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75" y="920531"/>
            <a:ext cx="3756815" cy="28132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B5EEBC-3074-AC28-4B79-2D1475B00A25}"/>
                  </a:ext>
                </a:extLst>
              </p:cNvPr>
              <p:cNvSpPr txBox="1"/>
              <p:nvPr/>
            </p:nvSpPr>
            <p:spPr>
              <a:xfrm>
                <a:off x="2133600" y="4147794"/>
                <a:ext cx="7772400" cy="2131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37373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shock absorbers are viscous dampers, designed to limit the building’s lateral seismic response </a:t>
                </a:r>
              </a:p>
              <a:p>
                <a:pPr marL="285750" indent="-285750"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37373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The absorbers and diagonal bracing frames were installed as a seismic retrofit</a:t>
                </a:r>
              </a:p>
              <a:p>
                <a:pPr marL="285750" indent="-285750"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37373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Should be modeled as dashpots with force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373737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</m:t>
                    </m:r>
                  </m:oMath>
                </a14:m>
                <a:endParaRPr lang="en-US" sz="1400" dirty="0"/>
              </a:p>
              <a:p>
                <a:pPr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defRPr/>
                </a:pPr>
                <a:r>
                  <a:rPr lang="en-US" sz="1400" dirty="0"/>
                  <a:t>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</a:rPr>
                          <m:t>α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defRPr/>
                </a:pPr>
                <a:r>
                  <a:rPr lang="en-US" sz="1400" dirty="0"/>
                  <a:t>       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viscous damping coefficient,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velocity, and the exponent </a:t>
                </a:r>
                <a:r>
                  <a:rPr lang="el-GR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en-US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=1 is for linear damping</a:t>
                </a:r>
              </a:p>
              <a:p>
                <a:pPr eaLnBrk="0" fontAlgn="base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0066CC"/>
                  </a:buClr>
                  <a:buSzPct val="80000"/>
                  <a:defRPr/>
                </a:pPr>
                <a:r>
                  <a:rPr lang="en-US" sz="125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         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B5EEBC-3074-AC28-4B79-2D1475B00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47794"/>
                <a:ext cx="7772400" cy="2131353"/>
              </a:xfrm>
              <a:prstGeom prst="rect">
                <a:avLst/>
              </a:prstGeom>
              <a:blipFill>
                <a:blip r:embed="rId5"/>
                <a:stretch>
                  <a:fillRect t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85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46D6B-947F-419B-C20B-AC110961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E4D9E6-4C68-9410-658E-7315B4877C0F}"/>
              </a:ext>
            </a:extLst>
          </p:cNvPr>
          <p:cNvSpPr/>
          <p:nvPr/>
        </p:nvSpPr>
        <p:spPr>
          <a:xfrm>
            <a:off x="700430" y="348405"/>
            <a:ext cx="1075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Long Beach Bridge                                                                             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26813-F4DE-5269-AA9A-5BEF9FDBA8D0}"/>
              </a:ext>
            </a:extLst>
          </p:cNvPr>
          <p:cNvSpPr txBox="1"/>
          <p:nvPr/>
        </p:nvSpPr>
        <p:spPr>
          <a:xfrm>
            <a:off x="410503" y="1126928"/>
            <a:ext cx="512205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Left:  Cable Stayed Bridge, Long Beach, CA  (background)</a:t>
            </a: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Right:  Seismic dampers below road deck </a:t>
            </a:r>
          </a:p>
        </p:txBody>
      </p:sp>
      <p:pic>
        <p:nvPicPr>
          <p:cNvPr id="2052" name="Picture 4" descr="It's official: State approves 'Long Beach International Gateway Bridge'  moniker • Long Beach Business Journal">
            <a:extLst>
              <a:ext uri="{FF2B5EF4-FFF2-40B4-BE49-F238E27FC236}">
                <a16:creationId xmlns:a16="http://schemas.microsoft.com/office/drawing/2014/main" id="{A7F85098-727B-A6F3-9B9D-4A239BF6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" y="2245370"/>
            <a:ext cx="4730581" cy="30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E8B6C11-2E6F-DA81-9B73-6CEF83DAE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58" y="2233746"/>
            <a:ext cx="6378539" cy="30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F413-1B82-3A4E-41BD-EDFA04AA3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C3EE29-FE73-31B6-1AA1-E9502C659783}"/>
              </a:ext>
            </a:extLst>
          </p:cNvPr>
          <p:cNvSpPr/>
          <p:nvPr/>
        </p:nvSpPr>
        <p:spPr>
          <a:xfrm>
            <a:off x="700430" y="476323"/>
            <a:ext cx="9637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Scope                                                                                      </a:t>
            </a:r>
            <a:r>
              <a: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defTabSz="914263"/>
            <a:endParaRPr lang="en-US" sz="2200" b="1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2FAC7-2442-B21C-5DAF-6270C095E0A5}"/>
              </a:ext>
            </a:extLst>
          </p:cNvPr>
          <p:cNvSpPr txBox="1"/>
          <p:nvPr/>
        </p:nvSpPr>
        <p:spPr>
          <a:xfrm>
            <a:off x="595901" y="1526004"/>
            <a:ext cx="9534418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Chapter 18 covers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 with a damping system that operates in parallel with — and supplements — the conventional seismic force-resisting system (SFRS)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principle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SFRS alone must still satisfy the strength and stability requirements of Ch. 12 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damping system reduces demands but does not replace a code-compliant SFRS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Permitted damping device types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Velocity-dependent (fluid viscous, viscoelastic), displacement-dependent (metallic yielding, friction), and combinations thereof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BF70A-ABF6-399C-3A9A-A2A699C4F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A5ED757D-2998-0C4C-12B4-99146ED2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BA77A-7416-989C-9B99-15EABA5F1CE1}"/>
              </a:ext>
            </a:extLst>
          </p:cNvPr>
          <p:cNvSpPr/>
          <p:nvPr/>
        </p:nvSpPr>
        <p:spPr>
          <a:xfrm>
            <a:off x="700430" y="476323"/>
            <a:ext cx="14574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Rationale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4913C2AC-3A2D-65CA-C824-02863064B369}"/>
              </a:ext>
            </a:extLst>
          </p:cNvPr>
          <p:cNvSpPr/>
          <p:nvPr/>
        </p:nvSpPr>
        <p:spPr>
          <a:xfrm>
            <a:off x="563880" y="1577340"/>
            <a:ext cx="3520440" cy="2926080"/>
          </a:xfrm>
          <a:prstGeom prst="rect">
            <a:avLst/>
          </a:prstGeom>
          <a:solidFill>
            <a:srgbClr val="F7F9FB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E217F6A4-0C4F-7872-BA72-CF2261223991}"/>
              </a:ext>
            </a:extLst>
          </p:cNvPr>
          <p:cNvSpPr/>
          <p:nvPr/>
        </p:nvSpPr>
        <p:spPr>
          <a:xfrm>
            <a:off x="792480" y="180594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4EF1044B-0878-866D-E39D-8E1787F17E38}"/>
              </a:ext>
            </a:extLst>
          </p:cNvPr>
          <p:cNvSpPr/>
          <p:nvPr/>
        </p:nvSpPr>
        <p:spPr>
          <a:xfrm>
            <a:off x="792480" y="23088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inelastic demand</a:t>
            </a:r>
            <a:endParaRPr lang="en-US" sz="17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8BBA358-3A04-807E-10BC-AED71C0B845A}"/>
              </a:ext>
            </a:extLst>
          </p:cNvPr>
          <p:cNvSpPr/>
          <p:nvPr/>
        </p:nvSpPr>
        <p:spPr>
          <a:xfrm>
            <a:off x="792480" y="2857500"/>
            <a:ext cx="30632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Dissipation by dampers lowers displacement and ductility demands on the primary structure, improving expected post-earthquake performance.</a:t>
            </a:r>
            <a:endParaRPr lang="en-US" sz="14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FD5C29F-830C-364D-8508-DEBD2D5B0F58}"/>
              </a:ext>
            </a:extLst>
          </p:cNvPr>
          <p:cNvSpPr/>
          <p:nvPr/>
        </p:nvSpPr>
        <p:spPr>
          <a:xfrm>
            <a:off x="4312920" y="1577340"/>
            <a:ext cx="3520440" cy="2926080"/>
          </a:xfrm>
          <a:prstGeom prst="rect">
            <a:avLst/>
          </a:prstGeom>
          <a:solidFill>
            <a:srgbClr val="F7F9FB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77C4B8B-B928-5908-595E-F9AF16EADBA4}"/>
              </a:ext>
            </a:extLst>
          </p:cNvPr>
          <p:cNvSpPr/>
          <p:nvPr/>
        </p:nvSpPr>
        <p:spPr>
          <a:xfrm>
            <a:off x="4541520" y="180594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6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6AEA633-6CC5-9B8A-CF89-3B506B024F8B}"/>
              </a:ext>
            </a:extLst>
          </p:cNvPr>
          <p:cNvSpPr/>
          <p:nvPr/>
        </p:nvSpPr>
        <p:spPr>
          <a:xfrm>
            <a:off x="4541520" y="23088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drift &amp; acceleration</a:t>
            </a:r>
            <a:endParaRPr lang="en-US" sz="17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16309EFC-EFE2-BA68-0AC0-AEE63FBAC27B}"/>
              </a:ext>
            </a:extLst>
          </p:cNvPr>
          <p:cNvSpPr/>
          <p:nvPr/>
        </p:nvSpPr>
        <p:spPr>
          <a:xfrm>
            <a:off x="4541520" y="2857500"/>
            <a:ext cx="30632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Story drift and floor acceleration are both reduced — beneficial for nonstructural components and content protection.</a:t>
            </a:r>
            <a:endParaRPr lang="en-US" sz="14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0BAB8C0-3C00-8A17-3BC0-2E12F8A9DD87}"/>
              </a:ext>
            </a:extLst>
          </p:cNvPr>
          <p:cNvSpPr/>
          <p:nvPr/>
        </p:nvSpPr>
        <p:spPr>
          <a:xfrm>
            <a:off x="8061960" y="1577340"/>
            <a:ext cx="3520440" cy="2926080"/>
          </a:xfrm>
          <a:prstGeom prst="rect">
            <a:avLst/>
          </a:prstGeom>
          <a:solidFill>
            <a:srgbClr val="F7F9FB"/>
          </a:solidFill>
          <a:ln w="9525">
            <a:solidFill>
              <a:srgbClr val="C9D6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F47EDB56-C1E7-6FFF-84B2-26636539EF00}"/>
              </a:ext>
            </a:extLst>
          </p:cNvPr>
          <p:cNvSpPr/>
          <p:nvPr/>
        </p:nvSpPr>
        <p:spPr>
          <a:xfrm>
            <a:off x="8290560" y="180594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C166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6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8BDBFDD-70C8-845E-C3AB-370468CE03D0}"/>
              </a:ext>
            </a:extLst>
          </p:cNvPr>
          <p:cNvSpPr/>
          <p:nvPr/>
        </p:nvSpPr>
        <p:spPr>
          <a:xfrm>
            <a:off x="8290560" y="23088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Performance-based design</a:t>
            </a:r>
            <a:endParaRPr lang="en-US" sz="17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97717455-E61E-92DF-4B62-4AA8461C0281}"/>
              </a:ext>
            </a:extLst>
          </p:cNvPr>
          <p:cNvSpPr/>
          <p:nvPr/>
        </p:nvSpPr>
        <p:spPr>
          <a:xfrm>
            <a:off x="8290560" y="2857500"/>
            <a:ext cx="30632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Damping enables tailored performance objectives beyond life safety, including immediate occupancy targets</a:t>
            </a: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DF8B1E0B-2F52-1852-98E0-D0117CF92D47}"/>
              </a:ext>
            </a:extLst>
          </p:cNvPr>
          <p:cNvSpPr/>
          <p:nvPr/>
        </p:nvSpPr>
        <p:spPr>
          <a:xfrm>
            <a:off x="563880" y="4823460"/>
            <a:ext cx="11064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Trade-off: added cost and complexity of devices, connections, and required prototype/production testing</a:t>
            </a:r>
            <a:r>
              <a:rPr lang="en-US" sz="1400" i="1" dirty="0">
                <a:solidFill>
                  <a:srgbClr val="00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742A8-D981-4AF6-FD3F-B4A3C543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A7883236-FFCA-1A02-B444-708F576F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EDD3C-9F66-B54B-E94D-034E8F2060A9}"/>
              </a:ext>
            </a:extLst>
          </p:cNvPr>
          <p:cNvSpPr/>
          <p:nvPr/>
        </p:nvSpPr>
        <p:spPr>
          <a:xfrm>
            <a:off x="700430" y="476323"/>
            <a:ext cx="1010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Terms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686044-FD07-E060-2ED5-82F2ADCF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04839"/>
              </p:ext>
            </p:extLst>
          </p:nvPr>
        </p:nvGraphicFramePr>
        <p:xfrm>
          <a:off x="1402551" y="1427675"/>
          <a:ext cx="8128000" cy="4397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190">
                  <a:extLst>
                    <a:ext uri="{9D8B030D-6E8A-4147-A177-3AD203B41FA5}">
                      <a16:colId xmlns:a16="http://schemas.microsoft.com/office/drawing/2014/main" val="1148134939"/>
                    </a:ext>
                  </a:extLst>
                </a:gridCol>
                <a:gridCol w="4855810">
                  <a:extLst>
                    <a:ext uri="{9D8B030D-6E8A-4147-A177-3AD203B41FA5}">
                      <a16:colId xmlns:a16="http://schemas.microsoft.com/office/drawing/2014/main" val="3287662568"/>
                    </a:ext>
                  </a:extLst>
                </a:gridCol>
              </a:tblGrid>
              <a:tr h="4471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5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076093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Damping System (DS)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Collection of dampers, bracing, and connecting elements that transmits forces between the structure and dampers.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69521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Seismic Force-Resisting System (SFRS)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Primary lateral system designed per Ch. 12 — must remain code-compliant independent of the DS.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27254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Effective Damping (β)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damping in the fundamental mode: inherent + hysteretic + viscous contributions from devices.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32802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Damping Coefficient (B)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Spectral-response reduction factor as a function of effective damping; see Table 18.7-1.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516652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Displacement-Dependent Device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Force is primarily a function of relative displacement (e.g., metallic yielding, friction).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40017"/>
                  </a:ext>
                </a:extLst>
              </a:tr>
              <a:tr h="6584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Velocity-Dependent Device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Force is primarily a function of relative velocity (e.g., fluid viscous, viscoelastic).</a:t>
                      </a:r>
                    </a:p>
                  </a:txBody>
                  <a:tcPr marL="88803" marR="88803" marT="44401" marB="444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94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14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2560D-9E19-C909-5A36-764F39937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>
            <a:extLst>
              <a:ext uri="{FF2B5EF4-FFF2-40B4-BE49-F238E27FC236}">
                <a16:creationId xmlns:a16="http://schemas.microsoft.com/office/drawing/2014/main" id="{28F2BD41-9876-6E67-8142-A52AA718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7200" y="245491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2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EDB624-3528-F8E5-8D50-7C1BCB02B034}"/>
              </a:ext>
            </a:extLst>
          </p:cNvPr>
          <p:cNvSpPr/>
          <p:nvPr/>
        </p:nvSpPr>
        <p:spPr>
          <a:xfrm>
            <a:off x="351108" y="460710"/>
            <a:ext cx="51796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3"/>
            <a:r>
              <a:rPr lang="en-US" sz="2200" b="1" dirty="0">
                <a:solidFill>
                  <a:srgbClr val="006699"/>
                </a:solidFill>
                <a:latin typeface="Arial"/>
              </a:rPr>
              <a:t>System Configuration &amp; Redundancy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CFC0A-A866-BED9-0C8F-83664F88DE52}"/>
              </a:ext>
            </a:extLst>
          </p:cNvPr>
          <p:cNvSpPr txBox="1"/>
          <p:nvPr/>
        </p:nvSpPr>
        <p:spPr>
          <a:xfrm>
            <a:off x="437320" y="1424134"/>
            <a:ext cx="4463453" cy="497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Two-system framework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Ch. 18 treats the SFRS and DS as two interacting 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has its own design forces, detailing, and acceptance criteria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Minimum device count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 two damping devices in each principal direction at every story where dampers are used, configured to resist torsion (per 18.2.4.1)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133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Redundancy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rgbClr val="1A1A1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any one device must not reduce DS capacity in any direction by more than 50%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Clr>
                <a:srgbClr val="006699"/>
              </a:buClr>
              <a:buFont typeface="Arial" panose="020B0604020202020204" pitchFamily="34" charset="0"/>
              <a:buChar char="•"/>
            </a:pPr>
            <a:endParaRPr lang="en-US" sz="15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76783-B4DC-3A58-BCCA-BF6581CB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12" y="1345025"/>
            <a:ext cx="5941483" cy="33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A34F7-8C9C-728E-0D9F-1542BB0184CB}"/>
              </a:ext>
            </a:extLst>
          </p:cNvPr>
          <p:cNvSpPr txBox="1"/>
          <p:nvPr/>
        </p:nvSpPr>
        <p:spPr>
          <a:xfrm>
            <a:off x="5880054" y="4931596"/>
            <a:ext cx="5217546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 lateral external force excites a frame structure with a large force, the top of the frame structure starts to displace horizontally due to this force</a:t>
            </a:r>
          </a:p>
          <a:p>
            <a:endParaRPr lang="en-US" sz="145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5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V-bracing system and the frictional forces developed between the frictional surfaces of the red steel plates and friction pad materials will resist the horizontal motion</a:t>
            </a:r>
          </a:p>
        </p:txBody>
      </p:sp>
    </p:spTree>
    <p:extLst>
      <p:ext uri="{BB962C8B-B14F-4D97-AF65-F5344CB8AC3E}">
        <p14:creationId xmlns:p14="http://schemas.microsoft.com/office/powerpoint/2010/main" val="93389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430" y="420000"/>
            <a:ext cx="10800000" cy="768472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r>
              <a:rPr sz="2200" b="1" i="0" dirty="0">
                <a:solidFill>
                  <a:srgbClr val="006699"/>
                </a:solidFill>
                <a:latin typeface="Arial"/>
              </a:rPr>
              <a:t>Damper Device Types</a:t>
            </a:r>
            <a:r>
              <a:rPr lang="en-US" sz="2000" b="1" i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                                                                                 </a:t>
            </a:r>
            <a:r>
              <a:rPr 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  <a:p>
            <a:pPr algn="l"/>
            <a:endParaRPr sz="2200" b="1" i="0" dirty="0">
              <a:solidFill>
                <a:srgbClr val="006699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430" y="1232776"/>
            <a:ext cx="10800000" cy="522251"/>
          </a:xfrm>
          <a:prstGeom prst="rect">
            <a:avLst/>
          </a:prstGeom>
          <a:noFill/>
        </p:spPr>
        <p:txBody>
          <a:bodyPr wrap="square" lIns="80000" tIns="30000" rIns="80000" bIns="30000">
            <a:spAutoFit/>
          </a:bodyPr>
          <a:lstStyle/>
          <a:p>
            <a:pPr algn="l"/>
            <a:r>
              <a:rPr sz="1500" b="0" i="1" dirty="0">
                <a:solidFill>
                  <a:srgbClr val="555F66"/>
                </a:solidFill>
                <a:latin typeface="Calibri"/>
              </a:rPr>
              <a:t>Supplemental devices are grouped by what activates them — re</a:t>
            </a:r>
            <a:r>
              <a:rPr lang="en-US" sz="1500" b="0" i="1" dirty="0">
                <a:solidFill>
                  <a:srgbClr val="555F66"/>
                </a:solidFill>
                <a:latin typeface="Calibri"/>
              </a:rPr>
              <a:t>l</a:t>
            </a:r>
            <a:r>
              <a:rPr sz="1500" b="0" i="1" dirty="0">
                <a:solidFill>
                  <a:srgbClr val="555F66"/>
                </a:solidFill>
                <a:latin typeface="Calibri"/>
              </a:rPr>
              <a:t>ative velocity or relative displacement. This drives their hysteresis, phasing, and how they enter the effective-damping sum.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0430" y="1952251"/>
            <a:ext cx="5550000" cy="470000"/>
          </a:xfrm>
          <a:prstGeom prst="rect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00430" y="1952251"/>
            <a:ext cx="5550000" cy="470000"/>
          </a:xfrm>
          <a:prstGeom prst="rect">
            <a:avLst/>
          </a:prstGeom>
          <a:noFill/>
        </p:spPr>
        <p:txBody>
          <a:bodyPr wrap="square" lIns="80000" tIns="30000" rIns="80000" bIns="30000" anchor="ctr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Arial"/>
              </a:rPr>
              <a:t>Velocity-dependent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430" y="2049236"/>
            <a:ext cx="5510000" cy="276030"/>
          </a:xfrm>
          <a:prstGeom prst="rect">
            <a:avLst/>
          </a:prstGeom>
          <a:noFill/>
        </p:spPr>
        <p:txBody>
          <a:bodyPr wrap="square" lIns="80000" tIns="30000" rIns="80000" bIns="30000" anchor="ctr">
            <a:spAutoFit/>
          </a:bodyPr>
          <a:lstStyle/>
          <a:p>
            <a:pPr algn="r"/>
            <a:r>
              <a:rPr sz="1400" b="0" i="1" dirty="0">
                <a:solidFill>
                  <a:srgbClr val="FFFFFF"/>
                </a:solidFill>
                <a:latin typeface="Calibri"/>
              </a:rPr>
              <a:t>force ∝ velocity · adds damping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0430" y="1952251"/>
            <a:ext cx="5550000" cy="470000"/>
          </a:xfrm>
          <a:prstGeom prst="rect">
            <a:avLst/>
          </a:prstGeom>
          <a:solidFill>
            <a:srgbClr val="B85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90430" y="1952251"/>
            <a:ext cx="5550000" cy="470000"/>
          </a:xfrm>
          <a:prstGeom prst="rect">
            <a:avLst/>
          </a:prstGeom>
          <a:noFill/>
        </p:spPr>
        <p:txBody>
          <a:bodyPr wrap="square" lIns="80000" tIns="30000" rIns="80000" bIns="30000" anchor="ctr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Arial"/>
              </a:rPr>
              <a:t>Displacement-dependent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0430" y="2049236"/>
            <a:ext cx="5550000" cy="276030"/>
          </a:xfrm>
          <a:prstGeom prst="rect">
            <a:avLst/>
          </a:prstGeom>
          <a:noFill/>
        </p:spPr>
        <p:txBody>
          <a:bodyPr wrap="square" lIns="80000" tIns="30000" rIns="80000" bIns="30000" anchor="ctr">
            <a:spAutoFit/>
          </a:bodyPr>
          <a:lstStyle/>
          <a:p>
            <a:pPr algn="r"/>
            <a:r>
              <a:rPr lang="en-US" sz="1400" b="0" i="1" dirty="0">
                <a:solidFill>
                  <a:srgbClr val="FFFFFF"/>
                </a:solidFill>
                <a:latin typeface="Calibri"/>
              </a:rPr>
              <a:t>   </a:t>
            </a:r>
            <a:r>
              <a:rPr sz="1400" b="0" i="1" dirty="0">
                <a:solidFill>
                  <a:srgbClr val="FFFFFF"/>
                </a:solidFill>
                <a:latin typeface="Calibri"/>
              </a:rPr>
              <a:t>force ∝ displacement · damping </a:t>
            </a:r>
            <a:r>
              <a:rPr lang="en-US" sz="1400" i="1" dirty="0">
                <a:solidFill>
                  <a:srgbClr val="FFFFFF"/>
                </a:solidFill>
                <a:latin typeface="Calibri"/>
              </a:rPr>
              <a:t>&amp; stiff</a:t>
            </a:r>
            <a:endParaRPr sz="1400" b="0" i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430" y="2542251"/>
            <a:ext cx="5550000" cy="1320000"/>
          </a:xfrm>
          <a:prstGeom prst="rect">
            <a:avLst/>
          </a:prstGeom>
          <a:solidFill>
            <a:srgbClr val="E9F1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00430" y="2542251"/>
            <a:ext cx="70000" cy="1320000"/>
          </a:xfrm>
          <a:prstGeom prst="rect">
            <a:avLst/>
          </a:prstGeom>
          <a:solidFill>
            <a:srgbClr val="1F6B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90430" y="2562251"/>
            <a:ext cx="5430000" cy="1280000"/>
          </a:xfrm>
          <a:prstGeom prst="rect">
            <a:avLst/>
          </a:prstGeom>
          <a:noFill/>
        </p:spPr>
        <p:txBody>
          <a:bodyPr wrap="square" lIns="80000" tIns="24000" rIns="80000" bIns="24000">
            <a:spAutoFit/>
          </a:bodyPr>
          <a:lstStyle/>
          <a:p>
            <a:pPr algn="l"/>
            <a:r>
              <a:rPr sz="1450" b="1" i="0" dirty="0">
                <a:solidFill>
                  <a:srgbClr val="1F6B75"/>
                </a:solidFill>
                <a:latin typeface="Arial"/>
              </a:rPr>
              <a:t>Fluid viscous damper</a:t>
            </a:r>
          </a:p>
          <a:p>
            <a:pPr algn="l">
              <a:spcBef>
                <a:spcPts val="400"/>
              </a:spcBef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Piston forces silicone fluid through orifices. Force is out of phase with displacement — adds no stiffness, and re-centers the structure after the event.</a:t>
            </a:r>
          </a:p>
          <a:p>
            <a:pPr algn="l">
              <a:spcBef>
                <a:spcPts val="400"/>
              </a:spcBef>
            </a:pPr>
            <a:r>
              <a:rPr sz="1450" b="0" i="1" dirty="0">
                <a:solidFill>
                  <a:srgbClr val="555F66"/>
                </a:solidFill>
                <a:latin typeface="Calibri"/>
              </a:rPr>
              <a:t>Governs the max-velocity load stage · elliptical loop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430" y="4012251"/>
            <a:ext cx="5550000" cy="1320000"/>
          </a:xfrm>
          <a:prstGeom prst="rect">
            <a:avLst/>
          </a:prstGeom>
          <a:solidFill>
            <a:srgbClr val="EEE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700430" y="4012251"/>
            <a:ext cx="70000" cy="1320000"/>
          </a:xfrm>
          <a:prstGeom prst="rect">
            <a:avLst/>
          </a:prstGeom>
          <a:solidFill>
            <a:srgbClr val="6B6F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90430" y="4032251"/>
            <a:ext cx="5430000" cy="1280000"/>
          </a:xfrm>
          <a:prstGeom prst="rect">
            <a:avLst/>
          </a:prstGeom>
          <a:noFill/>
        </p:spPr>
        <p:txBody>
          <a:bodyPr wrap="square" lIns="80000" tIns="24000" rIns="80000" bIns="24000">
            <a:spAutoFit/>
          </a:bodyPr>
          <a:lstStyle/>
          <a:p>
            <a:pPr algn="l"/>
            <a:r>
              <a:rPr sz="1450" b="1" i="0" dirty="0">
                <a:solidFill>
                  <a:srgbClr val="6B6F3D"/>
                </a:solidFill>
                <a:latin typeface="Arial"/>
              </a:rPr>
              <a:t>Viscoelastic damper   (velocity + displacement)</a:t>
            </a:r>
          </a:p>
          <a:p>
            <a:pPr algn="l">
              <a:spcBef>
                <a:spcPts val="400"/>
              </a:spcBef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Polymer layers sheared between steel plates. Dissipates energy even at low amplitudes where yielding devices stay inactive; mildly rate- and temperature-dependent.</a:t>
            </a:r>
          </a:p>
          <a:p>
            <a:pPr algn="l">
              <a:spcBef>
                <a:spcPts val="400"/>
              </a:spcBef>
            </a:pPr>
            <a:r>
              <a:rPr sz="1450" b="0" i="1" dirty="0">
                <a:solidFill>
                  <a:srgbClr val="555F66"/>
                </a:solidFill>
                <a:latin typeface="Calibri"/>
              </a:rPr>
              <a:t>Hybrid behavior — contributes to both load stages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0430" y="2542251"/>
            <a:ext cx="5550000" cy="1320000"/>
          </a:xfrm>
          <a:prstGeom prst="rect">
            <a:avLst/>
          </a:prstGeom>
          <a:solidFill>
            <a:srgbClr val="F3E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490430" y="2542251"/>
            <a:ext cx="70000" cy="1320000"/>
          </a:xfrm>
          <a:prstGeom prst="rect">
            <a:avLst/>
          </a:prstGeom>
          <a:solidFill>
            <a:srgbClr val="B85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580430" y="2562251"/>
            <a:ext cx="5430000" cy="1280000"/>
          </a:xfrm>
          <a:prstGeom prst="rect">
            <a:avLst/>
          </a:prstGeom>
          <a:noFill/>
        </p:spPr>
        <p:txBody>
          <a:bodyPr wrap="square" lIns="80000" tIns="24000" rIns="80000" bIns="24000">
            <a:spAutoFit/>
          </a:bodyPr>
          <a:lstStyle/>
          <a:p>
            <a:pPr algn="l"/>
            <a:r>
              <a:rPr sz="1450" b="1" i="0" dirty="0">
                <a:solidFill>
                  <a:srgbClr val="B85042"/>
                </a:solidFill>
                <a:latin typeface="Arial"/>
              </a:rPr>
              <a:t>Metallic yielding   (ADAS / TADAS, BRB)</a:t>
            </a:r>
          </a:p>
          <a:p>
            <a:pPr algn="l">
              <a:spcBef>
                <a:spcPts val="400"/>
              </a:spcBef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Mild steel yields in flexure or axially (buckling-restrained brace). Stable, repeatable hysteresis; adds stiffness; may require replacement after a major event.</a:t>
            </a:r>
          </a:p>
          <a:p>
            <a:pPr algn="l">
              <a:spcBef>
                <a:spcPts val="400"/>
              </a:spcBef>
            </a:pPr>
            <a:r>
              <a:rPr sz="1450" b="0" i="1" dirty="0">
                <a:solidFill>
                  <a:srgbClr val="555F66"/>
                </a:solidFill>
                <a:latin typeface="Calibri"/>
              </a:rPr>
              <a:t>Governs the max-displacement load stage · bilinear loop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90430" y="4012251"/>
            <a:ext cx="5550000" cy="1320000"/>
          </a:xfrm>
          <a:prstGeom prst="rect">
            <a:avLst/>
          </a:prstGeom>
          <a:solidFill>
            <a:srgbClr val="F3EE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490430" y="4012251"/>
            <a:ext cx="70000" cy="1320000"/>
          </a:xfrm>
          <a:prstGeom prst="rect">
            <a:avLst/>
          </a:prstGeom>
          <a:solidFill>
            <a:srgbClr val="B850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580430" y="4032251"/>
            <a:ext cx="5430000" cy="1280000"/>
          </a:xfrm>
          <a:prstGeom prst="rect">
            <a:avLst/>
          </a:prstGeom>
          <a:noFill/>
        </p:spPr>
        <p:txBody>
          <a:bodyPr wrap="square" lIns="80000" tIns="24000" rIns="80000" bIns="24000">
            <a:spAutoFit/>
          </a:bodyPr>
          <a:lstStyle/>
          <a:p>
            <a:pPr algn="l"/>
            <a:r>
              <a:rPr sz="1450" b="1" i="0" dirty="0">
                <a:solidFill>
                  <a:srgbClr val="B85042"/>
                </a:solidFill>
                <a:latin typeface="Arial"/>
              </a:rPr>
              <a:t>Friction damper</a:t>
            </a:r>
          </a:p>
          <a:p>
            <a:pPr algn="l">
              <a:spcBef>
                <a:spcPts val="400"/>
              </a:spcBef>
            </a:pPr>
            <a:r>
              <a:rPr sz="1450" b="0" i="0" dirty="0">
                <a:solidFill>
                  <a:srgbClr val="1A1A1A"/>
                </a:solidFill>
                <a:latin typeface="Calibri"/>
              </a:rPr>
              <a:t>Energy dissipated by sliding between clamped surfaces at a preset slip load. Rectangular (Coulomb) loop; delivers a near-constant force output once it begins to slip.</a:t>
            </a:r>
          </a:p>
          <a:p>
            <a:pPr algn="l">
              <a:spcBef>
                <a:spcPts val="400"/>
              </a:spcBef>
            </a:pPr>
            <a:r>
              <a:rPr sz="1450" b="0" i="1" dirty="0">
                <a:solidFill>
                  <a:srgbClr val="555F66"/>
                </a:solidFill>
                <a:latin typeface="Calibri"/>
              </a:rPr>
              <a:t>Rate-independent · displacement-activated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3389</Words>
  <Application>Microsoft Office PowerPoint</Application>
  <PresentationFormat>Widescreen</PresentationFormat>
  <Paragraphs>461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</vt:lpstr>
      <vt:lpstr>Cambria Math</vt:lpstr>
      <vt:lpstr>Consolas</vt:lpstr>
      <vt:lpstr>Times New Roman</vt:lpstr>
      <vt:lpstr>Office Theme</vt:lpstr>
      <vt:lpstr>PowerPoint Presentation</vt:lpstr>
      <vt:lpstr>PowerPoint Presentation</vt:lpstr>
      <vt:lpstr>Taipei City Hospital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Irvine</dc:creator>
  <cp:lastModifiedBy>Tom Irvine</cp:lastModifiedBy>
  <cp:revision>4</cp:revision>
  <dcterms:created xsi:type="dcterms:W3CDTF">2026-02-23T11:27:46Z</dcterms:created>
  <dcterms:modified xsi:type="dcterms:W3CDTF">2026-05-22T22:06:04Z</dcterms:modified>
</cp:coreProperties>
</file>