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2"/>
  </p:notesMasterIdLst>
  <p:sldIdLst>
    <p:sldId id="256" r:id="rId3"/>
    <p:sldId id="560" r:id="rId4"/>
    <p:sldId id="502" r:id="rId5"/>
    <p:sldId id="552" r:id="rId6"/>
    <p:sldId id="551" r:id="rId7"/>
    <p:sldId id="508" r:id="rId8"/>
    <p:sldId id="274" r:id="rId9"/>
    <p:sldId id="276" r:id="rId10"/>
    <p:sldId id="277" r:id="rId11"/>
    <p:sldId id="539" r:id="rId12"/>
    <p:sldId id="509" r:id="rId13"/>
    <p:sldId id="317" r:id="rId14"/>
    <p:sldId id="553" r:id="rId15"/>
    <p:sldId id="554" r:id="rId16"/>
    <p:sldId id="537" r:id="rId17"/>
    <p:sldId id="538" r:id="rId18"/>
    <p:sldId id="541" r:id="rId19"/>
    <p:sldId id="566" r:id="rId20"/>
    <p:sldId id="561" r:id="rId21"/>
    <p:sldId id="536" r:id="rId22"/>
    <p:sldId id="564" r:id="rId23"/>
    <p:sldId id="565" r:id="rId24"/>
    <p:sldId id="544" r:id="rId25"/>
    <p:sldId id="543" r:id="rId26"/>
    <p:sldId id="542" r:id="rId27"/>
    <p:sldId id="507" r:id="rId28"/>
    <p:sldId id="558" r:id="rId29"/>
    <p:sldId id="500" r:id="rId30"/>
    <p:sldId id="547"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775DE-9BDB-4AB5-8B9A-22D78C006C7B}" v="104" dt="2026-04-18T14:42:29.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227" autoAdjust="0"/>
  </p:normalViewPr>
  <p:slideViewPr>
    <p:cSldViewPr>
      <p:cViewPr varScale="1">
        <p:scale>
          <a:sx n="110" d="100"/>
          <a:sy n="110" d="100"/>
        </p:scale>
        <p:origin x="1476" y="32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Irvine" userId="262373fcfcd015cf" providerId="LiveId" clId="{3C89AC9C-B2C6-431B-938B-B7A22FB5427C}"/>
    <pc:docChg chg="undo custSel addSld delSld modSld sldOrd">
      <pc:chgData name="Tom Irvine" userId="262373fcfcd015cf" providerId="LiveId" clId="{3C89AC9C-B2C6-431B-938B-B7A22FB5427C}" dt="2026-04-18T19:26:32.377" v="248" actId="1076"/>
      <pc:docMkLst>
        <pc:docMk/>
      </pc:docMkLst>
      <pc:sldChg chg="modSp mod">
        <pc:chgData name="Tom Irvine" userId="262373fcfcd015cf" providerId="LiveId" clId="{3C89AC9C-B2C6-431B-938B-B7A22FB5427C}" dt="2026-04-18T13:18:45.144" v="1" actId="20577"/>
        <pc:sldMkLst>
          <pc:docMk/>
          <pc:sldMk cId="3844415311" sldId="256"/>
        </pc:sldMkLst>
        <pc:spChg chg="mod">
          <ac:chgData name="Tom Irvine" userId="262373fcfcd015cf" providerId="LiveId" clId="{3C89AC9C-B2C6-431B-938B-B7A22FB5427C}" dt="2026-04-18T13:18:45.144" v="1" actId="20577"/>
          <ac:spMkLst>
            <pc:docMk/>
            <pc:sldMk cId="3844415311" sldId="256"/>
            <ac:spMk id="5" creationId="{00000000-0000-0000-0000-000000000000}"/>
          </ac:spMkLst>
        </pc:spChg>
      </pc:sldChg>
      <pc:sldChg chg="modSp add mod">
        <pc:chgData name="Tom Irvine" userId="262373fcfcd015cf" providerId="LiveId" clId="{3C89AC9C-B2C6-431B-938B-B7A22FB5427C}" dt="2026-04-18T13:21:27.931" v="6" actId="255"/>
        <pc:sldMkLst>
          <pc:docMk/>
          <pc:sldMk cId="0" sldId="274"/>
        </pc:sldMkLst>
        <pc:spChg chg="mod">
          <ac:chgData name="Tom Irvine" userId="262373fcfcd015cf" providerId="LiveId" clId="{3C89AC9C-B2C6-431B-938B-B7A22FB5427C}" dt="2026-04-18T13:21:19.618" v="5" actId="255"/>
          <ac:spMkLst>
            <pc:docMk/>
            <pc:sldMk cId="0" sldId="274"/>
            <ac:spMk id="6" creationId="{0FF2AA98-E49B-EB5A-601B-E9DB662FEBEC}"/>
          </ac:spMkLst>
        </pc:spChg>
        <pc:spChg chg="mod">
          <ac:chgData name="Tom Irvine" userId="262373fcfcd015cf" providerId="LiveId" clId="{3C89AC9C-B2C6-431B-938B-B7A22FB5427C}" dt="2026-04-18T13:21:09.816" v="4" actId="255"/>
          <ac:spMkLst>
            <pc:docMk/>
            <pc:sldMk cId="0" sldId="274"/>
            <ac:spMk id="7" creationId="{8DBAEEB9-7981-5FB9-6205-666FD1A1869B}"/>
          </ac:spMkLst>
        </pc:spChg>
        <pc:spChg chg="mod">
          <ac:chgData name="Tom Irvine" userId="262373fcfcd015cf" providerId="LiveId" clId="{3C89AC9C-B2C6-431B-938B-B7A22FB5427C}" dt="2026-04-18T13:21:27.931" v="6" actId="255"/>
          <ac:spMkLst>
            <pc:docMk/>
            <pc:sldMk cId="0" sldId="274"/>
            <ac:spMk id="10" creationId="{C2EB224B-CE6F-D8AE-8F61-88CDCEB71065}"/>
          </ac:spMkLst>
        </pc:spChg>
      </pc:sldChg>
      <pc:sldChg chg="modSp add mod">
        <pc:chgData name="Tom Irvine" userId="262373fcfcd015cf" providerId="LiveId" clId="{3C89AC9C-B2C6-431B-938B-B7A22FB5427C}" dt="2026-04-18T13:25:12.232" v="7" actId="255"/>
        <pc:sldMkLst>
          <pc:docMk/>
          <pc:sldMk cId="0" sldId="276"/>
        </pc:sldMkLst>
        <pc:spChg chg="mod">
          <ac:chgData name="Tom Irvine" userId="262373fcfcd015cf" providerId="LiveId" clId="{3C89AC9C-B2C6-431B-938B-B7A22FB5427C}" dt="2026-04-18T13:25:12.232" v="7" actId="255"/>
          <ac:spMkLst>
            <pc:docMk/>
            <pc:sldMk cId="0" sldId="276"/>
            <ac:spMk id="331" creationId="{00000000-0000-0000-0000-000000000000}"/>
          </ac:spMkLst>
        </pc:spChg>
      </pc:sldChg>
      <pc:sldChg chg="modSp add mod">
        <pc:chgData name="Tom Irvine" userId="262373fcfcd015cf" providerId="LiveId" clId="{3C89AC9C-B2C6-431B-938B-B7A22FB5427C}" dt="2026-04-18T13:27:57.334" v="9" actId="20577"/>
        <pc:sldMkLst>
          <pc:docMk/>
          <pc:sldMk cId="0" sldId="277"/>
        </pc:sldMkLst>
        <pc:spChg chg="mod">
          <ac:chgData name="Tom Irvine" userId="262373fcfcd015cf" providerId="LiveId" clId="{3C89AC9C-B2C6-431B-938B-B7A22FB5427C}" dt="2026-04-18T13:27:57.334" v="9" actId="20577"/>
          <ac:spMkLst>
            <pc:docMk/>
            <pc:sldMk cId="0" sldId="277"/>
            <ac:spMk id="5" creationId="{BF84289A-DA4B-E832-F244-1192A3804762}"/>
          </ac:spMkLst>
        </pc:spChg>
      </pc:sldChg>
      <pc:sldChg chg="modSp mod">
        <pc:chgData name="Tom Irvine" userId="262373fcfcd015cf" providerId="LiveId" clId="{3C89AC9C-B2C6-431B-938B-B7A22FB5427C}" dt="2026-04-18T14:28:08.427" v="154" actId="20577"/>
        <pc:sldMkLst>
          <pc:docMk/>
          <pc:sldMk cId="254496696" sldId="317"/>
        </pc:sldMkLst>
        <pc:graphicFrameChg chg="modGraphic">
          <ac:chgData name="Tom Irvine" userId="262373fcfcd015cf" providerId="LiveId" clId="{3C89AC9C-B2C6-431B-938B-B7A22FB5427C}" dt="2026-04-18T14:28:08.427" v="154" actId="20577"/>
          <ac:graphicFrameMkLst>
            <pc:docMk/>
            <pc:sldMk cId="254496696" sldId="317"/>
            <ac:graphicFrameMk id="5" creationId="{A43BCC6E-3C2D-D9BE-4A3F-8AB9D2FED823}"/>
          </ac:graphicFrameMkLst>
        </pc:graphicFrameChg>
      </pc:sldChg>
      <pc:sldChg chg="modSp mod">
        <pc:chgData name="Tom Irvine" userId="262373fcfcd015cf" providerId="LiveId" clId="{3C89AC9C-B2C6-431B-938B-B7A22FB5427C}" dt="2026-04-18T13:33:59.460" v="66" actId="255"/>
        <pc:sldMkLst>
          <pc:docMk/>
          <pc:sldMk cId="399524278" sldId="509"/>
        </pc:sldMkLst>
        <pc:spChg chg="mod">
          <ac:chgData name="Tom Irvine" userId="262373fcfcd015cf" providerId="LiveId" clId="{3C89AC9C-B2C6-431B-938B-B7A22FB5427C}" dt="2026-04-18T13:33:59.460" v="66" actId="255"/>
          <ac:spMkLst>
            <pc:docMk/>
            <pc:sldMk cId="399524278" sldId="509"/>
            <ac:spMk id="9" creationId="{784408A0-C5E4-9283-97CE-15C34721E70F}"/>
          </ac:spMkLst>
        </pc:spChg>
        <pc:spChg chg="mod">
          <ac:chgData name="Tom Irvine" userId="262373fcfcd015cf" providerId="LiveId" clId="{3C89AC9C-B2C6-431B-938B-B7A22FB5427C}" dt="2026-04-18T13:33:50.722" v="65" actId="255"/>
          <ac:spMkLst>
            <pc:docMk/>
            <pc:sldMk cId="399524278" sldId="509"/>
            <ac:spMk id="10" creationId="{A496EE18-7E08-6BBD-CC59-064E96E1DA0D}"/>
          </ac:spMkLst>
        </pc:spChg>
      </pc:sldChg>
      <pc:sldChg chg="ord">
        <pc:chgData name="Tom Irvine" userId="262373fcfcd015cf" providerId="LiveId" clId="{3C89AC9C-B2C6-431B-938B-B7A22FB5427C}" dt="2026-04-18T14:35:24.474" v="191"/>
        <pc:sldMkLst>
          <pc:docMk/>
          <pc:sldMk cId="399524278" sldId="536"/>
        </pc:sldMkLst>
      </pc:sldChg>
      <pc:sldChg chg="modSp mod">
        <pc:chgData name="Tom Irvine" userId="262373fcfcd015cf" providerId="LiveId" clId="{3C89AC9C-B2C6-431B-938B-B7A22FB5427C}" dt="2026-04-18T13:31:31.256" v="17" actId="255"/>
        <pc:sldMkLst>
          <pc:docMk/>
          <pc:sldMk cId="399524278" sldId="539"/>
        </pc:sldMkLst>
        <pc:spChg chg="mod">
          <ac:chgData name="Tom Irvine" userId="262373fcfcd015cf" providerId="LiveId" clId="{3C89AC9C-B2C6-431B-938B-B7A22FB5427C}" dt="2026-04-18T13:31:31.256" v="17" actId="255"/>
          <ac:spMkLst>
            <pc:docMk/>
            <pc:sldMk cId="399524278" sldId="539"/>
            <ac:spMk id="5" creationId="{00000000-0000-0000-0000-000000000000}"/>
          </ac:spMkLst>
        </pc:spChg>
      </pc:sldChg>
      <pc:sldChg chg="addSp delSp modSp mod">
        <pc:chgData name="Tom Irvine" userId="262373fcfcd015cf" providerId="LiveId" clId="{3C89AC9C-B2C6-431B-938B-B7A22FB5427C}" dt="2026-04-18T14:42:31.778" v="244" actId="20577"/>
        <pc:sldMkLst>
          <pc:docMk/>
          <pc:sldMk cId="399524278" sldId="541"/>
        </pc:sldMkLst>
        <pc:spChg chg="add mod">
          <ac:chgData name="Tom Irvine" userId="262373fcfcd015cf" providerId="LiveId" clId="{3C89AC9C-B2C6-431B-938B-B7A22FB5427C}" dt="2026-04-18T14:11:02.758" v="84"/>
          <ac:spMkLst>
            <pc:docMk/>
            <pc:sldMk cId="399524278" sldId="541"/>
            <ac:spMk id="2" creationId="{4A87C6B4-2E95-0991-046B-0D675CFF8619}"/>
          </ac:spMkLst>
        </pc:spChg>
        <pc:spChg chg="mod">
          <ac:chgData name="Tom Irvine" userId="262373fcfcd015cf" providerId="LiveId" clId="{3C89AC9C-B2C6-431B-938B-B7A22FB5427C}" dt="2026-04-18T14:07:55.265" v="72" actId="21"/>
          <ac:spMkLst>
            <pc:docMk/>
            <pc:sldMk cId="399524278" sldId="541"/>
            <ac:spMk id="8" creationId="{00000000-0000-0000-0000-000000000000}"/>
          </ac:spMkLst>
        </pc:spChg>
        <pc:spChg chg="mod">
          <ac:chgData name="Tom Irvine" userId="262373fcfcd015cf" providerId="LiveId" clId="{3C89AC9C-B2C6-431B-938B-B7A22FB5427C}" dt="2026-04-18T14:42:31.778" v="244" actId="20577"/>
          <ac:spMkLst>
            <pc:docMk/>
            <pc:sldMk cId="399524278" sldId="541"/>
            <ac:spMk id="10" creationId="{00000000-0000-0000-0000-000000000000}"/>
          </ac:spMkLst>
        </pc:spChg>
        <pc:spChg chg="del mod">
          <ac:chgData name="Tom Irvine" userId="262373fcfcd015cf" providerId="LiveId" clId="{3C89AC9C-B2C6-431B-938B-B7A22FB5427C}" dt="2026-04-18T14:11:19.711" v="86"/>
          <ac:spMkLst>
            <pc:docMk/>
            <pc:sldMk cId="399524278" sldId="541"/>
            <ac:spMk id="11" creationId="{00000000-0000-0000-0000-000000000000}"/>
          </ac:spMkLst>
        </pc:spChg>
        <pc:spChg chg="mod">
          <ac:chgData name="Tom Irvine" userId="262373fcfcd015cf" providerId="LiveId" clId="{3C89AC9C-B2C6-431B-938B-B7A22FB5427C}" dt="2026-04-18T14:07:45.732" v="67" actId="21"/>
          <ac:spMkLst>
            <pc:docMk/>
            <pc:sldMk cId="399524278" sldId="541"/>
            <ac:spMk id="165891" creationId="{00000000-0000-0000-0000-000000000000}"/>
          </ac:spMkLst>
        </pc:spChg>
      </pc:sldChg>
      <pc:sldChg chg="addSp delSp modSp mod">
        <pc:chgData name="Tom Irvine" userId="262373fcfcd015cf" providerId="LiveId" clId="{3C89AC9C-B2C6-431B-938B-B7A22FB5427C}" dt="2026-04-18T19:26:32.377" v="248" actId="1076"/>
        <pc:sldMkLst>
          <pc:docMk/>
          <pc:sldMk cId="3145824074" sldId="552"/>
        </pc:sldMkLst>
        <pc:picChg chg="del">
          <ac:chgData name="Tom Irvine" userId="262373fcfcd015cf" providerId="LiveId" clId="{3C89AC9C-B2C6-431B-938B-B7A22FB5427C}" dt="2026-04-18T19:25:18.752" v="245" actId="21"/>
          <ac:picMkLst>
            <pc:docMk/>
            <pc:sldMk cId="3145824074" sldId="552"/>
            <ac:picMk id="3" creationId="{DDEB550B-6E23-2CD7-2250-7DB89AFDE34C}"/>
          </ac:picMkLst>
        </pc:picChg>
        <pc:picChg chg="add mod">
          <ac:chgData name="Tom Irvine" userId="262373fcfcd015cf" providerId="LiveId" clId="{3C89AC9C-B2C6-431B-938B-B7A22FB5427C}" dt="2026-04-18T19:26:32.377" v="248" actId="1076"/>
          <ac:picMkLst>
            <pc:docMk/>
            <pc:sldMk cId="3145824074" sldId="552"/>
            <ac:picMk id="5" creationId="{629E32F7-5FAE-D854-ABF1-AD9AFE79FA41}"/>
          </ac:picMkLst>
        </pc:picChg>
      </pc:sldChg>
      <pc:sldChg chg="addSp delSp modSp mod">
        <pc:chgData name="Tom Irvine" userId="262373fcfcd015cf" providerId="LiveId" clId="{3C89AC9C-B2C6-431B-938B-B7A22FB5427C}" dt="2026-04-18T14:30:19.390" v="167" actId="1076"/>
        <pc:sldMkLst>
          <pc:docMk/>
          <pc:sldMk cId="2859756715" sldId="553"/>
        </pc:sldMkLst>
        <pc:spChg chg="add mod">
          <ac:chgData name="Tom Irvine" userId="262373fcfcd015cf" providerId="LiveId" clId="{3C89AC9C-B2C6-431B-938B-B7A22FB5427C}" dt="2026-04-18T14:30:19.390" v="167" actId="1076"/>
          <ac:spMkLst>
            <pc:docMk/>
            <pc:sldMk cId="2859756715" sldId="553"/>
            <ac:spMk id="6" creationId="{11CD80CD-9156-D75B-1501-FEB79223D400}"/>
          </ac:spMkLst>
        </pc:spChg>
        <pc:picChg chg="del">
          <ac:chgData name="Tom Irvine" userId="262373fcfcd015cf" providerId="LiveId" clId="{3C89AC9C-B2C6-431B-938B-B7A22FB5427C}" dt="2026-04-18T14:28:24.447" v="155" actId="21"/>
          <ac:picMkLst>
            <pc:docMk/>
            <pc:sldMk cId="2859756715" sldId="553"/>
            <ac:picMk id="3" creationId="{2F513C29-51BE-548C-49FD-583EEBB744F1}"/>
          </ac:picMkLst>
        </pc:picChg>
        <pc:picChg chg="add mod">
          <ac:chgData name="Tom Irvine" userId="262373fcfcd015cf" providerId="LiveId" clId="{3C89AC9C-B2C6-431B-938B-B7A22FB5427C}" dt="2026-04-18T14:29:07.927" v="159" actId="1076"/>
          <ac:picMkLst>
            <pc:docMk/>
            <pc:sldMk cId="2859756715" sldId="553"/>
            <ac:picMk id="5" creationId="{51FBA63A-23BB-114D-AFCD-F12423B23E08}"/>
          </ac:picMkLst>
        </pc:picChg>
      </pc:sldChg>
      <pc:sldChg chg="addSp delSp modSp mod">
        <pc:chgData name="Tom Irvine" userId="262373fcfcd015cf" providerId="LiveId" clId="{3C89AC9C-B2C6-431B-938B-B7A22FB5427C}" dt="2026-04-18T14:33:07.903" v="172" actId="14100"/>
        <pc:sldMkLst>
          <pc:docMk/>
          <pc:sldMk cId="872318501" sldId="554"/>
        </pc:sldMkLst>
        <pc:picChg chg="add mod">
          <ac:chgData name="Tom Irvine" userId="262373fcfcd015cf" providerId="LiveId" clId="{3C89AC9C-B2C6-431B-938B-B7A22FB5427C}" dt="2026-04-18T14:33:07.903" v="172" actId="14100"/>
          <ac:picMkLst>
            <pc:docMk/>
            <pc:sldMk cId="872318501" sldId="554"/>
            <ac:picMk id="3" creationId="{567F13FA-40D2-2389-B35E-5782F34CA415}"/>
          </ac:picMkLst>
        </pc:picChg>
        <pc:picChg chg="del">
          <ac:chgData name="Tom Irvine" userId="262373fcfcd015cf" providerId="LiveId" clId="{3C89AC9C-B2C6-431B-938B-B7A22FB5427C}" dt="2026-04-18T14:32:34.234" v="168" actId="21"/>
          <ac:picMkLst>
            <pc:docMk/>
            <pc:sldMk cId="872318501" sldId="554"/>
            <ac:picMk id="10" creationId="{8D2A54C4-9BCD-9835-FD23-34C53ACB130F}"/>
          </ac:picMkLst>
        </pc:picChg>
      </pc:sldChg>
      <pc:sldChg chg="addSp delSp modSp del mod">
        <pc:chgData name="Tom Irvine" userId="262373fcfcd015cf" providerId="LiveId" clId="{3C89AC9C-B2C6-431B-938B-B7A22FB5427C}" dt="2026-04-18T14:34:49.591" v="189" actId="2696"/>
        <pc:sldMkLst>
          <pc:docMk/>
          <pc:sldMk cId="3531619224" sldId="555"/>
        </pc:sldMkLst>
        <pc:spChg chg="del">
          <ac:chgData name="Tom Irvine" userId="262373fcfcd015cf" providerId="LiveId" clId="{3C89AC9C-B2C6-431B-938B-B7A22FB5427C}" dt="2026-04-18T14:34:14.452" v="177" actId="21"/>
          <ac:spMkLst>
            <pc:docMk/>
            <pc:sldMk cId="3531619224" sldId="555"/>
            <ac:spMk id="6" creationId="{00000000-0000-0000-0000-000000000000}"/>
          </ac:spMkLst>
        </pc:spChg>
        <pc:spChg chg="del">
          <ac:chgData name="Tom Irvine" userId="262373fcfcd015cf" providerId="LiveId" clId="{3C89AC9C-B2C6-431B-938B-B7A22FB5427C}" dt="2026-04-18T14:34:11.793" v="176" actId="21"/>
          <ac:spMkLst>
            <pc:docMk/>
            <pc:sldMk cId="3531619224" sldId="555"/>
            <ac:spMk id="7" creationId="{A04F322B-7309-AA87-7D1A-D47BA8A6B3E0}"/>
          </ac:spMkLst>
        </pc:spChg>
        <pc:picChg chg="del">
          <ac:chgData name="Tom Irvine" userId="262373fcfcd015cf" providerId="LiveId" clId="{3C89AC9C-B2C6-431B-938B-B7A22FB5427C}" dt="2026-04-18T14:33:41.257" v="173" actId="21"/>
          <ac:picMkLst>
            <pc:docMk/>
            <pc:sldMk cId="3531619224" sldId="555"/>
            <ac:picMk id="3" creationId="{E60DB8A8-BF74-88FA-4BF4-D920D6B6E66F}"/>
          </ac:picMkLst>
        </pc:picChg>
        <pc:picChg chg="add mod ord">
          <ac:chgData name="Tom Irvine" userId="262373fcfcd015cf" providerId="LiveId" clId="{3C89AC9C-B2C6-431B-938B-B7A22FB5427C}" dt="2026-04-18T14:34:18.371" v="178" actId="1076"/>
          <ac:picMkLst>
            <pc:docMk/>
            <pc:sldMk cId="3531619224" sldId="555"/>
            <ac:picMk id="4" creationId="{78A11196-F1C5-C86E-CC2C-5F0A7BF79D24}"/>
          </ac:picMkLst>
        </pc:picChg>
      </pc:sldChg>
      <pc:sldChg chg="delSp del mod">
        <pc:chgData name="Tom Irvine" userId="262373fcfcd015cf" providerId="LiveId" clId="{3C89AC9C-B2C6-431B-938B-B7A22FB5427C}" dt="2026-04-18T14:36:53.596" v="203" actId="2696"/>
        <pc:sldMkLst>
          <pc:docMk/>
          <pc:sldMk cId="135240616" sldId="556"/>
        </pc:sldMkLst>
        <pc:picChg chg="del">
          <ac:chgData name="Tom Irvine" userId="262373fcfcd015cf" providerId="LiveId" clId="{3C89AC9C-B2C6-431B-938B-B7A22FB5427C}" dt="2026-04-18T14:35:49.144" v="195" actId="21"/>
          <ac:picMkLst>
            <pc:docMk/>
            <pc:sldMk cId="135240616" sldId="556"/>
            <ac:picMk id="4" creationId="{7D3751F7-3134-7159-8C17-C908B1D1A67F}"/>
          </ac:picMkLst>
        </pc:picChg>
      </pc:sldChg>
      <pc:sldChg chg="del">
        <pc:chgData name="Tom Irvine" userId="262373fcfcd015cf" providerId="LiveId" clId="{3C89AC9C-B2C6-431B-938B-B7A22FB5427C}" dt="2026-04-18T14:38:02.922" v="207" actId="2696"/>
        <pc:sldMkLst>
          <pc:docMk/>
          <pc:sldMk cId="367993719" sldId="557"/>
        </pc:sldMkLst>
      </pc:sldChg>
      <pc:sldChg chg="addSp delSp modSp new mod">
        <pc:chgData name="Tom Irvine" userId="262373fcfcd015cf" providerId="LiveId" clId="{3C89AC9C-B2C6-431B-938B-B7A22FB5427C}" dt="2026-04-18T14:34:41.002" v="188" actId="1076"/>
        <pc:sldMkLst>
          <pc:docMk/>
          <pc:sldMk cId="3798276987" sldId="561"/>
        </pc:sldMkLst>
        <pc:spChg chg="del">
          <ac:chgData name="Tom Irvine" userId="262373fcfcd015cf" providerId="LiveId" clId="{3C89AC9C-B2C6-431B-938B-B7A22FB5427C}" dt="2026-04-18T14:34:26.328" v="180" actId="21"/>
          <ac:spMkLst>
            <pc:docMk/>
            <pc:sldMk cId="3798276987" sldId="561"/>
            <ac:spMk id="2" creationId="{7FB362C2-965E-19D8-6215-B96F65737C0A}"/>
          </ac:spMkLst>
        </pc:spChg>
        <pc:spChg chg="del">
          <ac:chgData name="Tom Irvine" userId="262373fcfcd015cf" providerId="LiveId" clId="{3C89AC9C-B2C6-431B-938B-B7A22FB5427C}" dt="2026-04-18T14:34:28.044" v="181" actId="21"/>
          <ac:spMkLst>
            <pc:docMk/>
            <pc:sldMk cId="3798276987" sldId="561"/>
            <ac:spMk id="3" creationId="{E1C7D434-25B1-310C-F216-E0C20997E504}"/>
          </ac:spMkLst>
        </pc:spChg>
        <pc:picChg chg="add mod">
          <ac:chgData name="Tom Irvine" userId="262373fcfcd015cf" providerId="LiveId" clId="{3C89AC9C-B2C6-431B-938B-B7A22FB5427C}" dt="2026-04-18T14:34:41.002" v="188" actId="1076"/>
          <ac:picMkLst>
            <pc:docMk/>
            <pc:sldMk cId="3798276987" sldId="561"/>
            <ac:picMk id="5" creationId="{974311AB-3D0C-7145-47C7-6DF6BE7D462A}"/>
          </ac:picMkLst>
        </pc:picChg>
      </pc:sldChg>
      <pc:sldChg chg="add del">
        <pc:chgData name="Tom Irvine" userId="262373fcfcd015cf" providerId="LiveId" clId="{3C89AC9C-B2C6-431B-938B-B7A22FB5427C}" dt="2026-04-18T14:35:29.779" v="192" actId="2696"/>
        <pc:sldMkLst>
          <pc:docMk/>
          <pc:sldMk cId="2949429928" sldId="562"/>
        </pc:sldMkLst>
      </pc:sldChg>
      <pc:sldChg chg="add del">
        <pc:chgData name="Tom Irvine" userId="262373fcfcd015cf" providerId="LiveId" clId="{3C89AC9C-B2C6-431B-938B-B7A22FB5427C}" dt="2026-04-18T14:35:32.360" v="193" actId="2696"/>
        <pc:sldMkLst>
          <pc:docMk/>
          <pc:sldMk cId="2741650468" sldId="563"/>
        </pc:sldMkLst>
      </pc:sldChg>
      <pc:sldChg chg="addSp modSp add mod">
        <pc:chgData name="Tom Irvine" userId="262373fcfcd015cf" providerId="LiveId" clId="{3C89AC9C-B2C6-431B-938B-B7A22FB5427C}" dt="2026-04-18T14:36:50.459" v="202" actId="1076"/>
        <pc:sldMkLst>
          <pc:docMk/>
          <pc:sldMk cId="2968428137" sldId="564"/>
        </pc:sldMkLst>
        <pc:spChg chg="add mod">
          <ac:chgData name="Tom Irvine" userId="262373fcfcd015cf" providerId="LiveId" clId="{3C89AC9C-B2C6-431B-938B-B7A22FB5427C}" dt="2026-04-18T14:36:46.874" v="201" actId="14100"/>
          <ac:spMkLst>
            <pc:docMk/>
            <pc:sldMk cId="2968428137" sldId="564"/>
            <ac:spMk id="5" creationId="{4E945F59-68D1-3A32-6087-AC9914E478CB}"/>
          </ac:spMkLst>
        </pc:spChg>
        <pc:picChg chg="add mod">
          <ac:chgData name="Tom Irvine" userId="262373fcfcd015cf" providerId="LiveId" clId="{3C89AC9C-B2C6-431B-938B-B7A22FB5427C}" dt="2026-04-18T14:36:50.459" v="202" actId="1076"/>
          <ac:picMkLst>
            <pc:docMk/>
            <pc:sldMk cId="2968428137" sldId="564"/>
            <ac:picMk id="3" creationId="{0E497A92-CD8B-E091-0A9D-C3F7B29466AE}"/>
          </ac:picMkLst>
        </pc:picChg>
      </pc:sldChg>
      <pc:sldChg chg="addSp modSp add mod">
        <pc:chgData name="Tom Irvine" userId="262373fcfcd015cf" providerId="LiveId" clId="{3C89AC9C-B2C6-431B-938B-B7A22FB5427C}" dt="2026-04-18T14:37:57.748" v="206" actId="1076"/>
        <pc:sldMkLst>
          <pc:docMk/>
          <pc:sldMk cId="393620105" sldId="565"/>
        </pc:sldMkLst>
        <pc:picChg chg="add mod">
          <ac:chgData name="Tom Irvine" userId="262373fcfcd015cf" providerId="LiveId" clId="{3C89AC9C-B2C6-431B-938B-B7A22FB5427C}" dt="2026-04-18T14:37:57.748" v="206" actId="1076"/>
          <ac:picMkLst>
            <pc:docMk/>
            <pc:sldMk cId="393620105" sldId="565"/>
            <ac:picMk id="3" creationId="{592491B5-D23C-A27D-CBA3-713E5FB1561D}"/>
          </ac:picMkLst>
        </pc:picChg>
      </pc:sldChg>
      <pc:sldChg chg="modSp add mod">
        <pc:chgData name="Tom Irvine" userId="262373fcfcd015cf" providerId="LiveId" clId="{3C89AC9C-B2C6-431B-938B-B7A22FB5427C}" dt="2026-04-18T14:41:36.213" v="209" actId="20577"/>
        <pc:sldMkLst>
          <pc:docMk/>
          <pc:sldMk cId="2975782840" sldId="566"/>
        </pc:sldMkLst>
        <pc:spChg chg="mod">
          <ac:chgData name="Tom Irvine" userId="262373fcfcd015cf" providerId="LiveId" clId="{3C89AC9C-B2C6-431B-938B-B7A22FB5427C}" dt="2026-04-18T14:41:36.213" v="209" actId="20577"/>
          <ac:spMkLst>
            <pc:docMk/>
            <pc:sldMk cId="2975782840" sldId="566"/>
            <ac:spMk id="10" creationId="{A0D89369-0B25-9CC8-8A5A-D9996A3FDD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4/18/2026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A39C9844-216E-A995-47E2-59E98DE9ED4B}"/>
            </a:ext>
          </a:extLst>
        </p:cNvPr>
        <p:cNvGrpSpPr/>
        <p:nvPr/>
      </p:nvGrpSpPr>
      <p:grpSpPr>
        <a:xfrm>
          <a:off x="0" y="0"/>
          <a:ext cx="0" cy="0"/>
          <a:chOff x="0" y="0"/>
          <a:chExt cx="0" cy="0"/>
        </a:xfrm>
      </p:grpSpPr>
      <p:sp>
        <p:nvSpPr>
          <p:cNvPr id="378" name="Google Shape;378;p25:notes">
            <a:extLst>
              <a:ext uri="{FF2B5EF4-FFF2-40B4-BE49-F238E27FC236}">
                <a16:creationId xmlns:a16="http://schemas.microsoft.com/office/drawing/2014/main" id="{87C57085-371A-619E-AEC8-4176864C703A}"/>
              </a:ext>
            </a:extLst>
          </p:cNvPr>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25:notes">
            <a:extLst>
              <a:ext uri="{FF2B5EF4-FFF2-40B4-BE49-F238E27FC236}">
                <a16:creationId xmlns:a16="http://schemas.microsoft.com/office/drawing/2014/main" id="{9EF9F532-7F94-72D3-ED4D-2AD5E836EADA}"/>
              </a:ext>
            </a:extLst>
          </p:cNvPr>
          <p:cNvSpPr txBox="1">
            <a:spLocks noGrp="1"/>
          </p:cNvSpPr>
          <p:nvPr>
            <p:ph type="body" idx="1"/>
          </p:nvPr>
        </p:nvSpPr>
        <p:spPr>
          <a:xfrm>
            <a:off x="906462" y="4716462"/>
            <a:ext cx="4984800" cy="44655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dirty="0"/>
          </a:p>
        </p:txBody>
      </p:sp>
      <p:sp>
        <p:nvSpPr>
          <p:cNvPr id="380" name="Google Shape;380;p25:notes">
            <a:extLst>
              <a:ext uri="{FF2B5EF4-FFF2-40B4-BE49-F238E27FC236}">
                <a16:creationId xmlns:a16="http://schemas.microsoft.com/office/drawing/2014/main" id="{FCA49462-4B1C-92F0-E9B4-ACEF8A17A4A8}"/>
              </a:ext>
            </a:extLst>
          </p:cNvPr>
          <p:cNvSpPr txBox="1"/>
          <p:nvPr/>
        </p:nvSpPr>
        <p:spPr>
          <a:xfrm>
            <a:off x="3851275" y="9429750"/>
            <a:ext cx="2946300" cy="496800"/>
          </a:xfrm>
          <a:prstGeom prst="rect">
            <a:avLst/>
          </a:prstGeom>
          <a:noFill/>
          <a:ln>
            <a:noFill/>
          </a:ln>
        </p:spPr>
        <p:txBody>
          <a:bodyPr spcFirstLastPara="1" wrap="square" lIns="93325" tIns="46650" rIns="93325"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161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13</a:t>
            </a:fld>
            <a:endParaRPr lang="en-US"/>
          </a:p>
        </p:txBody>
      </p:sp>
    </p:spTree>
    <p:extLst>
      <p:ext uri="{BB962C8B-B14F-4D97-AF65-F5344CB8AC3E}">
        <p14:creationId xmlns:p14="http://schemas.microsoft.com/office/powerpoint/2010/main" val="96391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14</a:t>
            </a:fld>
            <a:endParaRPr lang="en-US"/>
          </a:p>
        </p:txBody>
      </p:sp>
    </p:spTree>
    <p:extLst>
      <p:ext uri="{BB962C8B-B14F-4D97-AF65-F5344CB8AC3E}">
        <p14:creationId xmlns:p14="http://schemas.microsoft.com/office/powerpoint/2010/main" val="395811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58947-30DC-66B7-666A-C8F1200B2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C5D5F-2E10-BA89-51A9-3DA90DD4D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A46CE-4059-EEA0-74DD-845229019F3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107EAE1-4DD3-BFFB-CFB7-2D6A137AC552}"/>
              </a:ext>
            </a:extLst>
          </p:cNvPr>
          <p:cNvSpPr>
            <a:spLocks noGrp="1"/>
          </p:cNvSpPr>
          <p:nvPr>
            <p:ph type="sldNum" sz="quarter" idx="10"/>
          </p:nvPr>
        </p:nvSpPr>
        <p:spPr/>
        <p:txBody>
          <a:bodyPr/>
          <a:lstStyle/>
          <a:p>
            <a:fld id="{5CCE60C6-2A61-4562-BD48-2D6AD5E3D1D4}" type="slidenum">
              <a:rPr lang="en-US" smtClean="0"/>
              <a:pPr/>
              <a:t>18</a:t>
            </a:fld>
            <a:endParaRPr lang="en-US"/>
          </a:p>
        </p:txBody>
      </p:sp>
    </p:spTree>
    <p:extLst>
      <p:ext uri="{BB962C8B-B14F-4D97-AF65-F5344CB8AC3E}">
        <p14:creationId xmlns:p14="http://schemas.microsoft.com/office/powerpoint/2010/main" val="90687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2</a:t>
            </a:fld>
            <a:endParaRPr lang="en-US"/>
          </a:p>
        </p:txBody>
      </p:sp>
    </p:spTree>
    <p:extLst>
      <p:ext uri="{BB962C8B-B14F-4D97-AF65-F5344CB8AC3E}">
        <p14:creationId xmlns:p14="http://schemas.microsoft.com/office/powerpoint/2010/main" val="2310752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27</a:t>
            </a:fld>
            <a:endParaRPr lang="en-US"/>
          </a:p>
        </p:txBody>
      </p:sp>
    </p:spTree>
    <p:extLst>
      <p:ext uri="{BB962C8B-B14F-4D97-AF65-F5344CB8AC3E}">
        <p14:creationId xmlns:p14="http://schemas.microsoft.com/office/powerpoint/2010/main" val="211565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4</a:t>
            </a:fld>
            <a:endParaRPr lang="en-US"/>
          </a:p>
        </p:txBody>
      </p:sp>
    </p:spTree>
    <p:extLst>
      <p:ext uri="{BB962C8B-B14F-4D97-AF65-F5344CB8AC3E}">
        <p14:creationId xmlns:p14="http://schemas.microsoft.com/office/powerpoint/2010/main" val="189420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5</a:t>
            </a:fld>
            <a:endParaRPr lang="en-US"/>
          </a:p>
        </p:txBody>
      </p:sp>
    </p:spTree>
    <p:extLst>
      <p:ext uri="{BB962C8B-B14F-4D97-AF65-F5344CB8AC3E}">
        <p14:creationId xmlns:p14="http://schemas.microsoft.com/office/powerpoint/2010/main" val="11625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p:nvPr/>
        </p:nvSpPr>
        <p:spPr>
          <a:xfrm>
            <a:off x="3851275" y="9429750"/>
            <a:ext cx="2946300" cy="4968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dirty="0"/>
          </a:p>
        </p:txBody>
      </p:sp>
      <p:sp>
        <p:nvSpPr>
          <p:cNvPr id="300" name="Google Shape;300;p19: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19:notes"/>
          <p:cNvSpPr txBox="1">
            <a:spLocks noGrp="1"/>
          </p:cNvSpPr>
          <p:nvPr>
            <p:ph type="body" idx="1"/>
          </p:nvPr>
        </p:nvSpPr>
        <p:spPr>
          <a:xfrm>
            <a:off x="906462" y="4716462"/>
            <a:ext cx="4984800" cy="44655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p:nvPr/>
        </p:nvSpPr>
        <p:spPr>
          <a:xfrm>
            <a:off x="3851275" y="9429750"/>
            <a:ext cx="2946300" cy="496800"/>
          </a:xfrm>
          <a:prstGeom prst="rect">
            <a:avLst/>
          </a:prstGeom>
          <a:noFill/>
          <a:ln>
            <a:noFill/>
          </a:ln>
        </p:spPr>
        <p:txBody>
          <a:bodyPr spcFirstLastPara="1" wrap="square" lIns="93325" tIns="46650" rIns="93325"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dirty="0"/>
          </a:p>
        </p:txBody>
      </p:sp>
      <p:sp>
        <p:nvSpPr>
          <p:cNvPr id="324" name="Google Shape;324;p21: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21:notes"/>
          <p:cNvSpPr txBox="1">
            <a:spLocks noGrp="1"/>
          </p:cNvSpPr>
          <p:nvPr>
            <p:ph type="body" idx="1"/>
          </p:nvPr>
        </p:nvSpPr>
        <p:spPr>
          <a:xfrm>
            <a:off x="906462" y="4716462"/>
            <a:ext cx="4984800" cy="44655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txBox="1"/>
          <p:nvPr/>
        </p:nvSpPr>
        <p:spPr>
          <a:xfrm>
            <a:off x="3851275" y="9429750"/>
            <a:ext cx="2946300" cy="496800"/>
          </a:xfrm>
          <a:prstGeom prst="rect">
            <a:avLst/>
          </a:prstGeom>
          <a:noFill/>
          <a:ln>
            <a:noFill/>
          </a:ln>
        </p:spPr>
        <p:txBody>
          <a:bodyPr spcFirstLastPara="1" wrap="square" lIns="93325" tIns="46650" rIns="93325"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1" name="Google Shape;341;p22:notes"/>
          <p:cNvSpPr>
            <a:spLocks noGrp="1" noRot="1" noChangeAspect="1"/>
          </p:cNvSpPr>
          <p:nvPr>
            <p:ph type="sldImg" idx="2"/>
          </p:nvPr>
        </p:nvSpPr>
        <p:spPr>
          <a:xfrm>
            <a:off x="917575" y="744538"/>
            <a:ext cx="4964113"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2" name="Google Shape;342;p22:notes"/>
          <p:cNvSpPr txBox="1">
            <a:spLocks noGrp="1"/>
          </p:cNvSpPr>
          <p:nvPr>
            <p:ph type="body" idx="1"/>
          </p:nvPr>
        </p:nvSpPr>
        <p:spPr>
          <a:xfrm>
            <a:off x="906462" y="4716462"/>
            <a:ext cx="4984800" cy="4465500"/>
          </a:xfrm>
          <a:prstGeom prst="rect">
            <a:avLst/>
          </a:prstGeom>
          <a:noFill/>
          <a:ln>
            <a:noFill/>
          </a:ln>
        </p:spPr>
        <p:txBody>
          <a:bodyPr spcFirstLastPara="1" wrap="square" lIns="93325" tIns="46650" rIns="93325" bIns="4665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248400" y="618309"/>
            <a:ext cx="2144370" cy="461665"/>
          </a:xfrm>
          <a:prstGeom prst="rect">
            <a:avLst/>
          </a:prstGeom>
        </p:spPr>
        <p:txBody>
          <a:bodyPr wrap="none">
            <a:spAutoFit/>
          </a:bodyPr>
          <a:lstStyle/>
          <a:p>
            <a:r>
              <a:rPr kumimoji="0" lang="en-US" sz="2400" b="1" dirty="0">
                <a:solidFill>
                  <a:srgbClr val="003399"/>
                </a:solidFill>
                <a:latin typeface="Arial" pitchFamily="34" charset="0"/>
                <a:cs typeface="Arial" pitchFamily="34" charset="0"/>
              </a:rPr>
              <a:t>Vibrationdata</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16" name="Google Shape;16;p2"/>
          <p:cNvSpPr txBox="1">
            <a:spLocks noGrp="1"/>
          </p:cNvSpPr>
          <p:nvPr>
            <p:ph type="body" idx="1"/>
          </p:nvPr>
        </p:nvSpPr>
        <p:spPr>
          <a:xfrm>
            <a:off x="3124200" y="1981200"/>
            <a:ext cx="5486400" cy="41148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7" name="Google Shape;17;p2"/>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8" name="Google Shape;18;p2"/>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9" name="Google Shape;19;p2"/>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6115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7200" y="274638"/>
            <a:ext cx="8229600" cy="58215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2" name="Google Shape;22;p3"/>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3" name="Google Shape;23;p3"/>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4" name="Google Shape;24;p3"/>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5722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rot="5400000">
            <a:off x="4747350" y="2156688"/>
            <a:ext cx="5821500" cy="20574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rot="5400000">
            <a:off x="556350" y="175488"/>
            <a:ext cx="5821500" cy="60198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 name="Google Shape;28;p4"/>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0738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33" name="Google Shape;33;p5"/>
          <p:cNvSpPr txBox="1">
            <a:spLocks noGrp="1"/>
          </p:cNvSpPr>
          <p:nvPr>
            <p:ph type="body" idx="1"/>
          </p:nvPr>
        </p:nvSpPr>
        <p:spPr>
          <a:xfrm rot="5400000">
            <a:off x="3810000" y="1295400"/>
            <a:ext cx="4114800" cy="5486400"/>
          </a:xfrm>
          <a:prstGeom prst="rect">
            <a:avLst/>
          </a:prstGeom>
          <a:noFill/>
          <a:ln>
            <a:noFill/>
          </a:ln>
        </p:spPr>
        <p:txBody>
          <a:bodyPr spcFirstLastPara="1" wrap="square" lIns="92075" tIns="46025" rIns="92075" bIns="46025" anchor="t" anchorCtr="0">
            <a:noAutofit/>
          </a:bodyPr>
          <a:lstStyle>
            <a:lvl1pPr marL="457200" lvl="0" indent="-285750" algn="l" rtl="0">
              <a:spcBef>
                <a:spcPts val="360"/>
              </a:spcBef>
              <a:spcAft>
                <a:spcPts val="0"/>
              </a:spcAft>
              <a:buSzPts val="900"/>
              <a:buChar char="●"/>
              <a:defRPr/>
            </a:lvl1pPr>
            <a:lvl2pPr marL="914400" lvl="1" indent="-314325" algn="l" rtl="0">
              <a:spcBef>
                <a:spcPts val="360"/>
              </a:spcBef>
              <a:spcAft>
                <a:spcPts val="0"/>
              </a:spcAft>
              <a:buSzPts val="1350"/>
              <a:buChar char="●"/>
              <a:defRPr/>
            </a:lvl2pPr>
            <a:lvl3pPr marL="1371600" lvl="2" indent="-302894" algn="l" rtl="0">
              <a:spcBef>
                <a:spcPts val="360"/>
              </a:spcBef>
              <a:spcAft>
                <a:spcPts val="0"/>
              </a:spcAft>
              <a:buSzPts val="117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4" name="Google Shape;34;p5"/>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06554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lnSpc>
                <a:spcPct val="70000"/>
              </a:lnSpc>
              <a:spcBef>
                <a:spcPts val="0"/>
              </a:spcBef>
              <a:spcAft>
                <a:spcPts val="0"/>
              </a:spcAft>
              <a:buSzPts val="1400"/>
              <a:buNone/>
              <a:defRPr sz="20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39" name="Google Shape;39;p6"/>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rgbClr val="003399"/>
              </a:buClr>
              <a:buSzPts val="1600"/>
              <a:buFont typeface="Arial"/>
              <a:buNone/>
              <a:defRPr sz="3200" b="1" i="0" u="none" strike="noStrike" cap="none">
                <a:solidFill>
                  <a:schemeClr val="lt2"/>
                </a:solidFill>
                <a:latin typeface="Arial"/>
                <a:ea typeface="Arial"/>
                <a:cs typeface="Arial"/>
                <a:sym typeface="Arial"/>
              </a:defRPr>
            </a:lvl1pPr>
            <a:lvl2pPr marR="0" lvl="1" algn="l" rtl="0">
              <a:spcBef>
                <a:spcPts val="560"/>
              </a:spcBef>
              <a:spcAft>
                <a:spcPts val="0"/>
              </a:spcAft>
              <a:buClr>
                <a:srgbClr val="003399"/>
              </a:buClr>
              <a:buSzPts val="2100"/>
              <a:buFont typeface="Arial"/>
              <a:buNone/>
              <a:defRPr sz="2800" b="0" i="0" u="none" strike="noStrike" cap="none">
                <a:solidFill>
                  <a:schemeClr val="lt2"/>
                </a:solidFill>
                <a:latin typeface="Arial"/>
                <a:ea typeface="Arial"/>
                <a:cs typeface="Arial"/>
                <a:sym typeface="Arial"/>
              </a:defRPr>
            </a:lvl2pPr>
            <a:lvl3pPr marR="0" lvl="2" algn="l" rtl="0">
              <a:spcBef>
                <a:spcPts val="480"/>
              </a:spcBef>
              <a:spcAft>
                <a:spcPts val="0"/>
              </a:spcAft>
              <a:buClr>
                <a:schemeClr val="lt2"/>
              </a:buClr>
              <a:buSzPts val="1560"/>
              <a:buFont typeface="Arial"/>
              <a:buNone/>
              <a:defRPr sz="2400" b="0" i="0" u="none" strike="noStrike" cap="none">
                <a:solidFill>
                  <a:schemeClr val="lt2"/>
                </a:solidFill>
                <a:latin typeface="Arial"/>
                <a:ea typeface="Arial"/>
                <a:cs typeface="Arial"/>
                <a:sym typeface="Arial"/>
              </a:defRPr>
            </a:lvl3pPr>
            <a:lvl4pPr marR="0" lvl="3"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4pPr>
            <a:lvl5pPr marR="0" lvl="4"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5pPr>
            <a:lvl6pPr marR="0" lvl="5"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6pPr>
            <a:lvl7pPr marR="0" lvl="6"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7pPr>
            <a:lvl8pPr marR="0" lvl="7"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8pPr>
            <a:lvl9pPr marR="0" lvl="8"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9pPr>
          </a:lstStyle>
          <a:p>
            <a:endParaRPr dirty="0"/>
          </a:p>
        </p:txBody>
      </p:sp>
      <p:sp>
        <p:nvSpPr>
          <p:cNvPr id="40" name="Google Shape;40;p6"/>
          <p:cNvSpPr txBox="1">
            <a:spLocks noGrp="1"/>
          </p:cNvSpPr>
          <p:nvPr>
            <p:ph type="body" idx="1"/>
          </p:nvPr>
        </p:nvSpPr>
        <p:spPr>
          <a:xfrm>
            <a:off x="1792288" y="5367338"/>
            <a:ext cx="5486400" cy="804900"/>
          </a:xfrm>
          <a:prstGeom prst="rect">
            <a:avLst/>
          </a:prstGeom>
          <a:noFill/>
          <a:ln>
            <a:noFill/>
          </a:ln>
        </p:spPr>
        <p:txBody>
          <a:bodyPr spcFirstLastPara="1" wrap="square" lIns="92075" tIns="46025" rIns="92075" bIns="46025" anchor="t" anchorCtr="0">
            <a:noAutofit/>
          </a:bodyPr>
          <a:lstStyle>
            <a:lvl1pPr marL="457200" lvl="0" indent="-228600" algn="l" rtl="0">
              <a:spcBef>
                <a:spcPts val="280"/>
              </a:spcBef>
              <a:spcAft>
                <a:spcPts val="0"/>
              </a:spcAft>
              <a:buSzPts val="700"/>
              <a:buNone/>
              <a:defRPr sz="1400"/>
            </a:lvl1pPr>
            <a:lvl2pPr marL="914400" lvl="1" indent="-228600" algn="l" rtl="0">
              <a:spcBef>
                <a:spcPts val="240"/>
              </a:spcBef>
              <a:spcAft>
                <a:spcPts val="0"/>
              </a:spcAft>
              <a:buSzPts val="90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900"/>
              <a:buFont typeface="Arial"/>
              <a:buNone/>
              <a:defRPr sz="900"/>
            </a:lvl4pPr>
            <a:lvl5pPr marL="2286000" lvl="4" indent="-228600" algn="l" rtl="0">
              <a:spcBef>
                <a:spcPts val="180"/>
              </a:spcBef>
              <a:spcAft>
                <a:spcPts val="0"/>
              </a:spcAft>
              <a:buSzPts val="900"/>
              <a:buFont typeface="Arial"/>
              <a:buNone/>
              <a:defRPr sz="900"/>
            </a:lvl5pPr>
            <a:lvl6pPr marL="2743200" lvl="5" indent="-228600" algn="l" rtl="0">
              <a:spcBef>
                <a:spcPts val="180"/>
              </a:spcBef>
              <a:spcAft>
                <a:spcPts val="0"/>
              </a:spcAft>
              <a:buSzPts val="900"/>
              <a:buFont typeface="Arial"/>
              <a:buNone/>
              <a:defRPr sz="900"/>
            </a:lvl6pPr>
            <a:lvl7pPr marL="3200400" lvl="6" indent="-228600" algn="l" rtl="0">
              <a:spcBef>
                <a:spcPts val="180"/>
              </a:spcBef>
              <a:spcAft>
                <a:spcPts val="0"/>
              </a:spcAft>
              <a:buSzPts val="900"/>
              <a:buFont typeface="Arial"/>
              <a:buNone/>
              <a:defRPr sz="900"/>
            </a:lvl7pPr>
            <a:lvl8pPr marL="3657600" lvl="7" indent="-228600" algn="l" rtl="0">
              <a:spcBef>
                <a:spcPts val="180"/>
              </a:spcBef>
              <a:spcAft>
                <a:spcPts val="0"/>
              </a:spcAft>
              <a:buSzPts val="900"/>
              <a:buFont typeface="Arial"/>
              <a:buNone/>
              <a:defRPr sz="900"/>
            </a:lvl8pPr>
            <a:lvl9pPr marL="4114800" lvl="8" indent="-228600" algn="l" rtl="0">
              <a:spcBef>
                <a:spcPts val="180"/>
              </a:spcBef>
              <a:spcAft>
                <a:spcPts val="0"/>
              </a:spcAft>
              <a:buSzPts val="900"/>
              <a:buFont typeface="Arial"/>
              <a:buNone/>
              <a:defRPr sz="900"/>
            </a:lvl9pPr>
          </a:lstStyle>
          <a:p>
            <a:endParaRPr/>
          </a:p>
        </p:txBody>
      </p:sp>
      <p:sp>
        <p:nvSpPr>
          <p:cNvPr id="41" name="Google Shape;41;p6"/>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5790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marR="0" lvl="0" algn="l" rtl="0">
              <a:lnSpc>
                <a:spcPct val="70000"/>
              </a:lnSpc>
              <a:spcBef>
                <a:spcPts val="0"/>
              </a:spcBef>
              <a:spcAft>
                <a:spcPts val="0"/>
              </a:spcAft>
              <a:buSzPts val="1400"/>
              <a:buNone/>
              <a:defRPr sz="20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46" name="Google Shape;46;p7"/>
          <p:cNvSpPr txBox="1">
            <a:spLocks noGrp="1"/>
          </p:cNvSpPr>
          <p:nvPr>
            <p:ph type="body" idx="1"/>
          </p:nvPr>
        </p:nvSpPr>
        <p:spPr>
          <a:xfrm>
            <a:off x="3575050" y="273050"/>
            <a:ext cx="5111700" cy="5853000"/>
          </a:xfrm>
          <a:prstGeom prst="rect">
            <a:avLst/>
          </a:prstGeom>
          <a:noFill/>
          <a:ln>
            <a:noFill/>
          </a:ln>
        </p:spPr>
        <p:txBody>
          <a:bodyPr spcFirstLastPara="1" wrap="square" lIns="92075" tIns="46025" rIns="92075" bIns="46025" anchor="t" anchorCtr="0">
            <a:noAutofit/>
          </a:bodyPr>
          <a:lstStyle>
            <a:lvl1pPr marL="457200" lvl="0" indent="-330200" algn="l" rtl="0">
              <a:spcBef>
                <a:spcPts val="640"/>
              </a:spcBef>
              <a:spcAft>
                <a:spcPts val="0"/>
              </a:spcAft>
              <a:buSzPts val="1600"/>
              <a:buChar char="●"/>
              <a:defRPr sz="3200"/>
            </a:lvl1pPr>
            <a:lvl2pPr marL="914400" lvl="1" indent="-361950" algn="l" rtl="0">
              <a:spcBef>
                <a:spcPts val="560"/>
              </a:spcBef>
              <a:spcAft>
                <a:spcPts val="0"/>
              </a:spcAft>
              <a:buSzPts val="2100"/>
              <a:buChar char="●"/>
              <a:defRPr sz="2800"/>
            </a:lvl2pPr>
            <a:lvl3pPr marL="1371600" lvl="2" indent="-327660" algn="l" rtl="0">
              <a:spcBef>
                <a:spcPts val="480"/>
              </a:spcBef>
              <a:spcAft>
                <a:spcPts val="0"/>
              </a:spcAft>
              <a:buSzPts val="1560"/>
              <a:buChar char="●"/>
              <a:defRPr sz="2400"/>
            </a:lvl3pPr>
            <a:lvl4pPr marL="1828800" lvl="3" indent="-355600" algn="l" rtl="0">
              <a:spcBef>
                <a:spcPts val="400"/>
              </a:spcBef>
              <a:spcAft>
                <a:spcPts val="0"/>
              </a:spcAft>
              <a:buSzPts val="2000"/>
              <a:buFont typeface="Arial"/>
              <a:buChar char="•"/>
              <a:defRPr sz="2000"/>
            </a:lvl4pPr>
            <a:lvl5pPr marL="2286000" lvl="4" indent="-355600" algn="l" rtl="0">
              <a:spcBef>
                <a:spcPts val="400"/>
              </a:spcBef>
              <a:spcAft>
                <a:spcPts val="0"/>
              </a:spcAft>
              <a:buSzPts val="2000"/>
              <a:buFont typeface="Arial"/>
              <a:buChar char="–"/>
              <a:defRPr sz="2000"/>
            </a:lvl5pPr>
            <a:lvl6pPr marL="2743200" lvl="5" indent="-355600" algn="l" rtl="0">
              <a:spcBef>
                <a:spcPts val="400"/>
              </a:spcBef>
              <a:spcAft>
                <a:spcPts val="0"/>
              </a:spcAft>
              <a:buSzPts val="2000"/>
              <a:buFont typeface="Arial"/>
              <a:buChar char="–"/>
              <a:defRPr sz="2000"/>
            </a:lvl6pPr>
            <a:lvl7pPr marL="3200400" lvl="6" indent="-355600" algn="l" rtl="0">
              <a:spcBef>
                <a:spcPts val="400"/>
              </a:spcBef>
              <a:spcAft>
                <a:spcPts val="0"/>
              </a:spcAft>
              <a:buSzPts val="2000"/>
              <a:buFont typeface="Arial"/>
              <a:buChar char="–"/>
              <a:defRPr sz="2000"/>
            </a:lvl7pPr>
            <a:lvl8pPr marL="3657600" lvl="7" indent="-355600" algn="l" rtl="0">
              <a:spcBef>
                <a:spcPts val="400"/>
              </a:spcBef>
              <a:spcAft>
                <a:spcPts val="0"/>
              </a:spcAft>
              <a:buSzPts val="2000"/>
              <a:buFont typeface="Arial"/>
              <a:buChar char="–"/>
              <a:defRPr sz="2000"/>
            </a:lvl8pPr>
            <a:lvl9pPr marL="4114800" lvl="8" indent="-355600" algn="l" rtl="0">
              <a:spcBef>
                <a:spcPts val="400"/>
              </a:spcBef>
              <a:spcAft>
                <a:spcPts val="0"/>
              </a:spcAft>
              <a:buSzPts val="2000"/>
              <a:buFont typeface="Arial"/>
              <a:buChar char="–"/>
              <a:defRPr sz="2000"/>
            </a:lvl9pPr>
          </a:lstStyle>
          <a:p>
            <a:endParaRPr/>
          </a:p>
        </p:txBody>
      </p:sp>
      <p:sp>
        <p:nvSpPr>
          <p:cNvPr id="47" name="Google Shape;47;p7"/>
          <p:cNvSpPr txBox="1">
            <a:spLocks noGrp="1"/>
          </p:cNvSpPr>
          <p:nvPr>
            <p:ph type="body" idx="2"/>
          </p:nvPr>
        </p:nvSpPr>
        <p:spPr>
          <a:xfrm>
            <a:off x="457200" y="1435100"/>
            <a:ext cx="3008400" cy="4691100"/>
          </a:xfrm>
          <a:prstGeom prst="rect">
            <a:avLst/>
          </a:prstGeom>
          <a:noFill/>
          <a:ln>
            <a:noFill/>
          </a:ln>
        </p:spPr>
        <p:txBody>
          <a:bodyPr spcFirstLastPara="1" wrap="square" lIns="92075" tIns="46025" rIns="92075" bIns="46025" anchor="t" anchorCtr="0">
            <a:noAutofit/>
          </a:bodyPr>
          <a:lstStyle>
            <a:lvl1pPr marL="457200" lvl="0" indent="-228600" algn="l" rtl="0">
              <a:spcBef>
                <a:spcPts val="280"/>
              </a:spcBef>
              <a:spcAft>
                <a:spcPts val="0"/>
              </a:spcAft>
              <a:buSzPts val="700"/>
              <a:buNone/>
              <a:defRPr sz="1400"/>
            </a:lvl1pPr>
            <a:lvl2pPr marL="914400" lvl="1" indent="-228600" algn="l" rtl="0">
              <a:spcBef>
                <a:spcPts val="240"/>
              </a:spcBef>
              <a:spcAft>
                <a:spcPts val="0"/>
              </a:spcAft>
              <a:buSzPts val="90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900"/>
              <a:buFont typeface="Arial"/>
              <a:buNone/>
              <a:defRPr sz="900"/>
            </a:lvl4pPr>
            <a:lvl5pPr marL="2286000" lvl="4" indent="-228600" algn="l" rtl="0">
              <a:spcBef>
                <a:spcPts val="180"/>
              </a:spcBef>
              <a:spcAft>
                <a:spcPts val="0"/>
              </a:spcAft>
              <a:buSzPts val="900"/>
              <a:buFont typeface="Arial"/>
              <a:buNone/>
              <a:defRPr sz="900"/>
            </a:lvl5pPr>
            <a:lvl6pPr marL="2743200" lvl="5" indent="-228600" algn="l" rtl="0">
              <a:spcBef>
                <a:spcPts val="180"/>
              </a:spcBef>
              <a:spcAft>
                <a:spcPts val="0"/>
              </a:spcAft>
              <a:buSzPts val="900"/>
              <a:buFont typeface="Arial"/>
              <a:buNone/>
              <a:defRPr sz="900"/>
            </a:lvl6pPr>
            <a:lvl7pPr marL="3200400" lvl="6" indent="-228600" algn="l" rtl="0">
              <a:spcBef>
                <a:spcPts val="180"/>
              </a:spcBef>
              <a:spcAft>
                <a:spcPts val="0"/>
              </a:spcAft>
              <a:buSzPts val="900"/>
              <a:buFont typeface="Arial"/>
              <a:buNone/>
              <a:defRPr sz="900"/>
            </a:lvl7pPr>
            <a:lvl8pPr marL="3657600" lvl="7" indent="-228600" algn="l" rtl="0">
              <a:spcBef>
                <a:spcPts val="180"/>
              </a:spcBef>
              <a:spcAft>
                <a:spcPts val="0"/>
              </a:spcAft>
              <a:buSzPts val="900"/>
              <a:buFont typeface="Arial"/>
              <a:buNone/>
              <a:defRPr sz="900"/>
            </a:lvl8pPr>
            <a:lvl9pPr marL="4114800" lvl="8" indent="-228600" algn="l" rtl="0">
              <a:spcBef>
                <a:spcPts val="180"/>
              </a:spcBef>
              <a:spcAft>
                <a:spcPts val="0"/>
              </a:spcAft>
              <a:buSzPts val="900"/>
              <a:buFont typeface="Arial"/>
              <a:buNone/>
              <a:defRPr sz="900"/>
            </a:lvl9pPr>
          </a:lstStyle>
          <a:p>
            <a:endParaRPr/>
          </a:p>
        </p:txBody>
      </p:sp>
      <p:sp>
        <p:nvSpPr>
          <p:cNvPr id="48" name="Google Shape;48;p7"/>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49" name="Google Shape;49;p7"/>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0" name="Google Shape;50;p7"/>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9196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3" name="Google Shape;53;p8"/>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4" name="Google Shape;54;p8"/>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9049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57" name="Google Shape;57;p9"/>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8" name="Google Shape;58;p9"/>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9" name="Google Shape;59;p9"/>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8321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62" name="Google Shape;62;p10"/>
          <p:cNvSpPr txBox="1">
            <a:spLocks noGrp="1"/>
          </p:cNvSpPr>
          <p:nvPr>
            <p:ph type="body" idx="1"/>
          </p:nvPr>
        </p:nvSpPr>
        <p:spPr>
          <a:xfrm>
            <a:off x="457200" y="1535113"/>
            <a:ext cx="4040100" cy="639900"/>
          </a:xfrm>
          <a:prstGeom prst="rect">
            <a:avLst/>
          </a:prstGeom>
          <a:noFill/>
          <a:ln>
            <a:noFill/>
          </a:ln>
        </p:spPr>
        <p:txBody>
          <a:bodyPr spcFirstLastPara="1" wrap="square" lIns="92075" tIns="46025" rIns="92075" bIns="46025" anchor="b" anchorCtr="0">
            <a:noAutofit/>
          </a:bodyPr>
          <a:lstStyle>
            <a:lvl1pPr marL="457200" lvl="0" indent="-228600" algn="l" rtl="0">
              <a:spcBef>
                <a:spcPts val="480"/>
              </a:spcBef>
              <a:spcAft>
                <a:spcPts val="0"/>
              </a:spcAft>
              <a:buSzPts val="1200"/>
              <a:buNone/>
              <a:defRPr sz="2400" b="1"/>
            </a:lvl1pPr>
            <a:lvl2pPr marL="914400" lvl="1" indent="-228600" algn="l" rtl="0">
              <a:spcBef>
                <a:spcPts val="400"/>
              </a:spcBef>
              <a:spcAft>
                <a:spcPts val="0"/>
              </a:spcAft>
              <a:buSzPts val="15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600"/>
              <a:buFont typeface="Arial"/>
              <a:buNone/>
              <a:defRPr sz="1600" b="1"/>
            </a:lvl4pPr>
            <a:lvl5pPr marL="2286000" lvl="4" indent="-228600" algn="l" rtl="0">
              <a:spcBef>
                <a:spcPts val="320"/>
              </a:spcBef>
              <a:spcAft>
                <a:spcPts val="0"/>
              </a:spcAft>
              <a:buSzPts val="1600"/>
              <a:buFont typeface="Arial"/>
              <a:buNone/>
              <a:defRPr sz="1600" b="1"/>
            </a:lvl5pPr>
            <a:lvl6pPr marL="2743200" lvl="5" indent="-228600" algn="l" rtl="0">
              <a:spcBef>
                <a:spcPts val="320"/>
              </a:spcBef>
              <a:spcAft>
                <a:spcPts val="0"/>
              </a:spcAft>
              <a:buSzPts val="1600"/>
              <a:buFont typeface="Arial"/>
              <a:buNone/>
              <a:defRPr sz="1600" b="1"/>
            </a:lvl6pPr>
            <a:lvl7pPr marL="3200400" lvl="6" indent="-228600" algn="l" rtl="0">
              <a:spcBef>
                <a:spcPts val="320"/>
              </a:spcBef>
              <a:spcAft>
                <a:spcPts val="0"/>
              </a:spcAft>
              <a:buSzPts val="1600"/>
              <a:buFont typeface="Arial"/>
              <a:buNone/>
              <a:defRPr sz="1600" b="1"/>
            </a:lvl7pPr>
            <a:lvl8pPr marL="3657600" lvl="7" indent="-228600" algn="l" rtl="0">
              <a:spcBef>
                <a:spcPts val="320"/>
              </a:spcBef>
              <a:spcAft>
                <a:spcPts val="0"/>
              </a:spcAft>
              <a:buSzPts val="1600"/>
              <a:buFont typeface="Arial"/>
              <a:buNone/>
              <a:defRPr sz="1600" b="1"/>
            </a:lvl8pPr>
            <a:lvl9pPr marL="4114800" lvl="8" indent="-228600" algn="l" rtl="0">
              <a:spcBef>
                <a:spcPts val="320"/>
              </a:spcBef>
              <a:spcAft>
                <a:spcPts val="0"/>
              </a:spcAft>
              <a:buSzPts val="1600"/>
              <a:buFont typeface="Arial"/>
              <a:buNone/>
              <a:defRPr sz="1600" b="1"/>
            </a:lvl9pPr>
          </a:lstStyle>
          <a:p>
            <a:endParaRPr/>
          </a:p>
        </p:txBody>
      </p:sp>
      <p:sp>
        <p:nvSpPr>
          <p:cNvPr id="63" name="Google Shape;63;p10"/>
          <p:cNvSpPr txBox="1">
            <a:spLocks noGrp="1"/>
          </p:cNvSpPr>
          <p:nvPr>
            <p:ph type="body" idx="2"/>
          </p:nvPr>
        </p:nvSpPr>
        <p:spPr>
          <a:xfrm>
            <a:off x="457200" y="2174875"/>
            <a:ext cx="4040100" cy="3951300"/>
          </a:xfrm>
          <a:prstGeom prst="rect">
            <a:avLst/>
          </a:prstGeom>
          <a:noFill/>
          <a:ln>
            <a:noFill/>
          </a:ln>
        </p:spPr>
        <p:txBody>
          <a:bodyPr spcFirstLastPara="1" wrap="square" lIns="92075" tIns="46025" rIns="92075" bIns="46025" anchor="t" anchorCtr="0">
            <a:noAutofit/>
          </a:bodyPr>
          <a:lstStyle>
            <a:lvl1pPr marL="457200" lvl="0" indent="-304800" algn="l" rtl="0">
              <a:spcBef>
                <a:spcPts val="480"/>
              </a:spcBef>
              <a:spcAft>
                <a:spcPts val="0"/>
              </a:spcAft>
              <a:buSzPts val="1200"/>
              <a:buChar char="●"/>
              <a:defRPr sz="2400"/>
            </a:lvl1pPr>
            <a:lvl2pPr marL="914400" lvl="1" indent="-323850" algn="l" rtl="0">
              <a:spcBef>
                <a:spcPts val="400"/>
              </a:spcBef>
              <a:spcAft>
                <a:spcPts val="0"/>
              </a:spcAft>
              <a:buSzPts val="1500"/>
              <a:buChar char="●"/>
              <a:defRPr sz="2000"/>
            </a:lvl2pPr>
            <a:lvl3pPr marL="1371600" lvl="2" indent="-302894" algn="l" rtl="0">
              <a:spcBef>
                <a:spcPts val="360"/>
              </a:spcBef>
              <a:spcAft>
                <a:spcPts val="0"/>
              </a:spcAft>
              <a:buSzPts val="1170"/>
              <a:buChar char="●"/>
              <a:defRPr sz="1800"/>
            </a:lvl3pPr>
            <a:lvl4pPr marL="1828800" lvl="3" indent="-330200" algn="l" rtl="0">
              <a:spcBef>
                <a:spcPts val="320"/>
              </a:spcBef>
              <a:spcAft>
                <a:spcPts val="0"/>
              </a:spcAft>
              <a:buSzPts val="1600"/>
              <a:buFont typeface="Arial"/>
              <a:buChar char="•"/>
              <a:defRPr sz="1600"/>
            </a:lvl4pPr>
            <a:lvl5pPr marL="2286000" lvl="4" indent="-330200" algn="l" rtl="0">
              <a:spcBef>
                <a:spcPts val="320"/>
              </a:spcBef>
              <a:spcAft>
                <a:spcPts val="0"/>
              </a:spcAft>
              <a:buSzPts val="1600"/>
              <a:buFont typeface="Arial"/>
              <a:buChar char="–"/>
              <a:defRPr sz="1600"/>
            </a:lvl5pPr>
            <a:lvl6pPr marL="2743200" lvl="5" indent="-330200" algn="l" rtl="0">
              <a:spcBef>
                <a:spcPts val="320"/>
              </a:spcBef>
              <a:spcAft>
                <a:spcPts val="0"/>
              </a:spcAft>
              <a:buSzPts val="1600"/>
              <a:buFont typeface="Arial"/>
              <a:buChar char="–"/>
              <a:defRPr sz="1600"/>
            </a:lvl6pPr>
            <a:lvl7pPr marL="3200400" lvl="6" indent="-330200" algn="l" rtl="0">
              <a:spcBef>
                <a:spcPts val="320"/>
              </a:spcBef>
              <a:spcAft>
                <a:spcPts val="0"/>
              </a:spcAft>
              <a:buSzPts val="1600"/>
              <a:buFont typeface="Arial"/>
              <a:buChar char="–"/>
              <a:defRPr sz="1600"/>
            </a:lvl7pPr>
            <a:lvl8pPr marL="3657600" lvl="7" indent="-330200" algn="l" rtl="0">
              <a:spcBef>
                <a:spcPts val="320"/>
              </a:spcBef>
              <a:spcAft>
                <a:spcPts val="0"/>
              </a:spcAft>
              <a:buSzPts val="1600"/>
              <a:buFont typeface="Arial"/>
              <a:buChar char="–"/>
              <a:defRPr sz="1600"/>
            </a:lvl8pPr>
            <a:lvl9pPr marL="4114800" lvl="8" indent="-330200" algn="l" rtl="0">
              <a:spcBef>
                <a:spcPts val="320"/>
              </a:spcBef>
              <a:spcAft>
                <a:spcPts val="0"/>
              </a:spcAft>
              <a:buSzPts val="1600"/>
              <a:buFont typeface="Arial"/>
              <a:buChar char="–"/>
              <a:defRPr sz="1600"/>
            </a:lvl9pPr>
          </a:lstStyle>
          <a:p>
            <a:endParaRPr/>
          </a:p>
        </p:txBody>
      </p:sp>
      <p:sp>
        <p:nvSpPr>
          <p:cNvPr id="64" name="Google Shape;64;p10"/>
          <p:cNvSpPr txBox="1">
            <a:spLocks noGrp="1"/>
          </p:cNvSpPr>
          <p:nvPr>
            <p:ph type="body" idx="3"/>
          </p:nvPr>
        </p:nvSpPr>
        <p:spPr>
          <a:xfrm>
            <a:off x="4645025" y="1535113"/>
            <a:ext cx="4041900" cy="639900"/>
          </a:xfrm>
          <a:prstGeom prst="rect">
            <a:avLst/>
          </a:prstGeom>
          <a:noFill/>
          <a:ln>
            <a:noFill/>
          </a:ln>
        </p:spPr>
        <p:txBody>
          <a:bodyPr spcFirstLastPara="1" wrap="square" lIns="92075" tIns="46025" rIns="92075" bIns="46025" anchor="b" anchorCtr="0">
            <a:noAutofit/>
          </a:bodyPr>
          <a:lstStyle>
            <a:lvl1pPr marL="457200" lvl="0" indent="-228600" algn="l" rtl="0">
              <a:spcBef>
                <a:spcPts val="480"/>
              </a:spcBef>
              <a:spcAft>
                <a:spcPts val="0"/>
              </a:spcAft>
              <a:buSzPts val="1200"/>
              <a:buNone/>
              <a:defRPr sz="2400" b="1"/>
            </a:lvl1pPr>
            <a:lvl2pPr marL="914400" lvl="1" indent="-228600" algn="l" rtl="0">
              <a:spcBef>
                <a:spcPts val="400"/>
              </a:spcBef>
              <a:spcAft>
                <a:spcPts val="0"/>
              </a:spcAft>
              <a:buSzPts val="15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600"/>
              <a:buFont typeface="Arial"/>
              <a:buNone/>
              <a:defRPr sz="1600" b="1"/>
            </a:lvl4pPr>
            <a:lvl5pPr marL="2286000" lvl="4" indent="-228600" algn="l" rtl="0">
              <a:spcBef>
                <a:spcPts val="320"/>
              </a:spcBef>
              <a:spcAft>
                <a:spcPts val="0"/>
              </a:spcAft>
              <a:buSzPts val="1600"/>
              <a:buFont typeface="Arial"/>
              <a:buNone/>
              <a:defRPr sz="1600" b="1"/>
            </a:lvl5pPr>
            <a:lvl6pPr marL="2743200" lvl="5" indent="-228600" algn="l" rtl="0">
              <a:spcBef>
                <a:spcPts val="320"/>
              </a:spcBef>
              <a:spcAft>
                <a:spcPts val="0"/>
              </a:spcAft>
              <a:buSzPts val="1600"/>
              <a:buFont typeface="Arial"/>
              <a:buNone/>
              <a:defRPr sz="1600" b="1"/>
            </a:lvl6pPr>
            <a:lvl7pPr marL="3200400" lvl="6" indent="-228600" algn="l" rtl="0">
              <a:spcBef>
                <a:spcPts val="320"/>
              </a:spcBef>
              <a:spcAft>
                <a:spcPts val="0"/>
              </a:spcAft>
              <a:buSzPts val="1600"/>
              <a:buFont typeface="Arial"/>
              <a:buNone/>
              <a:defRPr sz="1600" b="1"/>
            </a:lvl7pPr>
            <a:lvl8pPr marL="3657600" lvl="7" indent="-228600" algn="l" rtl="0">
              <a:spcBef>
                <a:spcPts val="320"/>
              </a:spcBef>
              <a:spcAft>
                <a:spcPts val="0"/>
              </a:spcAft>
              <a:buSzPts val="1600"/>
              <a:buFont typeface="Arial"/>
              <a:buNone/>
              <a:defRPr sz="1600" b="1"/>
            </a:lvl8pPr>
            <a:lvl9pPr marL="4114800" lvl="8" indent="-228600" algn="l" rtl="0">
              <a:spcBef>
                <a:spcPts val="320"/>
              </a:spcBef>
              <a:spcAft>
                <a:spcPts val="0"/>
              </a:spcAft>
              <a:buSzPts val="1600"/>
              <a:buFont typeface="Arial"/>
              <a:buNone/>
              <a:defRPr sz="1600" b="1"/>
            </a:lvl9pPr>
          </a:lstStyle>
          <a:p>
            <a:endParaRPr/>
          </a:p>
        </p:txBody>
      </p:sp>
      <p:sp>
        <p:nvSpPr>
          <p:cNvPr id="65" name="Google Shape;65;p10"/>
          <p:cNvSpPr txBox="1">
            <a:spLocks noGrp="1"/>
          </p:cNvSpPr>
          <p:nvPr>
            <p:ph type="body" idx="4"/>
          </p:nvPr>
        </p:nvSpPr>
        <p:spPr>
          <a:xfrm>
            <a:off x="4645025" y="2174875"/>
            <a:ext cx="4041900" cy="3951300"/>
          </a:xfrm>
          <a:prstGeom prst="rect">
            <a:avLst/>
          </a:prstGeom>
          <a:noFill/>
          <a:ln>
            <a:noFill/>
          </a:ln>
        </p:spPr>
        <p:txBody>
          <a:bodyPr spcFirstLastPara="1" wrap="square" lIns="92075" tIns="46025" rIns="92075" bIns="46025" anchor="t" anchorCtr="0">
            <a:noAutofit/>
          </a:bodyPr>
          <a:lstStyle>
            <a:lvl1pPr marL="457200" lvl="0" indent="-304800" algn="l" rtl="0">
              <a:spcBef>
                <a:spcPts val="480"/>
              </a:spcBef>
              <a:spcAft>
                <a:spcPts val="0"/>
              </a:spcAft>
              <a:buSzPts val="1200"/>
              <a:buChar char="●"/>
              <a:defRPr sz="2400"/>
            </a:lvl1pPr>
            <a:lvl2pPr marL="914400" lvl="1" indent="-323850" algn="l" rtl="0">
              <a:spcBef>
                <a:spcPts val="400"/>
              </a:spcBef>
              <a:spcAft>
                <a:spcPts val="0"/>
              </a:spcAft>
              <a:buSzPts val="1500"/>
              <a:buChar char="●"/>
              <a:defRPr sz="2000"/>
            </a:lvl2pPr>
            <a:lvl3pPr marL="1371600" lvl="2" indent="-302894" algn="l" rtl="0">
              <a:spcBef>
                <a:spcPts val="360"/>
              </a:spcBef>
              <a:spcAft>
                <a:spcPts val="0"/>
              </a:spcAft>
              <a:buSzPts val="1170"/>
              <a:buChar char="●"/>
              <a:defRPr sz="1800"/>
            </a:lvl3pPr>
            <a:lvl4pPr marL="1828800" lvl="3" indent="-330200" algn="l" rtl="0">
              <a:spcBef>
                <a:spcPts val="320"/>
              </a:spcBef>
              <a:spcAft>
                <a:spcPts val="0"/>
              </a:spcAft>
              <a:buSzPts val="1600"/>
              <a:buFont typeface="Arial"/>
              <a:buChar char="•"/>
              <a:defRPr sz="1600"/>
            </a:lvl4pPr>
            <a:lvl5pPr marL="2286000" lvl="4" indent="-330200" algn="l" rtl="0">
              <a:spcBef>
                <a:spcPts val="320"/>
              </a:spcBef>
              <a:spcAft>
                <a:spcPts val="0"/>
              </a:spcAft>
              <a:buSzPts val="1600"/>
              <a:buFont typeface="Arial"/>
              <a:buChar char="–"/>
              <a:defRPr sz="1600"/>
            </a:lvl5pPr>
            <a:lvl6pPr marL="2743200" lvl="5" indent="-330200" algn="l" rtl="0">
              <a:spcBef>
                <a:spcPts val="320"/>
              </a:spcBef>
              <a:spcAft>
                <a:spcPts val="0"/>
              </a:spcAft>
              <a:buSzPts val="1600"/>
              <a:buFont typeface="Arial"/>
              <a:buChar char="–"/>
              <a:defRPr sz="1600"/>
            </a:lvl6pPr>
            <a:lvl7pPr marL="3200400" lvl="6" indent="-330200" algn="l" rtl="0">
              <a:spcBef>
                <a:spcPts val="320"/>
              </a:spcBef>
              <a:spcAft>
                <a:spcPts val="0"/>
              </a:spcAft>
              <a:buSzPts val="1600"/>
              <a:buFont typeface="Arial"/>
              <a:buChar char="–"/>
              <a:defRPr sz="1600"/>
            </a:lvl7pPr>
            <a:lvl8pPr marL="3657600" lvl="7" indent="-330200" algn="l" rtl="0">
              <a:spcBef>
                <a:spcPts val="320"/>
              </a:spcBef>
              <a:spcAft>
                <a:spcPts val="0"/>
              </a:spcAft>
              <a:buSzPts val="1600"/>
              <a:buFont typeface="Arial"/>
              <a:buChar char="–"/>
              <a:defRPr sz="1600"/>
            </a:lvl8pPr>
            <a:lvl9pPr marL="4114800" lvl="8" indent="-330200" algn="l" rtl="0">
              <a:spcBef>
                <a:spcPts val="320"/>
              </a:spcBef>
              <a:spcAft>
                <a:spcPts val="0"/>
              </a:spcAft>
              <a:buSzPts val="1600"/>
              <a:buFont typeface="Arial"/>
              <a:buChar char="–"/>
              <a:defRPr sz="1600"/>
            </a:lvl9pPr>
          </a:lstStyle>
          <a:p>
            <a:endParaRPr/>
          </a:p>
        </p:txBody>
      </p:sp>
      <p:sp>
        <p:nvSpPr>
          <p:cNvPr id="66" name="Google Shape;66;p10"/>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7" name="Google Shape;67;p10"/>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8" name="Google Shape;68;p10"/>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51234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a:off x="3124200" y="1981200"/>
            <a:ext cx="2667000" cy="4114800"/>
          </a:xfrm>
          <a:prstGeom prst="rect">
            <a:avLst/>
          </a:prstGeom>
          <a:noFill/>
          <a:ln>
            <a:noFill/>
          </a:ln>
        </p:spPr>
        <p:txBody>
          <a:bodyPr spcFirstLastPara="1" wrap="square" lIns="92075" tIns="46025" rIns="92075" bIns="46025" anchor="t" anchorCtr="0">
            <a:noAutofit/>
          </a:bodyPr>
          <a:lstStyle>
            <a:lvl1pPr marL="457200" lvl="0" indent="-317500" algn="l" rtl="0">
              <a:spcBef>
                <a:spcPts val="560"/>
              </a:spcBef>
              <a:spcAft>
                <a:spcPts val="0"/>
              </a:spcAft>
              <a:buSzPts val="1400"/>
              <a:buChar char="●"/>
              <a:defRPr sz="2800"/>
            </a:lvl1pPr>
            <a:lvl2pPr marL="914400" lvl="1" indent="-342900" algn="l" rtl="0">
              <a:spcBef>
                <a:spcPts val="480"/>
              </a:spcBef>
              <a:spcAft>
                <a:spcPts val="0"/>
              </a:spcAft>
              <a:buSzPts val="1800"/>
              <a:buChar char="●"/>
              <a:defRPr sz="2400"/>
            </a:lvl2pPr>
            <a:lvl3pPr marL="1371600" lvl="2" indent="-311150" algn="l" rtl="0">
              <a:spcBef>
                <a:spcPts val="400"/>
              </a:spcBef>
              <a:spcAft>
                <a:spcPts val="0"/>
              </a:spcAft>
              <a:buSzPts val="1300"/>
              <a:buChar char="●"/>
              <a:defRPr sz="2000"/>
            </a:lvl3pPr>
            <a:lvl4pPr marL="1828800" lvl="3" indent="-342900" algn="l" rtl="0">
              <a:spcBef>
                <a:spcPts val="360"/>
              </a:spcBef>
              <a:spcAft>
                <a:spcPts val="0"/>
              </a:spcAft>
              <a:buSzPts val="1800"/>
              <a:buFont typeface="Arial"/>
              <a:buChar char="•"/>
              <a:defRPr sz="1800"/>
            </a:lvl4pPr>
            <a:lvl5pPr marL="2286000" lvl="4" indent="-342900" algn="l" rtl="0">
              <a:spcBef>
                <a:spcPts val="360"/>
              </a:spcBef>
              <a:spcAft>
                <a:spcPts val="0"/>
              </a:spcAft>
              <a:buSzPts val="1800"/>
              <a:buFont typeface="Arial"/>
              <a:buChar char="–"/>
              <a:defRPr sz="1800"/>
            </a:lvl5pPr>
            <a:lvl6pPr marL="2743200" lvl="5" indent="-342900" algn="l" rtl="0">
              <a:spcBef>
                <a:spcPts val="360"/>
              </a:spcBef>
              <a:spcAft>
                <a:spcPts val="0"/>
              </a:spcAft>
              <a:buSzPts val="1800"/>
              <a:buFont typeface="Arial"/>
              <a:buChar char="–"/>
              <a:defRPr sz="1800"/>
            </a:lvl6pPr>
            <a:lvl7pPr marL="3200400" lvl="6" indent="-342900" algn="l" rtl="0">
              <a:spcBef>
                <a:spcPts val="360"/>
              </a:spcBef>
              <a:spcAft>
                <a:spcPts val="0"/>
              </a:spcAft>
              <a:buSzPts val="1800"/>
              <a:buFont typeface="Arial"/>
              <a:buChar char="–"/>
              <a:defRPr sz="1800"/>
            </a:lvl7pPr>
            <a:lvl8pPr marL="3657600" lvl="7" indent="-342900" algn="l" rtl="0">
              <a:spcBef>
                <a:spcPts val="360"/>
              </a:spcBef>
              <a:spcAft>
                <a:spcPts val="0"/>
              </a:spcAft>
              <a:buSzPts val="1800"/>
              <a:buFont typeface="Arial"/>
              <a:buChar char="–"/>
              <a:defRPr sz="1800"/>
            </a:lvl8pPr>
            <a:lvl9pPr marL="4114800" lvl="8" indent="-342900" algn="l" rtl="0">
              <a:spcBef>
                <a:spcPts val="360"/>
              </a:spcBef>
              <a:spcAft>
                <a:spcPts val="0"/>
              </a:spcAft>
              <a:buSzPts val="1800"/>
              <a:buFont typeface="Arial"/>
              <a:buChar char="–"/>
              <a:defRPr sz="1800"/>
            </a:lvl9pPr>
          </a:lstStyle>
          <a:p>
            <a:endParaRPr/>
          </a:p>
        </p:txBody>
      </p:sp>
      <p:sp>
        <p:nvSpPr>
          <p:cNvPr id="72" name="Google Shape;72;p11"/>
          <p:cNvSpPr txBox="1">
            <a:spLocks noGrp="1"/>
          </p:cNvSpPr>
          <p:nvPr>
            <p:ph type="body" idx="2"/>
          </p:nvPr>
        </p:nvSpPr>
        <p:spPr>
          <a:xfrm>
            <a:off x="5943600" y="1981200"/>
            <a:ext cx="2667000" cy="4114800"/>
          </a:xfrm>
          <a:prstGeom prst="rect">
            <a:avLst/>
          </a:prstGeom>
          <a:noFill/>
          <a:ln>
            <a:noFill/>
          </a:ln>
        </p:spPr>
        <p:txBody>
          <a:bodyPr spcFirstLastPara="1" wrap="square" lIns="92075" tIns="46025" rIns="92075" bIns="46025" anchor="t" anchorCtr="0">
            <a:noAutofit/>
          </a:bodyPr>
          <a:lstStyle>
            <a:lvl1pPr marL="457200" lvl="0" indent="-317500" algn="l" rtl="0">
              <a:spcBef>
                <a:spcPts val="560"/>
              </a:spcBef>
              <a:spcAft>
                <a:spcPts val="0"/>
              </a:spcAft>
              <a:buSzPts val="1400"/>
              <a:buChar char="●"/>
              <a:defRPr sz="2800"/>
            </a:lvl1pPr>
            <a:lvl2pPr marL="914400" lvl="1" indent="-342900" algn="l" rtl="0">
              <a:spcBef>
                <a:spcPts val="480"/>
              </a:spcBef>
              <a:spcAft>
                <a:spcPts val="0"/>
              </a:spcAft>
              <a:buSzPts val="1800"/>
              <a:buChar char="●"/>
              <a:defRPr sz="2400"/>
            </a:lvl2pPr>
            <a:lvl3pPr marL="1371600" lvl="2" indent="-311150" algn="l" rtl="0">
              <a:spcBef>
                <a:spcPts val="400"/>
              </a:spcBef>
              <a:spcAft>
                <a:spcPts val="0"/>
              </a:spcAft>
              <a:buSzPts val="1300"/>
              <a:buChar char="●"/>
              <a:defRPr sz="2000"/>
            </a:lvl3pPr>
            <a:lvl4pPr marL="1828800" lvl="3" indent="-342900" algn="l" rtl="0">
              <a:spcBef>
                <a:spcPts val="360"/>
              </a:spcBef>
              <a:spcAft>
                <a:spcPts val="0"/>
              </a:spcAft>
              <a:buSzPts val="1800"/>
              <a:buFont typeface="Arial"/>
              <a:buChar char="•"/>
              <a:defRPr sz="1800"/>
            </a:lvl4pPr>
            <a:lvl5pPr marL="2286000" lvl="4" indent="-342900" algn="l" rtl="0">
              <a:spcBef>
                <a:spcPts val="360"/>
              </a:spcBef>
              <a:spcAft>
                <a:spcPts val="0"/>
              </a:spcAft>
              <a:buSzPts val="1800"/>
              <a:buFont typeface="Arial"/>
              <a:buChar char="–"/>
              <a:defRPr sz="1800"/>
            </a:lvl5pPr>
            <a:lvl6pPr marL="2743200" lvl="5" indent="-342900" algn="l" rtl="0">
              <a:spcBef>
                <a:spcPts val="360"/>
              </a:spcBef>
              <a:spcAft>
                <a:spcPts val="0"/>
              </a:spcAft>
              <a:buSzPts val="1800"/>
              <a:buFont typeface="Arial"/>
              <a:buChar char="–"/>
              <a:defRPr sz="1800"/>
            </a:lvl6pPr>
            <a:lvl7pPr marL="3200400" lvl="6" indent="-342900" algn="l" rtl="0">
              <a:spcBef>
                <a:spcPts val="360"/>
              </a:spcBef>
              <a:spcAft>
                <a:spcPts val="0"/>
              </a:spcAft>
              <a:buSzPts val="1800"/>
              <a:buFont typeface="Arial"/>
              <a:buChar char="–"/>
              <a:defRPr sz="1800"/>
            </a:lvl7pPr>
            <a:lvl8pPr marL="3657600" lvl="7" indent="-342900" algn="l" rtl="0">
              <a:spcBef>
                <a:spcPts val="360"/>
              </a:spcBef>
              <a:spcAft>
                <a:spcPts val="0"/>
              </a:spcAft>
              <a:buSzPts val="1800"/>
              <a:buFont typeface="Arial"/>
              <a:buChar char="–"/>
              <a:defRPr sz="1800"/>
            </a:lvl8pPr>
            <a:lvl9pPr marL="4114800" lvl="8" indent="-342900" algn="l" rtl="0">
              <a:spcBef>
                <a:spcPts val="360"/>
              </a:spcBef>
              <a:spcAft>
                <a:spcPts val="0"/>
              </a:spcAft>
              <a:buSzPts val="1800"/>
              <a:buFont typeface="Arial"/>
              <a:buChar char="–"/>
              <a:defRPr sz="1800"/>
            </a:lvl9pPr>
          </a:lstStyle>
          <a:p>
            <a:endParaRPr/>
          </a:p>
        </p:txBody>
      </p:sp>
      <p:sp>
        <p:nvSpPr>
          <p:cNvPr id="73" name="Google Shape;73;p11"/>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4" name="Google Shape;74;p11"/>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5" name="Google Shape;75;p11"/>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8037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SzPts val="1400"/>
              <a:buNone/>
              <a:defRPr sz="4000" b="1" i="0" u="none" strike="noStrike" cap="none">
                <a:solidFill>
                  <a:srgbClr val="009999"/>
                </a:solidFill>
                <a:latin typeface="Arial"/>
                <a:ea typeface="Arial"/>
                <a:cs typeface="Arial"/>
                <a:sym typeface="Arial"/>
              </a:defRPr>
            </a:lvl1pPr>
            <a:lvl2pPr marR="0" lvl="1"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2pPr>
            <a:lvl3pPr marR="0" lvl="2"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3pPr>
            <a:lvl4pPr marR="0" lvl="3"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4pPr>
            <a:lvl5pPr marR="0" lvl="4"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5pPr>
            <a:lvl6pPr marR="0" lvl="5"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6pPr>
            <a:lvl7pPr marR="0" lvl="6"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7pPr>
            <a:lvl8pPr marR="0" lvl="7"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8pPr>
            <a:lvl9pPr marR="0" lvl="8" algn="l" rtl="0">
              <a:lnSpc>
                <a:spcPct val="70000"/>
              </a:lnSpc>
              <a:spcBef>
                <a:spcPts val="0"/>
              </a:spcBef>
              <a:spcAft>
                <a:spcPts val="0"/>
              </a:spcAft>
              <a:buSzPts val="1400"/>
              <a:buNone/>
              <a:defRPr sz="2400" b="1" i="0" u="none" strike="noStrike" cap="none">
                <a:solidFill>
                  <a:srgbClr val="009999"/>
                </a:solidFill>
                <a:latin typeface="Arial"/>
                <a:ea typeface="Arial"/>
                <a:cs typeface="Arial"/>
                <a:sym typeface="Arial"/>
              </a:defRPr>
            </a:lvl9pPr>
          </a:lstStyle>
          <a:p>
            <a:endParaRPr/>
          </a:p>
        </p:txBody>
      </p:sp>
      <p:sp>
        <p:nvSpPr>
          <p:cNvPr id="78" name="Google Shape;78;p12"/>
          <p:cNvSpPr txBox="1">
            <a:spLocks noGrp="1"/>
          </p:cNvSpPr>
          <p:nvPr>
            <p:ph type="body" idx="1"/>
          </p:nvPr>
        </p:nvSpPr>
        <p:spPr>
          <a:xfrm>
            <a:off x="722313" y="2906713"/>
            <a:ext cx="7772400" cy="1500300"/>
          </a:xfrm>
          <a:prstGeom prst="rect">
            <a:avLst/>
          </a:prstGeom>
          <a:noFill/>
          <a:ln>
            <a:noFill/>
          </a:ln>
        </p:spPr>
        <p:txBody>
          <a:bodyPr spcFirstLastPara="1" wrap="square" lIns="92075" tIns="46025" rIns="92075" bIns="46025" anchor="b" anchorCtr="0">
            <a:noAutofit/>
          </a:bodyPr>
          <a:lstStyle>
            <a:lvl1pPr marL="457200" lvl="0" indent="-228600" algn="l" rtl="0">
              <a:spcBef>
                <a:spcPts val="400"/>
              </a:spcBef>
              <a:spcAft>
                <a:spcPts val="0"/>
              </a:spcAft>
              <a:buSzPts val="1000"/>
              <a:buNone/>
              <a:defRPr sz="2000"/>
            </a:lvl1pPr>
            <a:lvl2pPr marL="914400" lvl="1" indent="-228600" algn="l" rtl="0">
              <a:spcBef>
                <a:spcPts val="360"/>
              </a:spcBef>
              <a:spcAft>
                <a:spcPts val="0"/>
              </a:spcAft>
              <a:buSzPts val="1350"/>
              <a:buNone/>
              <a:defRPr sz="1800"/>
            </a:lvl2pPr>
            <a:lvl3pPr marL="1371600" lvl="2" indent="-228600" algn="l" rtl="0">
              <a:spcBef>
                <a:spcPts val="320"/>
              </a:spcBef>
              <a:spcAft>
                <a:spcPts val="0"/>
              </a:spcAft>
              <a:buSzPts val="1040"/>
              <a:buNone/>
              <a:defRPr sz="1600"/>
            </a:lvl3pPr>
            <a:lvl4pPr marL="1828800" lvl="3" indent="-228600" algn="l" rtl="0">
              <a:spcBef>
                <a:spcPts val="280"/>
              </a:spcBef>
              <a:spcAft>
                <a:spcPts val="0"/>
              </a:spcAft>
              <a:buSzPts val="1400"/>
              <a:buFont typeface="Arial"/>
              <a:buNone/>
              <a:defRPr sz="1400"/>
            </a:lvl4pPr>
            <a:lvl5pPr marL="2286000" lvl="4" indent="-228600" algn="l" rtl="0">
              <a:spcBef>
                <a:spcPts val="280"/>
              </a:spcBef>
              <a:spcAft>
                <a:spcPts val="0"/>
              </a:spcAft>
              <a:buSzPts val="1400"/>
              <a:buFont typeface="Arial"/>
              <a:buNone/>
              <a:defRPr sz="1400"/>
            </a:lvl5pPr>
            <a:lvl6pPr marL="2743200" lvl="5" indent="-228600" algn="l" rtl="0">
              <a:spcBef>
                <a:spcPts val="280"/>
              </a:spcBef>
              <a:spcAft>
                <a:spcPts val="0"/>
              </a:spcAft>
              <a:buSzPts val="1400"/>
              <a:buFont typeface="Arial"/>
              <a:buNone/>
              <a:defRPr sz="1400"/>
            </a:lvl6pPr>
            <a:lvl7pPr marL="3200400" lvl="6" indent="-228600" algn="l" rtl="0">
              <a:spcBef>
                <a:spcPts val="280"/>
              </a:spcBef>
              <a:spcAft>
                <a:spcPts val="0"/>
              </a:spcAft>
              <a:buSzPts val="1400"/>
              <a:buFont typeface="Arial"/>
              <a:buNone/>
              <a:defRPr sz="1400"/>
            </a:lvl7pPr>
            <a:lvl8pPr marL="3657600" lvl="7" indent="-228600" algn="l" rtl="0">
              <a:spcBef>
                <a:spcPts val="280"/>
              </a:spcBef>
              <a:spcAft>
                <a:spcPts val="0"/>
              </a:spcAft>
              <a:buSzPts val="1400"/>
              <a:buFont typeface="Arial"/>
              <a:buNone/>
              <a:defRPr sz="1400"/>
            </a:lvl8pPr>
            <a:lvl9pPr marL="4114800" lvl="8" indent="-228600" algn="l" rtl="0">
              <a:spcBef>
                <a:spcPts val="280"/>
              </a:spcBef>
              <a:spcAft>
                <a:spcPts val="0"/>
              </a:spcAft>
              <a:buSzPts val="1400"/>
              <a:buFont typeface="Arial"/>
              <a:buNone/>
              <a:defRPr sz="1400"/>
            </a:lvl9pPr>
          </a:lstStyle>
          <a:p>
            <a:endParaRPr/>
          </a:p>
        </p:txBody>
      </p:sp>
      <p:sp>
        <p:nvSpPr>
          <p:cNvPr id="79" name="Google Shape;79;p12"/>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0" name="Google Shape;80;p12"/>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1" name="Google Shape;81;p12"/>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20298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4/18/2026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3124200" y="1981200"/>
            <a:ext cx="5486400" cy="4114800"/>
          </a:xfrm>
          <a:prstGeom prst="rect">
            <a:avLst/>
          </a:prstGeom>
          <a:noFill/>
          <a:ln>
            <a:noFill/>
          </a:ln>
        </p:spPr>
        <p:txBody>
          <a:bodyPr spcFirstLastPara="1" wrap="square" lIns="92075" tIns="46025" rIns="92075" bIns="46025" anchor="t" anchorCtr="0">
            <a:noAutofit/>
          </a:bodyPr>
          <a:lstStyle>
            <a:lvl1pPr marL="457200" marR="0" lvl="0" indent="-279400" algn="l" rtl="0">
              <a:spcBef>
                <a:spcPts val="320"/>
              </a:spcBef>
              <a:spcAft>
                <a:spcPts val="0"/>
              </a:spcAft>
              <a:buClr>
                <a:srgbClr val="003399"/>
              </a:buClr>
              <a:buSzPts val="800"/>
              <a:buFont typeface="Arial"/>
              <a:buChar char="●"/>
              <a:defRPr sz="1600" b="1" i="0" u="none" strike="noStrike" cap="none">
                <a:solidFill>
                  <a:schemeClr val="lt2"/>
                </a:solidFill>
                <a:latin typeface="Arial"/>
                <a:ea typeface="Arial"/>
                <a:cs typeface="Arial"/>
                <a:sym typeface="Arial"/>
              </a:defRPr>
            </a:lvl1pPr>
            <a:lvl2pPr marL="914400" marR="0" lvl="1" indent="-304800" algn="l" rtl="0">
              <a:spcBef>
                <a:spcPts val="320"/>
              </a:spcBef>
              <a:spcAft>
                <a:spcPts val="0"/>
              </a:spcAft>
              <a:buClr>
                <a:srgbClr val="003399"/>
              </a:buClr>
              <a:buSzPts val="1200"/>
              <a:buFont typeface="Arial"/>
              <a:buChar char="●"/>
              <a:defRPr sz="1600" b="0" i="0" u="none" strike="noStrike" cap="none">
                <a:solidFill>
                  <a:schemeClr val="lt2"/>
                </a:solidFill>
                <a:latin typeface="Arial"/>
                <a:ea typeface="Arial"/>
                <a:cs typeface="Arial"/>
                <a:sym typeface="Arial"/>
              </a:defRPr>
            </a:lvl2pPr>
            <a:lvl3pPr marL="1371600" marR="0" lvl="2" indent="-294639" algn="l" rtl="0">
              <a:spcBef>
                <a:spcPts val="320"/>
              </a:spcBef>
              <a:spcAft>
                <a:spcPts val="0"/>
              </a:spcAft>
              <a:buClr>
                <a:schemeClr val="lt2"/>
              </a:buClr>
              <a:buSzPts val="1040"/>
              <a:buFont typeface="Arial"/>
              <a:buChar char="●"/>
              <a:defRPr sz="1600" b="0" i="0" u="none" strike="noStrike" cap="none">
                <a:solidFill>
                  <a:schemeClr val="lt2"/>
                </a:solidFill>
                <a:latin typeface="Arial"/>
                <a:ea typeface="Arial"/>
                <a:cs typeface="Arial"/>
                <a:sym typeface="Arial"/>
              </a:defRPr>
            </a:lvl3pPr>
            <a:lvl4pPr marL="1828800" marR="0" lvl="3"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9pPr>
          </a:lstStyle>
          <a:p>
            <a:endParaRPr dirty="0"/>
          </a:p>
        </p:txBody>
      </p:sp>
      <p:sp>
        <p:nvSpPr>
          <p:cNvPr id="12" name="Google Shape;12;p1"/>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2"/>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solidFill>
                <a:srgbClr val="000000"/>
              </a:solidFill>
            </a:endParaRPr>
          </a:p>
        </p:txBody>
      </p:sp>
    </p:spTree>
    <p:extLst>
      <p:ext uri="{BB962C8B-B14F-4D97-AF65-F5344CB8AC3E}">
        <p14:creationId xmlns:p14="http://schemas.microsoft.com/office/powerpoint/2010/main" val="34819218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5" name="Rectangle 3"/>
          <p:cNvSpPr txBox="1">
            <a:spLocks noChangeArrowheads="1"/>
          </p:cNvSpPr>
          <p:nvPr>
            <p:custDataLst>
              <p:tags r:id="rId2"/>
            </p:custDataLst>
          </p:nvPr>
        </p:nvSpPr>
        <p:spPr>
          <a:xfrm>
            <a:off x="1143000" y="20574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a:solidFill>
                  <a:srgbClr val="003366"/>
                </a:solidFill>
                <a:latin typeface="Arial" pitchFamily="34" charset="0"/>
                <a:cs typeface="Arial" pitchFamily="34" charset="0"/>
              </a:rPr>
              <a:t>Seismic Shock Response Spectra</a:t>
            </a:r>
          </a:p>
          <a:p>
            <a:pPr>
              <a:lnSpc>
                <a:spcPts val="3800"/>
              </a:lnSpc>
              <a:spcBef>
                <a:spcPts val="300"/>
              </a:spcBef>
              <a:spcAft>
                <a:spcPts val="300"/>
              </a:spcAft>
              <a:buFont typeface="Monotype Sorts" pitchFamily="2" charset="2"/>
              <a:buNone/>
              <a:defRPr/>
            </a:pPr>
            <a:r>
              <a:rPr lang="en-US" sz="1800" b="1" dirty="0">
                <a:solidFill>
                  <a:srgbClr val="003366"/>
                </a:solidFill>
                <a:latin typeface="Arial" pitchFamily="34" charset="0"/>
                <a:cs typeface="Arial" pitchFamily="34" charset="0"/>
              </a:rPr>
              <a:t>Complex Oscillating Shock Pulse</a:t>
            </a:r>
          </a:p>
          <a:p>
            <a:pPr>
              <a:lnSpc>
                <a:spcPts val="3800"/>
              </a:lnSpc>
              <a:spcBef>
                <a:spcPts val="300"/>
              </a:spcBef>
              <a:spcAft>
                <a:spcPts val="300"/>
              </a:spcAft>
              <a:buFont typeface="Monotype Sorts" pitchFamily="2" charset="2"/>
              <a:buNone/>
              <a:defRPr/>
            </a:pPr>
            <a:endParaRPr lang="en-US" sz="1800" b="1" dirty="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r>
              <a:rPr lang="en-US" sz="1700" b="1" dirty="0">
                <a:solidFill>
                  <a:srgbClr val="003366"/>
                </a:solidFill>
                <a:latin typeface="Arial" pitchFamily="34" charset="0"/>
                <a:cs typeface="Arial" pitchFamily="34" charset="0"/>
              </a:rPr>
              <a:t>Revision B</a:t>
            </a: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Algorithm</a:t>
            </a:r>
          </a:p>
        </p:txBody>
      </p:sp>
      <p:sp>
        <p:nvSpPr>
          <p:cNvPr id="5" name="TextBox 4"/>
          <p:cNvSpPr txBox="1"/>
          <p:nvPr/>
        </p:nvSpPr>
        <p:spPr>
          <a:xfrm>
            <a:off x="1219200" y="1676400"/>
            <a:ext cx="6781800" cy="1431161"/>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50" dirty="0">
                <a:latin typeface="Calibri" pitchFamily="34" charset="0"/>
              </a:rPr>
              <a:t>Problems with arbitrary base excitation are solved using a convolution integral</a:t>
            </a:r>
            <a:br>
              <a:rPr lang="en-US" sz="1450" dirty="0">
                <a:latin typeface="Calibri" pitchFamily="34" charset="0"/>
              </a:rPr>
            </a:br>
            <a:endParaRPr lang="en-US" sz="1450" dirty="0">
              <a:latin typeface="Calibri" pitchFamily="34" charset="0"/>
            </a:endParaRPr>
          </a:p>
          <a:p>
            <a:pPr marL="285750" indent="-285750">
              <a:buClr>
                <a:srgbClr val="006699"/>
              </a:buClr>
              <a:buSzPct val="80000"/>
              <a:buFont typeface="Arial" panose="020B0604020202020204" pitchFamily="34" charset="0"/>
              <a:buChar char="•"/>
            </a:pPr>
            <a:r>
              <a:rPr lang="en-US" sz="1450" dirty="0">
                <a:latin typeface="Calibri" pitchFamily="34" charset="0"/>
              </a:rPr>
              <a:t>The convolution integral is represented by the Smallwood ramp invariant digital recursive filtering relationship for numerical efficiency</a:t>
            </a:r>
          </a:p>
          <a:p>
            <a:pPr marL="285750" indent="-285750">
              <a:buClr>
                <a:srgbClr val="006699"/>
              </a:buClr>
              <a:buSzPct val="80000"/>
              <a:buFont typeface="Arial" panose="020B0604020202020204" pitchFamily="34" charset="0"/>
              <a:buChar char="•"/>
            </a:pPr>
            <a:endParaRPr lang="en-US" sz="1450" dirty="0">
              <a:latin typeface="Calibri" pitchFamily="34" charset="0"/>
            </a:endParaRPr>
          </a:p>
          <a:p>
            <a:pPr marL="285750" indent="-285750">
              <a:buClr>
                <a:srgbClr val="006699"/>
              </a:buClr>
              <a:buSzPct val="80000"/>
              <a:buFont typeface="Arial" panose="020B0604020202020204" pitchFamily="34" charset="0"/>
              <a:buChar char="•"/>
            </a:pPr>
            <a:r>
              <a:rPr lang="en-US" sz="1250" dirty="0">
                <a:latin typeface="Calibri" pitchFamily="34" charset="0"/>
              </a:rPr>
              <a:t>https://blog.vibrationdata.com/2013/04/22/david-o-smallwood-papers/</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5562600" cy="400110"/>
          </a:xfrm>
          <a:prstGeom prst="rect">
            <a:avLst/>
          </a:prstGeom>
          <a:noFill/>
        </p:spPr>
        <p:txBody>
          <a:bodyPr wrap="square" rtlCol="0">
            <a:spAutoFit/>
          </a:bodyPr>
          <a:lstStyle/>
          <a:p>
            <a:r>
              <a:rPr lang="en-US" sz="2000" b="1" dirty="0">
                <a:solidFill>
                  <a:srgbClr val="006699"/>
                </a:solidFill>
              </a:rPr>
              <a:t>Smallwood Digital Recursive Filtering Relationship</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A0DFA107-019F-5448-4CAA-872E27727D0A}"/>
              </a:ext>
            </a:extLst>
          </p:cNvPr>
          <p:cNvSpPr txBox="1"/>
          <p:nvPr/>
        </p:nvSpPr>
        <p:spPr>
          <a:xfrm>
            <a:off x="2590800" y="3124200"/>
            <a:ext cx="4572000" cy="369332"/>
          </a:xfrm>
          <a:prstGeom prst="rect">
            <a:avLst/>
          </a:prstGeom>
          <a:noFill/>
        </p:spPr>
        <p:txBody>
          <a:bodyPr wrap="square">
            <a:spAutoFit/>
          </a:bodyPr>
          <a:lstStyle/>
          <a:p>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4408A0-C5E4-9283-97CE-15C34721E70F}"/>
                  </a:ext>
                </a:extLst>
              </p:cNvPr>
              <p:cNvSpPr txBox="1"/>
              <p:nvPr/>
            </p:nvSpPr>
            <p:spPr>
              <a:xfrm>
                <a:off x="1284331" y="1629368"/>
                <a:ext cx="5522346" cy="316022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450" i="1" smtClean="0">
                              <a:latin typeface="Cambria Math" panose="02040503050406030204" pitchFamily="18" charset="0"/>
                              <a:ea typeface="Cambria Math" panose="02040503050406030204" pitchFamily="18" charset="0"/>
                            </a:rPr>
                          </m:ctrlPr>
                        </m:sSubPr>
                        <m:e>
                          <m:acc>
                            <m:accPr>
                              <m:chr m:val="̈"/>
                              <m:ctrlPr>
                                <a:rPr lang="en-US" sz="1450" i="1">
                                  <a:latin typeface="Cambria Math" panose="02040503050406030204" pitchFamily="18" charset="0"/>
                                  <a:ea typeface="Cambria Math" panose="02040503050406030204" pitchFamily="18" charset="0"/>
                                </a:rPr>
                              </m:ctrlPr>
                            </m:accPr>
                            <m:e>
                              <m:r>
                                <m:rPr>
                                  <m:sty m:val="p"/>
                                </m:rPr>
                                <a:rPr lang="en-US" sz="1450">
                                  <a:latin typeface="Cambria Math" panose="02040503050406030204" pitchFamily="18" charset="0"/>
                                  <a:ea typeface="Cambria Math" panose="02040503050406030204" pitchFamily="18" charset="0"/>
                                </a:rPr>
                                <m:t>x</m:t>
                              </m:r>
                            </m:e>
                          </m:acc>
                        </m:e>
                        <m:sub>
                          <m:r>
                            <m:rPr>
                              <m:sty m:val="p"/>
                            </m:rPr>
                            <a:rPr lang="en-US" sz="1450">
                              <a:latin typeface="Cambria Math" panose="02040503050406030204" pitchFamily="18" charset="0"/>
                              <a:ea typeface="Cambria Math" panose="02040503050406030204" pitchFamily="18" charset="0"/>
                            </a:rPr>
                            <m:t>i</m:t>
                          </m:r>
                        </m:sub>
                      </m:sSub>
                      <m:r>
                        <a:rPr lang="en-US" sz="1450" b="0" i="0" smtClean="0">
                          <a:latin typeface="Cambria Math" panose="02040503050406030204" pitchFamily="18" charset="0"/>
                          <a:ea typeface="Cambria Math" panose="02040503050406030204" pitchFamily="18" charset="0"/>
                        </a:rPr>
                        <m:t> </m:t>
                      </m:r>
                      <m:r>
                        <a:rPr lang="en-US" sz="1450">
                          <a:latin typeface="Cambria Math" panose="02040503050406030204" pitchFamily="18" charset="0"/>
                          <a:ea typeface="Cambria Math" panose="02040503050406030204" pitchFamily="18" charset="0"/>
                        </a:rPr>
                        <m:t>=</m:t>
                      </m:r>
                      <m:r>
                        <a:rPr lang="en-US" sz="1450" b="0" i="0" smtClean="0">
                          <a:latin typeface="Cambria Math" panose="02040503050406030204" pitchFamily="18" charset="0"/>
                          <a:ea typeface="Cambria Math" panose="02040503050406030204" pitchFamily="18" charset="0"/>
                        </a:rPr>
                        <m:t> </m:t>
                      </m:r>
                      <m:r>
                        <a:rPr lang="en-US" sz="1450">
                          <a:latin typeface="Cambria Math" panose="02040503050406030204" pitchFamily="18" charset="0"/>
                          <a:ea typeface="Cambria Math" panose="02040503050406030204" pitchFamily="18" charset="0"/>
                        </a:rPr>
                        <m:t>2</m:t>
                      </m:r>
                      <m:func>
                        <m:funcPr>
                          <m:ctrlPr>
                            <a:rPr lang="en-US" sz="1450" i="1">
                              <a:latin typeface="Cambria Math" panose="02040503050406030204" pitchFamily="18" charset="0"/>
                              <a:ea typeface="Cambria Math" panose="02040503050406030204" pitchFamily="18" charset="0"/>
                            </a:rPr>
                          </m:ctrlPr>
                        </m:funcPr>
                        <m:fName>
                          <m:r>
                            <m:rPr>
                              <m:sty m:val="p"/>
                            </m:rPr>
                            <a:rPr lang="en-US" sz="1450">
                              <a:latin typeface="Cambria Math" panose="02040503050406030204" pitchFamily="18" charset="0"/>
                              <a:ea typeface="Cambria Math" panose="02040503050406030204" pitchFamily="18" charset="0"/>
                            </a:rPr>
                            <m:t>exp</m:t>
                          </m:r>
                        </m:fName>
                        <m:e>
                          <m:d>
                            <m:dPr>
                              <m:ctrlPr>
                                <a:rPr lang="en-US" sz="1450" i="1">
                                  <a:latin typeface="Cambria Math" panose="02040503050406030204" pitchFamily="18" charset="0"/>
                                  <a:ea typeface="Cambria Math" panose="02040503050406030204" pitchFamily="18" charset="0"/>
                                </a:rPr>
                              </m:ctrlPr>
                            </m:dPr>
                            <m:e>
                              <m:r>
                                <a:rPr lang="en-US" sz="1450" i="1">
                                  <a:latin typeface="Cambria Math" panose="02040503050406030204" pitchFamily="18" charset="0"/>
                                  <a:ea typeface="Cambria Math" panose="02040503050406030204" pitchFamily="18" charset="0"/>
                                </a:rPr>
                                <m:t>−</m:t>
                              </m:r>
                              <m:r>
                                <m:rPr>
                                  <m:nor/>
                                </m:rPr>
                                <a:rPr lang="en-US" sz="1450">
                                  <a:latin typeface="Cambria Math" panose="02040503050406030204" pitchFamily="18" charset="0"/>
                                  <a:ea typeface="Cambria Math" panose="02040503050406030204" pitchFamily="18" charset="0"/>
                                </a:rPr>
                                <m:t> </m:t>
                              </m:r>
                              <m:r>
                                <m:rPr>
                                  <m:nor/>
                                </m:rPr>
                                <a:rPr lang="en-US" sz="1450">
                                  <a:latin typeface="Cambria Math" panose="02040503050406030204" pitchFamily="18" charset="0"/>
                                  <a:ea typeface="Cambria Math" panose="02040503050406030204" pitchFamily="18" charset="0"/>
                                </a:rPr>
                                <m:t>ξ</m:t>
                              </m:r>
                              <m:r>
                                <m:rPr>
                                  <m:nor/>
                                </m:rPr>
                                <a:rPr lang="en-US" sz="1450">
                                  <a:latin typeface="Cambria Math" panose="02040503050406030204" pitchFamily="18" charset="0"/>
                                  <a:ea typeface="Cambria Math" panose="02040503050406030204" pitchFamily="18" charset="0"/>
                                </a:rPr>
                                <m:t> </m:t>
                              </m:r>
                              <m:sSub>
                                <m:sSubPr>
                                  <m:ctrlPr>
                                    <a:rPr lang="en-US" sz="1450" i="1">
                                      <a:latin typeface="Cambria Math" panose="02040503050406030204" pitchFamily="18" charset="0"/>
                                      <a:ea typeface="Cambria Math" panose="02040503050406030204" pitchFamily="18" charset="0"/>
                                    </a:rPr>
                                  </m:ctrlPr>
                                </m:sSubPr>
                                <m:e>
                                  <m:r>
                                    <m:rPr>
                                      <m:nor/>
                                    </m:rPr>
                                    <a:rPr lang="en-US" sz="1450">
                                      <a:latin typeface="Cambria Math" panose="02040503050406030204" pitchFamily="18" charset="0"/>
                                      <a:ea typeface="Cambria Math" panose="02040503050406030204" pitchFamily="18" charset="0"/>
                                    </a:rPr>
                                    <m:t>ω</m:t>
                                  </m:r>
                                </m:e>
                                <m:sub>
                                  <m:r>
                                    <m:rPr>
                                      <m:nor/>
                                    </m:rPr>
                                    <a:rPr lang="en-US" sz="1450">
                                      <a:latin typeface="Cambria Math" panose="02040503050406030204" pitchFamily="18" charset="0"/>
                                      <a:ea typeface="Cambria Math" panose="02040503050406030204" pitchFamily="18" charset="0"/>
                                    </a:rPr>
                                    <m:t>n</m:t>
                                  </m:r>
                                </m:sub>
                              </m:sSub>
                              <m:r>
                                <m:rPr>
                                  <m:sty m:val="p"/>
                                </m:rPr>
                                <a:rPr lang="en-US" sz="1450">
                                  <a:latin typeface="Cambria Math" panose="02040503050406030204" pitchFamily="18" charset="0"/>
                                  <a:ea typeface="Cambria Math" panose="02040503050406030204" pitchFamily="18" charset="0"/>
                                </a:rPr>
                                <m:t>Δt</m:t>
                              </m:r>
                            </m:e>
                          </m:d>
                          <m:r>
                            <m:rPr>
                              <m:sty m:val="p"/>
                            </m:rPr>
                            <a:rPr lang="en-US" sz="1450">
                              <a:latin typeface="Cambria Math" panose="02040503050406030204" pitchFamily="18" charset="0"/>
                              <a:ea typeface="Cambria Math" panose="02040503050406030204" pitchFamily="18" charset="0"/>
                            </a:rPr>
                            <m:t>cos</m:t>
                          </m:r>
                          <m:d>
                            <m:dPr>
                              <m:ctrlPr>
                                <a:rPr lang="en-US" sz="1450" i="1">
                                  <a:latin typeface="Cambria Math" panose="02040503050406030204" pitchFamily="18" charset="0"/>
                                  <a:ea typeface="Cambria Math" panose="02040503050406030204" pitchFamily="18" charset="0"/>
                                </a:rPr>
                              </m:ctrlPr>
                            </m:dPr>
                            <m:e>
                              <m:sSub>
                                <m:sSubPr>
                                  <m:ctrlPr>
                                    <a:rPr lang="en-US" sz="1450" i="1">
                                      <a:latin typeface="Cambria Math" panose="02040503050406030204" pitchFamily="18" charset="0"/>
                                      <a:ea typeface="Cambria Math" panose="02040503050406030204" pitchFamily="18" charset="0"/>
                                    </a:rPr>
                                  </m:ctrlPr>
                                </m:sSubPr>
                                <m:e>
                                  <m:r>
                                    <m:rPr>
                                      <m:nor/>
                                    </m:rPr>
                                    <a:rPr lang="en-US" sz="1450">
                                      <a:latin typeface="Cambria Math" panose="02040503050406030204" pitchFamily="18" charset="0"/>
                                      <a:ea typeface="Cambria Math" panose="02040503050406030204" pitchFamily="18" charset="0"/>
                                    </a:rPr>
                                    <m:t>ω</m:t>
                                  </m:r>
                                </m:e>
                                <m:sub>
                                  <m:r>
                                    <m:rPr>
                                      <m:nor/>
                                    </m:rPr>
                                    <a:rPr lang="en-US" sz="1450">
                                      <a:latin typeface="Cambria Math" panose="02040503050406030204" pitchFamily="18" charset="0"/>
                                      <a:ea typeface="Cambria Math" panose="02040503050406030204" pitchFamily="18" charset="0"/>
                                    </a:rPr>
                                    <m:t>d</m:t>
                                  </m:r>
                                </m:sub>
                              </m:sSub>
                              <m:r>
                                <m:rPr>
                                  <m:sty m:val="p"/>
                                </m:rPr>
                                <a:rPr lang="en-US" sz="1450">
                                  <a:latin typeface="Cambria Math" panose="02040503050406030204" pitchFamily="18" charset="0"/>
                                  <a:ea typeface="Cambria Math" panose="02040503050406030204" pitchFamily="18" charset="0"/>
                                </a:rPr>
                                <m:t>Δt</m:t>
                              </m:r>
                            </m:e>
                          </m:d>
                        </m:e>
                      </m:func>
                      <m:sSub>
                        <m:sSubPr>
                          <m:ctrlPr>
                            <a:rPr lang="en-US" sz="1450" i="1">
                              <a:latin typeface="Cambria Math" panose="02040503050406030204" pitchFamily="18" charset="0"/>
                              <a:ea typeface="Cambria Math" panose="02040503050406030204" pitchFamily="18" charset="0"/>
                            </a:rPr>
                          </m:ctrlPr>
                        </m:sSubPr>
                        <m:e>
                          <m:acc>
                            <m:accPr>
                              <m:chr m:val="̈"/>
                              <m:ctrlPr>
                                <a:rPr lang="en-US" sz="1450" i="1">
                                  <a:latin typeface="Cambria Math" panose="02040503050406030204" pitchFamily="18" charset="0"/>
                                  <a:ea typeface="Cambria Math" panose="02040503050406030204" pitchFamily="18" charset="0"/>
                                </a:rPr>
                              </m:ctrlPr>
                            </m:accPr>
                            <m:e>
                              <m:r>
                                <m:rPr>
                                  <m:sty m:val="p"/>
                                </m:rPr>
                                <a:rPr lang="en-US" sz="1450">
                                  <a:latin typeface="Cambria Math" panose="02040503050406030204" pitchFamily="18" charset="0"/>
                                  <a:ea typeface="Cambria Math" panose="02040503050406030204" pitchFamily="18" charset="0"/>
                                </a:rPr>
                                <m:t>x</m:t>
                              </m:r>
                            </m:e>
                          </m:acc>
                        </m:e>
                        <m:sub>
                          <m:r>
                            <m:rPr>
                              <m:sty m:val="p"/>
                            </m:rPr>
                            <a:rPr lang="en-US" sz="1450">
                              <a:latin typeface="Cambria Math" panose="02040503050406030204" pitchFamily="18" charset="0"/>
                              <a:ea typeface="Cambria Math" panose="02040503050406030204" pitchFamily="18" charset="0"/>
                            </a:rPr>
                            <m:t>i</m:t>
                          </m:r>
                          <m:r>
                            <a:rPr lang="en-US" sz="1450" i="1">
                              <a:latin typeface="Cambria Math" panose="02040503050406030204" pitchFamily="18" charset="0"/>
                              <a:ea typeface="Cambria Math" panose="02040503050406030204" pitchFamily="18" charset="0"/>
                            </a:rPr>
                            <m:t>−</m:t>
                          </m:r>
                          <m:r>
                            <a:rPr lang="en-US" sz="1450">
                              <a:latin typeface="Cambria Math" panose="02040503050406030204" pitchFamily="18" charset="0"/>
                              <a:ea typeface="Cambria Math" panose="02040503050406030204" pitchFamily="18" charset="0"/>
                            </a:rPr>
                            <m:t>1</m:t>
                          </m:r>
                          <m:r>
                            <a:rPr lang="en-US" sz="1450">
                              <a:latin typeface="Cambria Math" panose="02040503050406030204" pitchFamily="18" charset="0"/>
                              <a:ea typeface="Cambria Math" panose="02040503050406030204" pitchFamily="18" charset="0"/>
                            </a:rPr>
                            <m:t>                                                              </m:t>
                          </m:r>
                        </m:sub>
                      </m:sSub>
                    </m:oMath>
                  </m:oMathPara>
                </a14:m>
                <a:br>
                  <a:rPr lang="en-US" sz="1450" i="1" dirty="0">
                    <a:latin typeface="Cambria Math" panose="02040503050406030204" pitchFamily="18" charset="0"/>
                    <a:ea typeface="Cambria Math" panose="02040503050406030204" pitchFamily="18" charset="0"/>
                  </a:rPr>
                </a:br>
                <a:r>
                  <a:rPr lang="en-US" sz="1450" i="1" dirty="0">
                    <a:latin typeface="Cambria Math" panose="02040503050406030204" pitchFamily="18" charset="0"/>
                    <a:ea typeface="Cambria Math" panose="02040503050406030204" pitchFamily="18" charset="0"/>
                  </a:rPr>
                  <a:t> </a:t>
                </a:r>
                <a:br>
                  <a:rPr lang="en-US" sz="1450" i="1" dirty="0">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lang="en-US" sz="1450" b="0" i="1" smtClean="0">
                          <a:latin typeface="Cambria Math" panose="02040503050406030204" pitchFamily="18" charset="0"/>
                          <a:ea typeface="Cambria Math" panose="02040503050406030204" pitchFamily="18" charset="0"/>
                        </a:rPr>
                        <m:t>           </m:t>
                      </m:r>
                      <m:r>
                        <a:rPr lang="en-US" sz="1450" i="1">
                          <a:latin typeface="Cambria Math" panose="02040503050406030204" pitchFamily="18" charset="0"/>
                          <a:ea typeface="Cambria Math" panose="02040503050406030204" pitchFamily="18" charset="0"/>
                        </a:rPr>
                        <m:t>−</m:t>
                      </m:r>
                      <m:func>
                        <m:funcPr>
                          <m:ctrlPr>
                            <a:rPr lang="en-US" sz="1450" i="1">
                              <a:latin typeface="Cambria Math" panose="02040503050406030204" pitchFamily="18" charset="0"/>
                              <a:ea typeface="Cambria Math" panose="02040503050406030204" pitchFamily="18" charset="0"/>
                            </a:rPr>
                          </m:ctrlPr>
                        </m:funcPr>
                        <m:fName>
                          <m:r>
                            <m:rPr>
                              <m:sty m:val="p"/>
                            </m:rPr>
                            <a:rPr lang="en-US" sz="1450">
                              <a:latin typeface="Cambria Math" panose="02040503050406030204" pitchFamily="18" charset="0"/>
                              <a:ea typeface="Cambria Math" panose="02040503050406030204" pitchFamily="18" charset="0"/>
                            </a:rPr>
                            <m:t>exp</m:t>
                          </m:r>
                        </m:fName>
                        <m:e>
                          <m:d>
                            <m:dPr>
                              <m:ctrlPr>
                                <a:rPr lang="en-US" sz="1450" i="1">
                                  <a:latin typeface="Cambria Math" panose="02040503050406030204" pitchFamily="18" charset="0"/>
                                  <a:ea typeface="Cambria Math" panose="02040503050406030204" pitchFamily="18" charset="0"/>
                                </a:rPr>
                              </m:ctrlPr>
                            </m:dPr>
                            <m:e>
                              <m:r>
                                <a:rPr lang="en-US" sz="1450" i="1">
                                  <a:latin typeface="Cambria Math" panose="02040503050406030204" pitchFamily="18" charset="0"/>
                                  <a:ea typeface="Cambria Math" panose="02040503050406030204" pitchFamily="18" charset="0"/>
                                </a:rPr>
                                <m:t>−</m:t>
                              </m:r>
                              <m:r>
                                <m:rPr>
                                  <m:nor/>
                                </m:rPr>
                                <a:rPr lang="en-US" sz="1450">
                                  <a:latin typeface="Cambria Math" panose="02040503050406030204" pitchFamily="18" charset="0"/>
                                  <a:ea typeface="Cambria Math" panose="02040503050406030204" pitchFamily="18" charset="0"/>
                                </a:rPr>
                                <m:t> 2</m:t>
                              </m:r>
                              <m:r>
                                <m:rPr>
                                  <m:nor/>
                                </m:rPr>
                                <a:rPr lang="en-US" sz="1450">
                                  <a:latin typeface="Cambria Math" panose="02040503050406030204" pitchFamily="18" charset="0"/>
                                  <a:ea typeface="Cambria Math" panose="02040503050406030204" pitchFamily="18" charset="0"/>
                                </a:rPr>
                                <m:t>ξ</m:t>
                              </m:r>
                              <m:r>
                                <m:rPr>
                                  <m:nor/>
                                </m:rPr>
                                <a:rPr lang="en-US" sz="1450">
                                  <a:latin typeface="Cambria Math" panose="02040503050406030204" pitchFamily="18" charset="0"/>
                                  <a:ea typeface="Cambria Math" panose="02040503050406030204" pitchFamily="18" charset="0"/>
                                </a:rPr>
                                <m:t> </m:t>
                              </m:r>
                              <m:sSub>
                                <m:sSubPr>
                                  <m:ctrlPr>
                                    <a:rPr lang="en-US" sz="1450" i="1">
                                      <a:latin typeface="Cambria Math" panose="02040503050406030204" pitchFamily="18" charset="0"/>
                                      <a:ea typeface="Cambria Math" panose="02040503050406030204" pitchFamily="18" charset="0"/>
                                    </a:rPr>
                                  </m:ctrlPr>
                                </m:sSubPr>
                                <m:e>
                                  <m:r>
                                    <m:rPr>
                                      <m:nor/>
                                    </m:rPr>
                                    <a:rPr lang="en-US" sz="1450">
                                      <a:latin typeface="Cambria Math" panose="02040503050406030204" pitchFamily="18" charset="0"/>
                                      <a:ea typeface="Cambria Math" panose="02040503050406030204" pitchFamily="18" charset="0"/>
                                    </a:rPr>
                                    <m:t>ω</m:t>
                                  </m:r>
                                </m:e>
                                <m:sub>
                                  <m:r>
                                    <m:rPr>
                                      <m:nor/>
                                    </m:rPr>
                                    <a:rPr lang="en-US" sz="1450">
                                      <a:latin typeface="Cambria Math" panose="02040503050406030204" pitchFamily="18" charset="0"/>
                                      <a:ea typeface="Cambria Math" panose="02040503050406030204" pitchFamily="18" charset="0"/>
                                    </a:rPr>
                                    <m:t>n</m:t>
                                  </m:r>
                                </m:sub>
                              </m:sSub>
                              <m:r>
                                <m:rPr>
                                  <m:sty m:val="p"/>
                                </m:rPr>
                                <a:rPr lang="en-US" sz="1450">
                                  <a:latin typeface="Cambria Math" panose="02040503050406030204" pitchFamily="18" charset="0"/>
                                  <a:ea typeface="Cambria Math" panose="02040503050406030204" pitchFamily="18" charset="0"/>
                                </a:rPr>
                                <m:t>Δt</m:t>
                              </m:r>
                            </m:e>
                          </m:d>
                        </m:e>
                      </m:func>
                      <m:sSub>
                        <m:sSubPr>
                          <m:ctrlPr>
                            <a:rPr lang="en-US" sz="1450" i="1">
                              <a:latin typeface="Cambria Math" panose="02040503050406030204" pitchFamily="18" charset="0"/>
                              <a:ea typeface="Cambria Math" panose="02040503050406030204" pitchFamily="18" charset="0"/>
                            </a:rPr>
                          </m:ctrlPr>
                        </m:sSubPr>
                        <m:e>
                          <m:acc>
                            <m:accPr>
                              <m:chr m:val="̈"/>
                              <m:ctrlPr>
                                <a:rPr lang="en-US" sz="1450" i="1">
                                  <a:latin typeface="Cambria Math" panose="02040503050406030204" pitchFamily="18" charset="0"/>
                                  <a:ea typeface="Cambria Math" panose="02040503050406030204" pitchFamily="18" charset="0"/>
                                </a:rPr>
                              </m:ctrlPr>
                            </m:accPr>
                            <m:e>
                              <m:r>
                                <m:rPr>
                                  <m:sty m:val="p"/>
                                </m:rPr>
                                <a:rPr lang="en-US" sz="1450">
                                  <a:latin typeface="Cambria Math" panose="02040503050406030204" pitchFamily="18" charset="0"/>
                                  <a:ea typeface="Cambria Math" panose="02040503050406030204" pitchFamily="18" charset="0"/>
                                </a:rPr>
                                <m:t>x</m:t>
                              </m:r>
                            </m:e>
                          </m:acc>
                        </m:e>
                        <m:sub>
                          <m:r>
                            <m:rPr>
                              <m:sty m:val="p"/>
                            </m:rPr>
                            <a:rPr lang="en-US" sz="1450">
                              <a:latin typeface="Cambria Math" panose="02040503050406030204" pitchFamily="18" charset="0"/>
                              <a:ea typeface="Cambria Math" panose="02040503050406030204" pitchFamily="18" charset="0"/>
                            </a:rPr>
                            <m:t>i</m:t>
                          </m:r>
                          <m:r>
                            <a:rPr lang="en-US" sz="1450" i="1">
                              <a:latin typeface="Cambria Math" panose="02040503050406030204" pitchFamily="18" charset="0"/>
                              <a:ea typeface="Cambria Math" panose="02040503050406030204" pitchFamily="18" charset="0"/>
                            </a:rPr>
                            <m:t>−</m:t>
                          </m:r>
                          <m:r>
                            <a:rPr lang="en-US" sz="1450">
                              <a:latin typeface="Cambria Math" panose="02040503050406030204" pitchFamily="18" charset="0"/>
                              <a:ea typeface="Cambria Math" panose="02040503050406030204" pitchFamily="18" charset="0"/>
                            </a:rPr>
                            <m:t>2</m:t>
                          </m:r>
                        </m:sub>
                      </m:sSub>
                    </m:oMath>
                  </m:oMathPara>
                </a14:m>
                <a:endParaRPr lang="en-US" sz="1450" i="1" dirty="0">
                  <a:latin typeface="Cambria Math" panose="02040503050406030204" pitchFamily="18" charset="0"/>
                  <a:ea typeface="Cambria Math" panose="02040503050406030204" pitchFamily="18" charset="0"/>
                </a:endParaRPr>
              </a:p>
              <a:p>
                <a:endParaRPr lang="en-US" sz="145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50" b="0" i="1" smtClean="0">
                          <a:effectLst/>
                          <a:latin typeface="Cambria Math" panose="02040503050406030204" pitchFamily="18" charset="0"/>
                          <a:ea typeface="Cambria Math" panose="02040503050406030204" pitchFamily="18" charset="0"/>
                          <a:cs typeface="Calibri" panose="020F0502020204030204" pitchFamily="34" charset="0"/>
                        </a:rPr>
                        <m:t>          </m:t>
                      </m:r>
                      <m:r>
                        <a:rPr lang="en-US" sz="1450" i="1" smtClean="0">
                          <a:effectLst/>
                          <a:latin typeface="Cambria Math" panose="02040503050406030204" pitchFamily="18" charset="0"/>
                          <a:ea typeface="Cambria Math" panose="02040503050406030204" pitchFamily="18" charset="0"/>
                          <a:cs typeface="Calibri" panose="020F0502020204030204" pitchFamily="34" charset="0"/>
                        </a:rPr>
                        <m:t>+ </m:t>
                      </m:r>
                      <m:d>
                        <m:dPr>
                          <m:begChr m:val="{"/>
                          <m:endChr m:val="}"/>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i="1">
                              <a:effectLst/>
                              <a:latin typeface="Cambria Math" panose="02040503050406030204" pitchFamily="18" charset="0"/>
                              <a:ea typeface="Cambria Math" panose="02040503050406030204" pitchFamily="18" charset="0"/>
                              <a:cs typeface="Calibri" panose="020F0502020204030204" pitchFamily="34" charset="0"/>
                            </a:rPr>
                            <m:t>1</m:t>
                          </m:r>
                          <m:r>
                            <a:rPr lang="en-US" sz="1450" i="1">
                              <a:effectLst/>
                              <a:latin typeface="Cambria Math" panose="02040503050406030204" pitchFamily="18" charset="0"/>
                              <a:ea typeface="Cambria Math" panose="02040503050406030204" pitchFamily="18" charset="0"/>
                              <a:cs typeface="Calibri" panose="020F0502020204030204" pitchFamily="34" charset="0"/>
                            </a:rPr>
                            <m:t>− </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f>
                                <m:f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fPr>
                                <m:num>
                                  <m:r>
                                    <a:rPr lang="en-US" sz="1450">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den>
                              </m:f>
                            </m:e>
                          </m:d>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exp</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i="1">
                                  <a:effectLst/>
                                  <a:latin typeface="Cambria Math" panose="02040503050406030204" pitchFamily="18" charset="0"/>
                                  <a:ea typeface="Cambria Math" panose="02040503050406030204" pitchFamily="18" charset="0"/>
                                  <a:cs typeface="Calibri" panose="020F0502020204030204" pitchFamily="34" charset="0"/>
                                </a:rPr>
                                <m:t>−</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r>
                            <a:rPr lang="en-US" sz="1450" i="1">
                              <a:effectLst/>
                              <a:latin typeface="Cambria Math" panose="02040503050406030204" pitchFamily="18" charset="0"/>
                              <a:ea typeface="Cambria Math" panose="02040503050406030204" pitchFamily="18" charset="0"/>
                              <a:cs typeface="Calibri" panose="020F0502020204030204" pitchFamily="34" charset="0"/>
                            </a:rPr>
                            <m:t> </m:t>
                          </m:r>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sin</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e>
                      </m:d>
                      <m:r>
                        <a:rPr lang="en-US" sz="1450" i="1">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y</m:t>
                              </m:r>
                            </m:e>
                          </m:acc>
                        </m:e>
                        <m: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i</m:t>
                          </m:r>
                        </m:sub>
                      </m:sSub>
                    </m:oMath>
                  </m:oMathPara>
                </a14:m>
                <a:endParaRPr lang="en-US" sz="1450" i="1" dirty="0">
                  <a:latin typeface="Cambria Math" panose="02040503050406030204" pitchFamily="18" charset="0"/>
                  <a:ea typeface="Cambria Math" panose="02040503050406030204" pitchFamily="18" charset="0"/>
                </a:endParaRPr>
              </a:p>
              <a:p>
                <a:endParaRPr lang="en-US" sz="145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50" b="0" i="1" smtClean="0">
                          <a:effectLst/>
                          <a:latin typeface="Cambria Math" panose="02040503050406030204" pitchFamily="18" charset="0"/>
                          <a:ea typeface="Cambria Math" panose="02040503050406030204" pitchFamily="18" charset="0"/>
                          <a:cs typeface="Calibri" panose="020F0502020204030204" pitchFamily="34" charset="0"/>
                        </a:rPr>
                        <m:t>         </m:t>
                      </m:r>
                      <m:r>
                        <a:rPr lang="en-US" sz="1450" i="1" smtClean="0">
                          <a:effectLst/>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r>
                            <a:rPr lang="en-US" sz="1450">
                              <a:effectLst/>
                              <a:latin typeface="Cambria Math" panose="02040503050406030204" pitchFamily="18" charset="0"/>
                              <a:ea typeface="Cambria Math" panose="02040503050406030204" pitchFamily="18" charset="0"/>
                              <a:cs typeface="Times New Roman" panose="02020603050405020304" pitchFamily="18" charset="0"/>
                            </a:rPr>
                            <m:t>2</m:t>
                          </m:r>
                          <m:func>
                            <m:func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exp</m:t>
                              </m:r>
                            </m:fName>
                            <m:e>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i="1">
                                      <a:effectLst/>
                                      <a:latin typeface="Cambria Math" panose="02040503050406030204" pitchFamily="18" charset="0"/>
                                      <a:ea typeface="Cambria Math" panose="02040503050406030204" pitchFamily="18" charset="0"/>
                                      <a:cs typeface="Calibri" panose="020F0502020204030204" pitchFamily="34" charset="0"/>
                                    </a:rPr>
                                    <m:t>−</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d>
                                <m:dPr>
                                  <m:begChr m:val="["/>
                                  <m:endChr m:val="]"/>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i="1">
                                      <a:effectLst/>
                                      <a:latin typeface="Cambria Math" panose="02040503050406030204" pitchFamily="18" charset="0"/>
                                      <a:ea typeface="Cambria Math" panose="02040503050406030204" pitchFamily="18" charset="0"/>
                                      <a:cs typeface="Calibri" panose="020F0502020204030204" pitchFamily="34" charset="0"/>
                                    </a:rPr>
                                    <m:t>−</m:t>
                                  </m:r>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cos</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r>
                                    <a:rPr lang="en-US" sz="1450" i="1">
                                      <a:effectLst/>
                                      <a:latin typeface="Cambria Math" panose="02040503050406030204" pitchFamily="18" charset="0"/>
                                      <a:ea typeface="Cambria Math" panose="02040503050406030204" pitchFamily="18" charset="0"/>
                                      <a:cs typeface="Calibri" panose="020F0502020204030204" pitchFamily="34" charset="0"/>
                                    </a:rPr>
                                    <m:t>+</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f>
                                        <m:f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fPr>
                                        <m:num>
                                          <m:r>
                                            <a:rPr lang="en-US" sz="1450">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den>
                                      </m:f>
                                    </m:e>
                                  </m:d>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sin</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e>
                              </m:d>
                              <m:r>
                                <a:rPr lang="en-US" sz="1450" i="1">
                                  <a:effectLst/>
                                  <a:latin typeface="Cambria Math" panose="02040503050406030204" pitchFamily="18" charset="0"/>
                                  <a:ea typeface="Cambria Math" panose="02040503050406030204" pitchFamily="18" charset="0"/>
                                  <a:cs typeface="Calibri" panose="020F0502020204030204" pitchFamily="34" charset="0"/>
                                </a:rPr>
                                <m:t> </m:t>
                              </m:r>
                            </m:e>
                          </m:func>
                        </m:e>
                      </m:d>
                      <m:r>
                        <a:rPr lang="en-US" sz="1450" i="1">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y</m:t>
                              </m:r>
                            </m:e>
                          </m:acc>
                        </m:e>
                        <m: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i</m:t>
                          </m:r>
                          <m:r>
                            <a:rPr lang="en-US" sz="145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450">
                              <a:effectLst/>
                              <a:latin typeface="Cambria Math" panose="02040503050406030204" pitchFamily="18" charset="0"/>
                              <a:ea typeface="Cambria Math" panose="02040503050406030204" pitchFamily="18" charset="0"/>
                              <a:cs typeface="Times New Roman" panose="02020603050405020304" pitchFamily="18" charset="0"/>
                            </a:rPr>
                            <m:t>1</m:t>
                          </m:r>
                        </m:sub>
                      </m:sSub>
                    </m:oMath>
                  </m:oMathPara>
                </a14:m>
                <a:endParaRPr lang="en-US" sz="1450" i="1" dirty="0">
                  <a:latin typeface="Cambria Math" panose="02040503050406030204" pitchFamily="18" charset="0"/>
                  <a:ea typeface="Cambria Math" panose="02040503050406030204" pitchFamily="18" charset="0"/>
                </a:endParaRPr>
              </a:p>
              <a:p>
                <a:endParaRPr lang="en-US" sz="145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50" b="0" i="1" smtClean="0">
                          <a:effectLst/>
                          <a:latin typeface="Cambria Math" panose="02040503050406030204" pitchFamily="18" charset="0"/>
                          <a:ea typeface="Cambria Math" panose="02040503050406030204" pitchFamily="18" charset="0"/>
                          <a:cs typeface="Calibri" panose="020F0502020204030204" pitchFamily="34" charset="0"/>
                        </a:rPr>
                        <m:t>        </m:t>
                      </m:r>
                      <m:r>
                        <a:rPr lang="en-US" sz="1450" i="1" smtClean="0">
                          <a:effectLst/>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func>
                            <m:func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exp</m:t>
                              </m:r>
                            </m:fName>
                            <m:e>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i="1">
                                      <a:effectLst/>
                                      <a:latin typeface="Cambria Math" panose="02040503050406030204" pitchFamily="18" charset="0"/>
                                      <a:ea typeface="Cambria Math" panose="02040503050406030204" pitchFamily="18" charset="0"/>
                                      <a:cs typeface="Calibri" panose="020F0502020204030204" pitchFamily="34" charset="0"/>
                                    </a:rPr>
                                    <m:t>−</m:t>
                                  </m:r>
                                  <m:r>
                                    <a:rPr lang="en-US" sz="1450">
                                      <a:effectLst/>
                                      <a:latin typeface="Cambria Math" panose="02040503050406030204" pitchFamily="18" charset="0"/>
                                      <a:ea typeface="Cambria Math" panose="02040503050406030204" pitchFamily="18" charset="0"/>
                                      <a:cs typeface="Calibri" panose="020F0502020204030204" pitchFamily="34" charset="0"/>
                                    </a:rPr>
                                    <m:t>2</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e>
                          </m:func>
                          <m:r>
                            <a:rPr lang="en-US" sz="1450" i="1">
                              <a:effectLst/>
                              <a:latin typeface="Cambria Math" panose="02040503050406030204" pitchFamily="18" charset="0"/>
                              <a:ea typeface="Cambria Math" panose="02040503050406030204" pitchFamily="18" charset="0"/>
                              <a:cs typeface="Calibri" panose="020F0502020204030204" pitchFamily="34" charset="0"/>
                            </a:rPr>
                            <m:t>− </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f>
                                <m:f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fPr>
                                <m:num>
                                  <m:r>
                                    <a:rPr lang="en-US" sz="1450">
                                      <a:effectLst/>
                                      <a:latin typeface="Cambria Math" panose="02040503050406030204" pitchFamily="18" charset="0"/>
                                      <a:ea typeface="Cambria Math" panose="02040503050406030204" pitchFamily="18" charset="0"/>
                                      <a:cs typeface="Times New Roman" panose="02020603050405020304" pitchFamily="18" charset="0"/>
                                    </a:rPr>
                                    <m:t>1</m:t>
                                  </m:r>
                                </m:num>
                                <m:den>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den>
                              </m:f>
                            </m:e>
                          </m:d>
                          <m:func>
                            <m:func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exp</m:t>
                              </m:r>
                            </m:fName>
                            <m:e>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r>
                                    <a:rPr lang="en-US" sz="1450" i="1">
                                      <a:effectLst/>
                                      <a:latin typeface="Cambria Math" panose="02040503050406030204" pitchFamily="18" charset="0"/>
                                      <a:ea typeface="Cambria Math" panose="02040503050406030204" pitchFamily="18" charset="0"/>
                                      <a:cs typeface="Calibri" panose="020F0502020204030204" pitchFamily="34" charset="0"/>
                                    </a:rPr>
                                    <m:t>−</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n</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r>
                                <m:rPr>
                                  <m:sty m:val="p"/>
                                </m:rPr>
                                <a:rPr lang="en-US" sz="1450">
                                  <a:effectLst/>
                                  <a:latin typeface="Cambria Math" panose="02040503050406030204" pitchFamily="18" charset="0"/>
                                  <a:ea typeface="Cambria Math" panose="02040503050406030204" pitchFamily="18" charset="0"/>
                                  <a:cs typeface="Calibri" panose="020F0502020204030204" pitchFamily="34" charset="0"/>
                                </a:rPr>
                                <m:t>sin</m:t>
                              </m:r>
                              <m:d>
                                <m:dPr>
                                  <m:ctrlPr>
                                    <a:rPr lang="en-US" sz="1450" i="1">
                                      <a:effectLst/>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effectLst/>
                                          <a:latin typeface="Cambria Math" panose="02040503050406030204" pitchFamily="18" charset="0"/>
                                          <a:ea typeface="Cambria Math" panose="02040503050406030204" pitchFamily="18" charset="0"/>
                                          <a:cs typeface="Times New Roman" panose="02020603050405020304" pitchFamily="18" charset="0"/>
                                        </a:rPr>
                                        <m:t>d</m:t>
                                      </m:r>
                                    </m:sub>
                                  </m:s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Δt</m:t>
                                  </m:r>
                                </m:e>
                              </m:d>
                            </m:e>
                          </m:func>
                        </m:e>
                      </m:d>
                      <m:r>
                        <a:rPr lang="en-US" sz="1450" i="1">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n-US" sz="1450" i="1">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y</m:t>
                              </m:r>
                            </m:e>
                          </m:acc>
                        </m:e>
                        <m:sub>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i</m:t>
                          </m:r>
                          <m:r>
                            <a:rPr lang="en-US" sz="145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450">
                              <a:effectLst/>
                              <a:latin typeface="Cambria Math" panose="02040503050406030204" pitchFamily="18" charset="0"/>
                              <a:ea typeface="Cambria Math" panose="02040503050406030204" pitchFamily="18" charset="0"/>
                              <a:cs typeface="Times New Roman" panose="02020603050405020304" pitchFamily="18" charset="0"/>
                            </a:rPr>
                            <m:t>2</m:t>
                          </m:r>
                          <m:r>
                            <a:rPr lang="en-US" sz="1450">
                              <a:effectLst/>
                              <a:latin typeface="Cambria Math" panose="02040503050406030204" pitchFamily="18" charset="0"/>
                              <a:ea typeface="Cambria Math" panose="02040503050406030204" pitchFamily="18" charset="0"/>
                              <a:cs typeface="Times New Roman" panose="02020603050405020304" pitchFamily="18" charset="0"/>
                            </a:rPr>
                            <m:t>       </m:t>
                          </m:r>
                        </m:sub>
                      </m:sSub>
                    </m:oMath>
                  </m:oMathPara>
                </a14:m>
                <a:endParaRPr lang="en-US" sz="1450" i="1" dirty="0">
                  <a:latin typeface="Cambria Math" panose="02040503050406030204" pitchFamily="18" charset="0"/>
                  <a:ea typeface="Cambria Math" panose="02040503050406030204" pitchFamily="18" charset="0"/>
                </a:endParaRPr>
              </a:p>
              <a:p>
                <a:endParaRPr lang="en-US" dirty="0"/>
              </a:p>
            </p:txBody>
          </p:sp>
        </mc:Choice>
        <mc:Fallback xmlns="">
          <p:sp>
            <p:nvSpPr>
              <p:cNvPr id="9" name="TextBox 8">
                <a:extLst>
                  <a:ext uri="{FF2B5EF4-FFF2-40B4-BE49-F238E27FC236}">
                    <a16:creationId xmlns:a16="http://schemas.microsoft.com/office/drawing/2014/main" id="{784408A0-C5E4-9283-97CE-15C34721E70F}"/>
                  </a:ext>
                </a:extLst>
              </p:cNvPr>
              <p:cNvSpPr txBox="1">
                <a:spLocks noRot="1" noChangeAspect="1" noMove="1" noResize="1" noEditPoints="1" noAdjustHandles="1" noChangeArrowheads="1" noChangeShapeType="1" noTextEdit="1"/>
              </p:cNvSpPr>
              <p:nvPr/>
            </p:nvSpPr>
            <p:spPr>
              <a:xfrm>
                <a:off x="1284331" y="1629368"/>
                <a:ext cx="5522346" cy="3160224"/>
              </a:xfrm>
              <a:prstGeom prst="rect">
                <a:avLst/>
              </a:prstGeom>
              <a:blipFill>
                <a:blip r:embed="rId4"/>
                <a:stretch>
                  <a:fillRect l="-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96EE18-7E08-6BBD-CC59-064E96E1DA0D}"/>
                  </a:ext>
                </a:extLst>
              </p:cNvPr>
              <p:cNvSpPr txBox="1"/>
              <p:nvPr/>
            </p:nvSpPr>
            <p:spPr>
              <a:xfrm>
                <a:off x="1066800" y="5617353"/>
                <a:ext cx="6324600" cy="372859"/>
              </a:xfrm>
              <a:prstGeom prst="rect">
                <a:avLst/>
              </a:prstGeom>
              <a:noFill/>
            </p:spPr>
            <p:txBody>
              <a:bodyPr wrap="square" rtlCol="0">
                <a:spAutoFit/>
              </a:bodyPr>
              <a:lstStyle/>
              <a:p>
                <a:pPr>
                  <a:buClr>
                    <a:schemeClr val="lt2"/>
                  </a:buClr>
                  <a:buSzPts val="1400"/>
                </a:pPr>
                <a:r>
                  <a:rPr lang="en-US" sz="1450" dirty="0"/>
                  <a:t>where </a:t>
                </a:r>
                <a:r>
                  <a:rPr lang="en-US" sz="1450" dirty="0">
                    <a:solidFill>
                      <a:schemeClr val="lt2"/>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450" i="1">
                            <a:latin typeface="Cambria Math" panose="02040503050406030204" pitchFamily="18" charset="0"/>
                            <a:cs typeface="Times New Roman" panose="02020603050405020304" pitchFamily="18" charset="0"/>
                          </a:rPr>
                        </m:ctrlPr>
                      </m:sSubPr>
                      <m:e>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ω</m:t>
                        </m:r>
                      </m:e>
                      <m:sub>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d</m:t>
                        </m:r>
                      </m:sub>
                    </m:sSub>
                    <m:r>
                      <a:rPr lang="en-US" sz="145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50" i="1">
                            <a:latin typeface="Cambria Math" panose="02040503050406030204" pitchFamily="18" charset="0"/>
                            <a:cs typeface="Times New Roman" panose="02020603050405020304" pitchFamily="18" charset="0"/>
                          </a:rPr>
                        </m:ctrlPr>
                      </m:sSubPr>
                      <m:e>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ω</m:t>
                        </m:r>
                      </m:e>
                      <m:sub>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145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1450" i="1">
                        <a:latin typeface="Cambria Math" panose="02040503050406030204" pitchFamily="18" charset="0"/>
                        <a:ea typeface="Times New Roman" panose="02020603050405020304" pitchFamily="18" charset="0"/>
                        <a:cs typeface="Times New Roman" panose="02020603050405020304" pitchFamily="18" charset="0"/>
                      </a:rPr>
                      <m:t> </m:t>
                    </m:r>
                    <m:rad>
                      <m:radPr>
                        <m:degHide m:val="on"/>
                        <m:ctrlPr>
                          <a:rPr lang="en-US" sz="1450" i="1" smtClean="0">
                            <a:solidFill>
                              <a:schemeClr val="tx1"/>
                            </a:solidFill>
                            <a:latin typeface="Cambria Math" panose="02040503050406030204" pitchFamily="18" charset="0"/>
                            <a:cs typeface="Times New Roman" panose="02020603050405020304" pitchFamily="18" charset="0"/>
                          </a:rPr>
                        </m:ctrlPr>
                      </m:radPr>
                      <m:deg/>
                      <m:e>
                        <m:r>
                          <a:rPr lang="en-US" sz="145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r>
                          <a:rPr lang="en-US" sz="145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450" i="1">
                                <a:solidFill>
                                  <a:schemeClr val="tx1"/>
                                </a:solidFill>
                                <a:latin typeface="Cambria Math" panose="02040503050406030204" pitchFamily="18" charset="0"/>
                                <a:cs typeface="Times New Roman" panose="02020603050405020304" pitchFamily="18" charset="0"/>
                              </a:rPr>
                            </m:ctrlPr>
                          </m:sSupPr>
                          <m:e>
                            <m:r>
                              <m:rPr>
                                <m:nor/>
                              </m:rPr>
                              <a:rPr lang="en-US" sz="145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ξ</m:t>
                            </m:r>
                          </m:e>
                          <m:sup>
                            <m:r>
                              <a:rPr lang="en-US" sz="145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p>
                        </m:sSup>
                      </m:e>
                    </m:rad>
                  </m:oMath>
                </a14:m>
                <a:r>
                  <a:rPr lang="en-US" sz="145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l-GR" sz="1450" dirty="0">
                    <a:latin typeface="Cambria Math" panose="02040503050406030204" pitchFamily="18" charset="0"/>
                    <a:ea typeface="Cambria Math" panose="02040503050406030204" pitchFamily="18" charset="0"/>
                  </a:rPr>
                  <a:t>Δ</a:t>
                </a:r>
                <a:r>
                  <a:rPr lang="en-US" sz="1450" dirty="0">
                    <a:latin typeface="Cambria Math" panose="02040503050406030204" pitchFamily="18" charset="0"/>
                    <a:ea typeface="Cambria Math" panose="02040503050406030204" pitchFamily="18" charset="0"/>
                  </a:rPr>
                  <a:t>t  </a:t>
                </a:r>
                <a:r>
                  <a:rPr lang="en-US" sz="1450" dirty="0"/>
                  <a:t>is the time step</a:t>
                </a:r>
              </a:p>
            </p:txBody>
          </p:sp>
        </mc:Choice>
        <mc:Fallback xmlns="">
          <p:sp>
            <p:nvSpPr>
              <p:cNvPr id="10" name="TextBox 9">
                <a:extLst>
                  <a:ext uri="{FF2B5EF4-FFF2-40B4-BE49-F238E27FC236}">
                    <a16:creationId xmlns:a16="http://schemas.microsoft.com/office/drawing/2014/main" id="{A496EE18-7E08-6BBD-CC59-064E96E1DA0D}"/>
                  </a:ext>
                </a:extLst>
              </p:cNvPr>
              <p:cNvSpPr txBox="1">
                <a:spLocks noRot="1" noChangeAspect="1" noMove="1" noResize="1" noEditPoints="1" noAdjustHandles="1" noChangeArrowheads="1" noChangeShapeType="1" noTextEdit="1"/>
              </p:cNvSpPr>
              <p:nvPr/>
            </p:nvSpPr>
            <p:spPr>
              <a:xfrm>
                <a:off x="1066800" y="5617353"/>
                <a:ext cx="6324600" cy="372859"/>
              </a:xfrm>
              <a:prstGeom prst="rect">
                <a:avLst/>
              </a:prstGeom>
              <a:blipFill>
                <a:blip r:embed="rId5"/>
                <a:stretch>
                  <a:fillRect l="-289" b="-1129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952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a:extLst>
            <a:ext uri="{FF2B5EF4-FFF2-40B4-BE49-F238E27FC236}">
              <a16:creationId xmlns:a16="http://schemas.microsoft.com/office/drawing/2014/main" id="{1AE96BF6-FC6A-8D77-7CE5-2F12EBBAD86A}"/>
            </a:ext>
          </a:extLst>
        </p:cNvPr>
        <p:cNvGrpSpPr/>
        <p:nvPr/>
      </p:nvGrpSpPr>
      <p:grpSpPr>
        <a:xfrm>
          <a:off x="0" y="0"/>
          <a:ext cx="0" cy="0"/>
          <a:chOff x="0" y="0"/>
          <a:chExt cx="0" cy="0"/>
        </a:xfrm>
      </p:grpSpPr>
      <p:sp>
        <p:nvSpPr>
          <p:cNvPr id="382" name="Google Shape;382;p39">
            <a:extLst>
              <a:ext uri="{FF2B5EF4-FFF2-40B4-BE49-F238E27FC236}">
                <a16:creationId xmlns:a16="http://schemas.microsoft.com/office/drawing/2014/main" id="{F5B00D27-60BC-E37D-75B6-BB80FE993365}"/>
              </a:ext>
            </a:extLst>
          </p:cNvPr>
          <p:cNvSpPr txBox="1"/>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1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1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10000"/>
                </a:buClr>
                <a:buSzPts val="1400"/>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3" name="Google Shape;383;p39">
            <a:extLst>
              <a:ext uri="{FF2B5EF4-FFF2-40B4-BE49-F238E27FC236}">
                <a16:creationId xmlns:a16="http://schemas.microsoft.com/office/drawing/2014/main" id="{ED2567AF-3BD5-AAB3-4AB9-01D8D95CD587}"/>
              </a:ext>
            </a:extLst>
          </p:cNvPr>
          <p:cNvSpPr txBox="1">
            <a:spLocks noGrp="1"/>
          </p:cNvSpPr>
          <p:nvPr>
            <p:ph type="title"/>
          </p:nvPr>
        </p:nvSpPr>
        <p:spPr>
          <a:xfrm>
            <a:off x="691276" y="87930"/>
            <a:ext cx="3600600" cy="1143000"/>
          </a:xfrm>
          <a:prstGeom prst="rect">
            <a:avLst/>
          </a:prstGeom>
          <a:solidFill>
            <a:srgbClr val="FFFFFF"/>
          </a:solid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009999"/>
              </a:buClr>
              <a:buSzPts val="1800"/>
              <a:buFont typeface="Arial"/>
              <a:buNone/>
            </a:pPr>
            <a:r>
              <a:rPr lang="en-US" sz="1800" dirty="0"/>
              <a:t>Relative Displacement</a:t>
            </a:r>
            <a:r>
              <a:rPr lang="en-US" sz="1800" b="1" i="0" u="none" dirty="0">
                <a:solidFill>
                  <a:schemeClr val="dk1"/>
                </a:solidFill>
                <a:latin typeface="Arial"/>
                <a:ea typeface="Arial"/>
                <a:cs typeface="Arial"/>
                <a:sym typeface="Arial"/>
              </a:rPr>
              <a:t> </a:t>
            </a:r>
            <a:endParaRPr dirty="0"/>
          </a:p>
        </p:txBody>
      </p:sp>
      <p:sp>
        <p:nvSpPr>
          <p:cNvPr id="384" name="Google Shape;384;p39">
            <a:extLst>
              <a:ext uri="{FF2B5EF4-FFF2-40B4-BE49-F238E27FC236}">
                <a16:creationId xmlns:a16="http://schemas.microsoft.com/office/drawing/2014/main" id="{92114528-F558-3AEB-C302-F3D254833353}"/>
              </a:ext>
            </a:extLst>
          </p:cNvPr>
          <p:cNvSpPr txBox="1"/>
          <p:nvPr/>
        </p:nvSpPr>
        <p:spPr>
          <a:xfrm>
            <a:off x="6107181" y="361949"/>
            <a:ext cx="2130300" cy="457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3399"/>
              </a:buClr>
              <a:buSzPts val="2400"/>
              <a:buFont typeface="Arial"/>
              <a:buNone/>
              <a:tabLst/>
              <a:defRPr/>
            </a:pPr>
            <a:r>
              <a:rPr kumimoji="0" lang="en-US" sz="2400" b="1" i="0" u="none" strike="noStrike" kern="0" cap="none" spc="0" normalizeH="0" baseline="0" noProof="0" dirty="0">
                <a:ln>
                  <a:noFill/>
                </a:ln>
                <a:solidFill>
                  <a:srgbClr val="003399"/>
                </a:solidFill>
                <a:effectLst>
                  <a:outerShdw blurRad="38100" dist="38100" dir="2700000" algn="tl">
                    <a:srgbClr val="C0C0C0"/>
                  </a:outerShdw>
                </a:effectLst>
                <a:uLnTx/>
                <a:uFillTx/>
                <a:latin typeface="Arial"/>
                <a:ea typeface="Arial"/>
                <a:cs typeface="Arial"/>
                <a:sym typeface="Arial"/>
              </a:rPr>
              <a:t>Vibrationdata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85" name="Google Shape;385;p39">
            <a:extLst>
              <a:ext uri="{FF2B5EF4-FFF2-40B4-BE49-F238E27FC236}">
                <a16:creationId xmlns:a16="http://schemas.microsoft.com/office/drawing/2014/main" id="{1981D0E5-5CC3-F93F-FE51-C40C58B291DC}"/>
              </a:ext>
            </a:extLst>
          </p:cNvPr>
          <p:cNvCxnSpPr/>
          <p:nvPr/>
        </p:nvCxnSpPr>
        <p:spPr>
          <a:xfrm>
            <a:off x="701700" y="973329"/>
            <a:ext cx="7740600" cy="0"/>
          </a:xfrm>
          <a:prstGeom prst="straightConnector1">
            <a:avLst/>
          </a:prstGeom>
          <a:noFill/>
          <a:ln w="28575" cap="flat" cmpd="sng">
            <a:solidFill>
              <a:schemeClr val="dk1"/>
            </a:solidFill>
            <a:prstDash val="solid"/>
            <a:miter lim="800000"/>
            <a:headEnd type="none" w="med" len="med"/>
            <a:tailEnd type="none" w="med" len="med"/>
          </a:ln>
        </p:spPr>
      </p:cxnSp>
      <p:sp>
        <p:nvSpPr>
          <p:cNvPr id="386" name="Google Shape;386;p39">
            <a:extLst>
              <a:ext uri="{FF2B5EF4-FFF2-40B4-BE49-F238E27FC236}">
                <a16:creationId xmlns:a16="http://schemas.microsoft.com/office/drawing/2014/main" id="{EF06AD46-3B61-5278-8123-C0E85BE22B43}"/>
              </a:ext>
            </a:extLst>
          </p:cNvPr>
          <p:cNvSpPr txBox="1"/>
          <p:nvPr/>
        </p:nvSpPr>
        <p:spPr>
          <a:xfrm>
            <a:off x="0" y="0"/>
            <a:ext cx="9144000"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10000"/>
              </a:solidFill>
              <a:effectLst/>
              <a:uLnTx/>
              <a:uFillTx/>
              <a:latin typeface="Arial"/>
              <a:ea typeface="Arial"/>
              <a:cs typeface="Arial"/>
              <a:sym typeface="Arial"/>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A43BCC6E-3C2D-D9BE-4A3F-8AB9D2FED823}"/>
                  </a:ext>
                </a:extLst>
              </p:cNvPr>
              <p:cNvGraphicFramePr>
                <a:graphicFrameLocks noGrp="1"/>
              </p:cNvGraphicFramePr>
              <p:nvPr>
                <p:extLst>
                  <p:ext uri="{D42A27DB-BD31-4B8C-83A1-F6EECF244321}">
                    <p14:modId xmlns:p14="http://schemas.microsoft.com/office/powerpoint/2010/main" val="3978314736"/>
                  </p:ext>
                </p:extLst>
              </p:nvPr>
            </p:nvGraphicFramePr>
            <p:xfrm>
              <a:off x="701700" y="1225913"/>
              <a:ext cx="6932614" cy="3480557"/>
            </p:xfrm>
            <a:graphic>
              <a:graphicData uri="http://schemas.openxmlformats.org/drawingml/2006/table">
                <a:tbl>
                  <a:tblPr firstRow="1" firstCol="1" bandRow="1"/>
                  <a:tblGrid>
                    <a:gridCol w="6932614">
                      <a:extLst>
                        <a:ext uri="{9D8B030D-6E8A-4147-A177-3AD203B41FA5}">
                          <a16:colId xmlns:a16="http://schemas.microsoft.com/office/drawing/2014/main" val="1744988029"/>
                        </a:ext>
                      </a:extLst>
                    </a:gridCol>
                  </a:tblGrid>
                  <a:tr h="3480557">
                    <a:tc>
                      <a:txBody>
                        <a:bodyPr/>
                        <a:lstStyle/>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500" b="0" i="1" u="none" strike="noStrike" cap="none" dirty="0">
                            <a:solidFill>
                              <a:schemeClr val="tx1"/>
                            </a:solidFill>
                            <a:effectLst/>
                            <a:latin typeface="Cambria Math" panose="02040503050406030204" pitchFamily="18" charset="0"/>
                            <a:ea typeface="Cambria Math" panose="02040503050406030204" pitchFamily="18" charset="0"/>
                            <a:cs typeface="+mn-cs"/>
                            <a:sym typeface="Arial"/>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5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ctrlPr>
                                  </m:sSub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z</m:t>
                                    </m:r>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sub>
                                </m:sSub>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2</m:t>
                                </m:r>
                                <m:func>
                                  <m:func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uncPr>
                                  <m:fNa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exp</m:t>
                                    </m:r>
                                  </m:fName>
                                  <m:e>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ξ</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n</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cos</m:t>
                                    </m:r>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d</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e>
                                </m:func>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z</m:t>
                                    </m:r>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1        </m:t>
                                    </m:r>
                                  </m:sub>
                                </m:sSub>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func>
                                  <m:func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uncPr>
                                  <m:fNa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exp</m:t>
                                    </m:r>
                                  </m:fName>
                                  <m:e>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2</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ξ</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n</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e>
                                </m:func>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z</m:t>
                                    </m:r>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2</m:t>
                                    </m:r>
                                  </m:sub>
                                </m:sSub>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oMath>
                            </m:oMathPara>
                          </a14:m>
                          <a:endParaRPr lang="en-US" sz="1500" dirty="0">
                            <a:latin typeface="Cambria Math" panose="02040503050406030204" pitchFamily="18" charset="0"/>
                            <a:ea typeface="Cambria Math" panose="02040503050406030204" pitchFamily="18"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500" dirty="0">
                            <a:latin typeface="Cambria Math" panose="02040503050406030204" pitchFamily="18" charset="0"/>
                            <a:ea typeface="Cambria Math" panose="02040503050406030204" pitchFamily="18"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1500" b="0" i="1" u="none" strike="noStrike" cap="none" smtClean="0">
                                    <a:solidFill>
                                      <a:schemeClr val="tx1"/>
                                    </a:solidFill>
                                    <a:effectLst/>
                                    <a:latin typeface="Cambria Math" panose="02040503050406030204" pitchFamily="18" charset="0"/>
                                    <a:ea typeface="Cambria Math" panose="02040503050406030204" pitchFamily="18" charset="0"/>
                                    <a:cs typeface="+mn-cs"/>
                                    <a:sym typeface="Arial"/>
                                  </a:rPr>
                                  <m:t>−</m:t>
                                </m:r>
                                <m:f>
                                  <m:f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Pr>
                                  <m:num>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num>
                                  <m:den>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d</m:t>
                                        </m:r>
                                      </m:sub>
                                    </m:sSub>
                                  </m:den>
                                </m:f>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func>
                                  <m:func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funcPr>
                                  <m:fNa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exp</m:t>
                                    </m:r>
                                  </m:fName>
                                  <m:e>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ξ</m:t>
                                        </m:r>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n</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sin</m:t>
                                    </m:r>
                                    <m:d>
                                      <m:d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dPr>
                                      <m:e>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ω</m:t>
                                            </m:r>
                                          </m:e>
                                          <m:sub>
                                            <m:r>
                                              <m:rPr>
                                                <m:nor/>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d</m:t>
                                            </m:r>
                                          </m:sub>
                                        </m:s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Δt</m:t>
                                        </m:r>
                                      </m:e>
                                    </m:d>
                                  </m:e>
                                </m:func>
                                <m:sSub>
                                  <m:sSubPr>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sSubPr>
                                  <m:e>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acc>
                                      <m:accPr>
                                        <m:chr m:val="̈"/>
                                        <m:ctrlP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ctrlPr>
                                      </m:accPr>
                                      <m:e>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y</m:t>
                                        </m:r>
                                      </m:e>
                                    </m:acc>
                                  </m:e>
                                  <m:sub>
                                    <m:r>
                                      <m:rPr>
                                        <m:sty m:val="p"/>
                                      </m:rP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i</m:t>
                                    </m:r>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m:t>
                                    </m:r>
                                    <m:r>
                                      <a:rPr lang="en-US" sz="1500" b="0" i="0" u="none" strike="noStrike" cap="none">
                                        <a:solidFill>
                                          <a:schemeClr val="tx1"/>
                                        </a:solidFill>
                                        <a:effectLst/>
                                        <a:latin typeface="Cambria Math" panose="02040503050406030204" pitchFamily="18" charset="0"/>
                                        <a:ea typeface="Cambria Math" panose="02040503050406030204" pitchFamily="18" charset="0"/>
                                        <a:cs typeface="+mn-cs"/>
                                        <a:sym typeface="Arial"/>
                                      </a:rPr>
                                      <m:t>1</m:t>
                                    </m:r>
                                  </m:sub>
                                </m:sSub>
                                <m:r>
                                  <a:rPr lang="en-US" sz="1500" b="0" i="1" u="none" strike="noStrike" cap="none">
                                    <a:solidFill>
                                      <a:schemeClr val="tx1"/>
                                    </a:solidFill>
                                    <a:effectLst/>
                                    <a:latin typeface="Cambria Math" panose="02040503050406030204" pitchFamily="18" charset="0"/>
                                    <a:ea typeface="Cambria Math" panose="02040503050406030204" pitchFamily="18" charset="0"/>
                                    <a:cs typeface="+mn-cs"/>
                                    <a:sym typeface="Arial"/>
                                  </a:rPr>
                                  <m:t> </m:t>
                                </m:r>
                              </m:oMath>
                            </m:oMathPara>
                          </a14:m>
                          <a:endParaRPr lang="en-US" sz="1500" dirty="0">
                            <a:latin typeface="Cambria Math" panose="02040503050406030204" pitchFamily="18" charset="0"/>
                            <a:ea typeface="Cambria Math" panose="02040503050406030204" pitchFamily="18"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600"/>
                            </a:spcBef>
                            <a:spcAft>
                              <a:spcPts val="0"/>
                            </a:spcAft>
                            <a:buClr>
                              <a:srgbClr val="000000"/>
                            </a:buClr>
                            <a:buSzTx/>
                            <a:buFont typeface="Arial"/>
                            <a:buNone/>
                            <a:tabLst/>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600"/>
                            </a:spcBef>
                            <a:spcAft>
                              <a:spcPts val="0"/>
                            </a:spcAft>
                          </a:pPr>
                          <a:endParaRPr lang="en-US" sz="15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2143" marR="6214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97249"/>
                      </a:ext>
                    </a:extLst>
                  </a:tr>
                </a:tbl>
              </a:graphicData>
            </a:graphic>
          </p:graphicFrame>
        </mc:Choice>
        <mc:Fallback>
          <p:graphicFrame>
            <p:nvGraphicFramePr>
              <p:cNvPr id="5" name="Table 4">
                <a:extLst>
                  <a:ext uri="{FF2B5EF4-FFF2-40B4-BE49-F238E27FC236}">
                    <a16:creationId xmlns:a16="http://schemas.microsoft.com/office/drawing/2014/main" id="{A43BCC6E-3C2D-D9BE-4A3F-8AB9D2FED823}"/>
                  </a:ext>
                </a:extLst>
              </p:cNvPr>
              <p:cNvGraphicFramePr>
                <a:graphicFrameLocks noGrp="1"/>
              </p:cNvGraphicFramePr>
              <p:nvPr>
                <p:extLst>
                  <p:ext uri="{D42A27DB-BD31-4B8C-83A1-F6EECF244321}">
                    <p14:modId xmlns:p14="http://schemas.microsoft.com/office/powerpoint/2010/main" val="3978314736"/>
                  </p:ext>
                </p:extLst>
              </p:nvPr>
            </p:nvGraphicFramePr>
            <p:xfrm>
              <a:off x="701700" y="1225913"/>
              <a:ext cx="6932614" cy="3480557"/>
            </p:xfrm>
            <a:graphic>
              <a:graphicData uri="http://schemas.openxmlformats.org/drawingml/2006/table">
                <a:tbl>
                  <a:tblPr firstRow="1" firstCol="1" bandRow="1"/>
                  <a:tblGrid>
                    <a:gridCol w="6932614">
                      <a:extLst>
                        <a:ext uri="{9D8B030D-6E8A-4147-A177-3AD203B41FA5}">
                          <a16:colId xmlns:a16="http://schemas.microsoft.com/office/drawing/2014/main" val="1744988029"/>
                        </a:ext>
                      </a:extLst>
                    </a:gridCol>
                  </a:tblGrid>
                  <a:tr h="3480557">
                    <a:tc>
                      <a:txBody>
                        <a:bodyPr/>
                        <a:lstStyle/>
                        <a:p>
                          <a:endParaRPr lang="en-US"/>
                        </a:p>
                      </a:txBody>
                      <a:tcPr marL="62143" marR="6214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extLst>
                      <a:ext uri="{0D108BD9-81ED-4DB2-BD59-A6C34878D82A}">
                        <a16:rowId xmlns:a16="http://schemas.microsoft.com/office/drawing/2014/main" val="2445897249"/>
                      </a:ext>
                    </a:extLst>
                  </a:tr>
                </a:tbl>
              </a:graphicData>
            </a:graphic>
          </p:graphicFrame>
        </mc:Fallback>
      </mc:AlternateContent>
    </p:spTree>
    <p:extLst>
      <p:ext uri="{BB962C8B-B14F-4D97-AF65-F5344CB8AC3E}">
        <p14:creationId xmlns:p14="http://schemas.microsoft.com/office/powerpoint/2010/main" val="25449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13</a:t>
            </a:fld>
            <a:endParaRPr lang="en-US"/>
          </a:p>
        </p:txBody>
      </p:sp>
      <p:pic>
        <p:nvPicPr>
          <p:cNvPr id="5" name="Picture 4">
            <a:extLst>
              <a:ext uri="{FF2B5EF4-FFF2-40B4-BE49-F238E27FC236}">
                <a16:creationId xmlns:a16="http://schemas.microsoft.com/office/drawing/2014/main" id="{51FBA63A-23BB-114D-AFCD-F12423B23E08}"/>
              </a:ext>
            </a:extLst>
          </p:cNvPr>
          <p:cNvPicPr>
            <a:picLocks noChangeAspect="1"/>
          </p:cNvPicPr>
          <p:nvPr/>
        </p:nvPicPr>
        <p:blipFill>
          <a:blip r:embed="rId3"/>
          <a:stretch>
            <a:fillRect/>
          </a:stretch>
        </p:blipFill>
        <p:spPr>
          <a:xfrm>
            <a:off x="212943" y="609600"/>
            <a:ext cx="8473857" cy="4964619"/>
          </a:xfrm>
          <a:prstGeom prst="rect">
            <a:avLst/>
          </a:prstGeom>
        </p:spPr>
      </p:pic>
      <p:sp>
        <p:nvSpPr>
          <p:cNvPr id="6" name="Oval 5">
            <a:extLst>
              <a:ext uri="{FF2B5EF4-FFF2-40B4-BE49-F238E27FC236}">
                <a16:creationId xmlns:a16="http://schemas.microsoft.com/office/drawing/2014/main" id="{11CD80CD-9156-D75B-1501-FEB79223D400}"/>
              </a:ext>
            </a:extLst>
          </p:cNvPr>
          <p:cNvSpPr/>
          <p:nvPr/>
        </p:nvSpPr>
        <p:spPr>
          <a:xfrm>
            <a:off x="7239000" y="3810000"/>
            <a:ext cx="1524000" cy="536028"/>
          </a:xfrm>
          <a:prstGeom prst="ellipse">
            <a:avLst/>
          </a:prstGeom>
          <a:noFill/>
          <a:ln w="1270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75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14</a:t>
            </a:fld>
            <a:endParaRPr lang="en-US"/>
          </a:p>
        </p:txBody>
      </p:sp>
      <p:pic>
        <p:nvPicPr>
          <p:cNvPr id="3" name="Picture 2">
            <a:extLst>
              <a:ext uri="{FF2B5EF4-FFF2-40B4-BE49-F238E27FC236}">
                <a16:creationId xmlns:a16="http://schemas.microsoft.com/office/drawing/2014/main" id="{567F13FA-40D2-2389-B35E-5782F34CA415}"/>
              </a:ext>
            </a:extLst>
          </p:cNvPr>
          <p:cNvPicPr>
            <a:picLocks noChangeAspect="1"/>
          </p:cNvPicPr>
          <p:nvPr/>
        </p:nvPicPr>
        <p:blipFill>
          <a:blip r:embed="rId3"/>
          <a:stretch>
            <a:fillRect/>
          </a:stretch>
        </p:blipFill>
        <p:spPr>
          <a:xfrm>
            <a:off x="304801" y="809405"/>
            <a:ext cx="8761168" cy="4448395"/>
          </a:xfrm>
          <a:prstGeom prst="rect">
            <a:avLst/>
          </a:prstGeom>
        </p:spPr>
      </p:pic>
    </p:spTree>
    <p:extLst>
      <p:ext uri="{BB962C8B-B14F-4D97-AF65-F5344CB8AC3E}">
        <p14:creationId xmlns:p14="http://schemas.microsoft.com/office/powerpoint/2010/main" val="87231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Exercise I </a:t>
            </a:r>
          </a:p>
        </p:txBody>
      </p:sp>
      <p:sp>
        <p:nvSpPr>
          <p:cNvPr id="5" name="Rectangle 4"/>
          <p:cNvSpPr/>
          <p:nvPr/>
        </p:nvSpPr>
        <p:spPr>
          <a:xfrm>
            <a:off x="3352800" y="6214188"/>
            <a:ext cx="2340384" cy="307777"/>
          </a:xfrm>
          <a:prstGeom prst="rect">
            <a:avLst/>
          </a:prstGeom>
        </p:spPr>
        <p:txBody>
          <a:bodyPr wrap="none">
            <a:spAutoFit/>
          </a:bodyPr>
          <a:lstStyle/>
          <a:p>
            <a:r>
              <a:rPr lang="en-US" sz="1400" dirty="0"/>
              <a:t>Peak Response Accel = 0.92 G</a:t>
            </a:r>
          </a:p>
        </p:txBody>
      </p:sp>
      <p:pic>
        <p:nvPicPr>
          <p:cNvPr id="4" name="Picture 3">
            <a:extLst>
              <a:ext uri="{FF2B5EF4-FFF2-40B4-BE49-F238E27FC236}">
                <a16:creationId xmlns:a16="http://schemas.microsoft.com/office/drawing/2014/main" id="{ED5BFCB6-4FED-B9CC-9461-2492CB536EBC}"/>
              </a:ext>
            </a:extLst>
          </p:cNvPr>
          <p:cNvPicPr>
            <a:picLocks noChangeAspect="1"/>
          </p:cNvPicPr>
          <p:nvPr/>
        </p:nvPicPr>
        <p:blipFill>
          <a:blip r:embed="rId4"/>
          <a:stretch>
            <a:fillRect/>
          </a:stretch>
        </p:blipFill>
        <p:spPr>
          <a:xfrm>
            <a:off x="583498" y="1230699"/>
            <a:ext cx="7139940" cy="4762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Exercise I </a:t>
            </a:r>
          </a:p>
        </p:txBody>
      </p:sp>
      <p:sp>
        <p:nvSpPr>
          <p:cNvPr id="5" name="TextBox 4"/>
          <p:cNvSpPr txBox="1"/>
          <p:nvPr/>
        </p:nvSpPr>
        <p:spPr>
          <a:xfrm>
            <a:off x="3505200" y="5940623"/>
            <a:ext cx="2057400" cy="307777"/>
          </a:xfrm>
          <a:prstGeom prst="rect">
            <a:avLst/>
          </a:prstGeom>
          <a:noFill/>
        </p:spPr>
        <p:txBody>
          <a:bodyPr wrap="square" rtlCol="0">
            <a:spAutoFit/>
          </a:bodyPr>
          <a:lstStyle/>
          <a:p>
            <a:r>
              <a:rPr lang="en-US" sz="1400" dirty="0"/>
              <a:t>Peak </a:t>
            </a:r>
            <a:r>
              <a:rPr lang="en-US" sz="1400" dirty="0" err="1"/>
              <a:t>Rel</a:t>
            </a:r>
            <a:r>
              <a:rPr lang="en-US" sz="1400" dirty="0"/>
              <a:t> </a:t>
            </a:r>
            <a:r>
              <a:rPr lang="en-US" sz="1400" dirty="0" err="1"/>
              <a:t>Disp</a:t>
            </a:r>
            <a:r>
              <a:rPr lang="en-US" sz="1400" dirty="0"/>
              <a:t> = 2.8 in</a:t>
            </a:r>
          </a:p>
        </p:txBody>
      </p:sp>
      <p:pic>
        <p:nvPicPr>
          <p:cNvPr id="4" name="Picture 3">
            <a:extLst>
              <a:ext uri="{FF2B5EF4-FFF2-40B4-BE49-F238E27FC236}">
                <a16:creationId xmlns:a16="http://schemas.microsoft.com/office/drawing/2014/main" id="{9362B517-9ACF-6F83-84F7-571ABFE700EC}"/>
              </a:ext>
            </a:extLst>
          </p:cNvPr>
          <p:cNvPicPr>
            <a:picLocks noChangeAspect="1"/>
          </p:cNvPicPr>
          <p:nvPr/>
        </p:nvPicPr>
        <p:blipFill>
          <a:blip r:embed="rId4"/>
          <a:stretch>
            <a:fillRect/>
          </a:stretch>
        </p:blipFill>
        <p:spPr>
          <a:xfrm>
            <a:off x="1676400" y="17526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Pseudo Velocity </a:t>
            </a:r>
          </a:p>
        </p:txBody>
      </p:sp>
      <p:sp>
        <p:nvSpPr>
          <p:cNvPr id="165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5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5891" name="Object 3"/>
          <p:cNvSpPr txBox="1"/>
          <p:nvPr/>
        </p:nvSpPr>
        <p:spPr bwMode="auto">
          <a:xfrm>
            <a:off x="2465388" y="2252663"/>
            <a:ext cx="1371600" cy="411162"/>
          </a:xfrm>
          <a:prstGeom prst="rect">
            <a:avLst/>
          </a:prstGeom>
          <a:noFill/>
        </p:spPr>
        <p:txBody>
          <a:bodyPr>
            <a:normAutofit/>
          </a:bodyPr>
          <a:lstStyle/>
          <a:p>
            <a:endParaRPr lang="en-US" dirty="0"/>
          </a:p>
        </p:txBody>
      </p:sp>
      <p:sp>
        <p:nvSpPr>
          <p:cNvPr id="8" name="TextBox 7"/>
          <p:cNvSpPr txBox="1"/>
          <p:nvPr/>
        </p:nvSpPr>
        <p:spPr>
          <a:xfrm>
            <a:off x="1524000" y="3124200"/>
            <a:ext cx="4953000" cy="646331"/>
          </a:xfrm>
          <a:prstGeom prst="rect">
            <a:avLst/>
          </a:prstGeom>
          <a:noFill/>
        </p:spPr>
        <p:txBody>
          <a:bodyPr wrap="square" rtlCol="0">
            <a:spAutoFit/>
          </a:bodyPr>
          <a:lstStyle/>
          <a:p>
            <a:endParaRPr lang="en-US" dirty="0">
              <a:cs typeface="Times New Roman" pitchFamily="18" charset="0"/>
            </a:endParaRPr>
          </a:p>
          <a:p>
            <a:r>
              <a:rPr lang="en-US" dirty="0">
                <a:cs typeface="Times New Roman" pitchFamily="18" charset="0"/>
              </a:rPr>
              <a:t>                </a:t>
            </a:r>
          </a:p>
        </p:txBody>
      </p:sp>
      <mc:AlternateContent xmlns:mc="http://schemas.openxmlformats.org/markup-compatibility/2006">
        <mc:Choice xmlns:a14="http://schemas.microsoft.com/office/drawing/2010/main" Requires="a14">
          <p:sp>
            <p:nvSpPr>
              <p:cNvPr id="10" name="TextBox 9"/>
              <p:cNvSpPr txBox="1"/>
              <p:nvPr/>
            </p:nvSpPr>
            <p:spPr>
              <a:xfrm>
                <a:off x="533400" y="1295400"/>
                <a:ext cx="7848600" cy="3539430"/>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The pseudo velocity  </a:t>
                </a:r>
                <a:r>
                  <a:rPr lang="en-US" sz="1400" dirty="0">
                    <a:latin typeface="Times New Roman" pitchFamily="18" charset="0"/>
                    <a:cs typeface="Times New Roman" pitchFamily="18" charset="0"/>
                  </a:rPr>
                  <a:t>PV </a:t>
                </a:r>
                <a:r>
                  <a:rPr lang="en-US" sz="1400" dirty="0"/>
                  <a:t> is</a:t>
                </a:r>
              </a:p>
              <a:p>
                <a:pPr marL="285750" indent="-285750">
                  <a:buClr>
                    <a:srgbClr val="006699"/>
                  </a:buClr>
                  <a:buSzPct val="80000"/>
                  <a:buFont typeface="Arial" panose="020B0604020202020204" pitchFamily="34" charset="0"/>
                  <a:buChar char="•"/>
                </a:pPr>
                <a:endParaRPr lang="en-US" sz="1400" dirty="0"/>
              </a:p>
              <a:p>
                <a:pPr>
                  <a:buClr>
                    <a:srgbClr val="006699"/>
                  </a:buClr>
                  <a:buSzPct val="80000"/>
                </a:pPr>
                <a14:m>
                  <m:oMathPara xmlns:m="http://schemas.openxmlformats.org/officeDocument/2006/math">
                    <m:oMathParaPr>
                      <m:jc m:val="left"/>
                    </m:oMathParaPr>
                    <m:oMath xmlns:m="http://schemas.openxmlformats.org/officeDocument/2006/math">
                      <m:r>
                        <a:rPr lang="en-US" sz="1400" b="0" i="0" smtClean="0">
                          <a:solidFill>
                            <a:srgbClr val="000000"/>
                          </a:solidFill>
                          <a:latin typeface="Cambria Math" panose="02040503050406030204" pitchFamily="18" charset="0"/>
                        </a:rPr>
                        <m:t>                       </m:t>
                      </m:r>
                      <m:r>
                        <m:rPr>
                          <m:sty m:val="p"/>
                        </m:rPr>
                        <a:rPr lang="en-US" sz="1400">
                          <a:solidFill>
                            <a:srgbClr val="000000"/>
                          </a:solidFill>
                          <a:latin typeface="Cambria Math" panose="02040503050406030204" pitchFamily="18" charset="0"/>
                        </a:rPr>
                        <m:t>PV</m:t>
                      </m:r>
                      <m:r>
                        <a:rPr lang="en-US" sz="140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m:rPr>
                              <m:sty m:val="p"/>
                            </m:rPr>
                            <a:rPr lang="en-US" sz="1400">
                              <a:solidFill>
                                <a:srgbClr val="000000"/>
                              </a:solidFill>
                              <a:latin typeface="Cambria Math" panose="02040503050406030204" pitchFamily="18" charset="0"/>
                            </a:rPr>
                            <m:t>ω</m:t>
                          </m:r>
                        </m:e>
                        <m:sub>
                          <m:r>
                            <m:rPr>
                              <m:sty m:val="p"/>
                            </m:rPr>
                            <a:rPr lang="en-US" sz="1400">
                              <a:solidFill>
                                <a:srgbClr val="000000"/>
                              </a:solidFill>
                              <a:latin typeface="Cambria Math" panose="02040503050406030204" pitchFamily="18" charset="0"/>
                            </a:rPr>
                            <m:t>n</m:t>
                          </m:r>
                        </m:sub>
                      </m:sSub>
                      <m:r>
                        <a:rPr lang="en-US" sz="1400">
                          <a:solidFill>
                            <a:srgbClr val="000000"/>
                          </a:solidFill>
                          <a:latin typeface="Cambria Math" panose="02040503050406030204" pitchFamily="18" charset="0"/>
                        </a:rPr>
                        <m:t> </m:t>
                      </m:r>
                      <m:r>
                        <m:rPr>
                          <m:sty m:val="p"/>
                        </m:rPr>
                        <a:rPr lang="en-US" sz="1400">
                          <a:solidFill>
                            <a:srgbClr val="000000"/>
                          </a:solidFill>
                          <a:latin typeface="Cambria Math" panose="02040503050406030204" pitchFamily="18" charset="0"/>
                        </a:rPr>
                        <m:t>Z</m:t>
                      </m:r>
                    </m:oMath>
                  </m:oMathPara>
                </a14:m>
                <a:endParaRPr lang="en-US" sz="1400" dirty="0"/>
              </a:p>
              <a:p>
                <a:pPr>
                  <a:buClr>
                    <a:srgbClr val="006699"/>
                  </a:buClr>
                  <a:buSzPct val="80000"/>
                </a:pPr>
                <a:endParaRPr lang="en-US" sz="1400" dirty="0"/>
              </a:p>
              <a:p>
                <a:endParaRPr lang="en-US" sz="1400" dirty="0"/>
              </a:p>
              <a:p>
                <a:pPr lvl="1"/>
                <a:r>
                  <a:rPr lang="en-US" sz="1400" dirty="0"/>
                  <a:t> where    </a:t>
                </a:r>
                <a:r>
                  <a:rPr lang="en-US" sz="1400" dirty="0">
                    <a:latin typeface="Cambria Math" panose="02040503050406030204" pitchFamily="18" charset="0"/>
                    <a:ea typeface="Cambria Math" panose="02040503050406030204" pitchFamily="18" charset="0"/>
                    <a:cs typeface="Times New Roman" pitchFamily="18" charset="0"/>
                  </a:rPr>
                  <a:t>Z</a:t>
                </a:r>
                <a:r>
                  <a:rPr lang="en-US" sz="1400" dirty="0">
                    <a:cs typeface="Times New Roman" pitchFamily="18" charset="0"/>
                  </a:rPr>
                  <a:t>    is the relative displacement</a:t>
                </a:r>
              </a:p>
              <a:p>
                <a:pPr lvl="1"/>
                <a:endParaRPr lang="en-US" sz="1400" dirty="0">
                  <a:cs typeface="Times New Roman" pitchFamily="18" charset="0"/>
                </a:endParaRPr>
              </a:p>
              <a:p>
                <a:pPr lvl="1"/>
                <a:r>
                  <a:rPr lang="en-US" sz="1400" dirty="0">
                    <a:cs typeface="Times New Roman" pitchFamily="18" charset="0"/>
                  </a:rPr>
                  <a:t>                </a:t>
                </a:r>
                <a14:m>
                  <m:oMath xmlns:m="http://schemas.openxmlformats.org/officeDocument/2006/math">
                    <m:sSub>
                      <m:sSubPr>
                        <m:ctrlPr>
                          <a:rPr lang="en-US" sz="1400" i="1">
                            <a:solidFill>
                              <a:srgbClr val="000000"/>
                            </a:solidFill>
                            <a:latin typeface="Cambria Math" panose="02040503050406030204" pitchFamily="18" charset="0"/>
                          </a:rPr>
                        </m:ctrlPr>
                      </m:sSubPr>
                      <m:e>
                        <m:r>
                          <m:rPr>
                            <m:sty m:val="p"/>
                          </m:rPr>
                          <a:rPr lang="en-US" sz="1400">
                            <a:solidFill>
                              <a:srgbClr val="000000"/>
                            </a:solidFill>
                            <a:latin typeface="Cambria Math" panose="02040503050406030204" pitchFamily="18" charset="0"/>
                          </a:rPr>
                          <m:t>ω</m:t>
                        </m:r>
                      </m:e>
                      <m:sub>
                        <m:r>
                          <m:rPr>
                            <m:sty m:val="p"/>
                          </m:rPr>
                          <a:rPr lang="en-US" sz="1400">
                            <a:solidFill>
                              <a:srgbClr val="000000"/>
                            </a:solidFill>
                            <a:latin typeface="Cambria Math" panose="02040503050406030204" pitchFamily="18" charset="0"/>
                          </a:rPr>
                          <m:t>n</m:t>
                        </m:r>
                      </m:sub>
                    </m:sSub>
                  </m:oMath>
                </a14:m>
                <a:r>
                  <a:rPr lang="en-US" sz="1400" dirty="0">
                    <a:cs typeface="Times New Roman" pitchFamily="18" charset="0"/>
                  </a:rPr>
                  <a:t>  is the angular natural frequency (rad/sec) </a:t>
                </a:r>
              </a:p>
              <a:p>
                <a:pPr>
                  <a:buClr>
                    <a:srgbClr val="006699"/>
                  </a:buClr>
                  <a:buSzPct val="80000"/>
                </a:pPr>
                <a:endParaRPr lang="en-US" sz="1400" dirty="0"/>
              </a:p>
              <a:p>
                <a:pPr>
                  <a:buClr>
                    <a:srgbClr val="006699"/>
                  </a:buClr>
                  <a:buSzPct val="80000"/>
                </a:pPr>
                <a:endParaRPr lang="en-US" sz="1400" dirty="0"/>
              </a:p>
              <a:p>
                <a:pPr marL="285750" indent="-285750">
                  <a:buClr>
                    <a:srgbClr val="006699"/>
                  </a:buClr>
                  <a:buSzPct val="80000"/>
                  <a:buFont typeface="Arial" panose="020B0604020202020204" pitchFamily="34" charset="0"/>
                  <a:buChar char="•"/>
                </a:pPr>
                <a:r>
                  <a:rPr lang="en-US" sz="1400" dirty="0">
                    <a:latin typeface="Times New Roman" pitchFamily="18" charset="0"/>
                    <a:cs typeface="Times New Roman" pitchFamily="18" charset="0"/>
                  </a:rPr>
                  <a:t>PV</a:t>
                </a:r>
                <a:r>
                  <a:rPr lang="en-US" sz="1400" dirty="0"/>
                  <a:t> squared is proportional to the peak energy input per unit mass, making it ideal for energy-based seismic design methods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Dr. Howard Gaberson and others have written papers showing that dynamic stress is proportional to pseudo velocity</a:t>
                </a:r>
              </a:p>
              <a:p>
                <a:pPr marL="285750" indent="-285750">
                  <a:buClr>
                    <a:srgbClr val="006699"/>
                  </a:buClr>
                  <a:buSzPct val="80000"/>
                  <a:buFont typeface="Arial" panose="020B0604020202020204" pitchFamily="34" charset="0"/>
                  <a:buChar char="•"/>
                </a:pPr>
                <a:endParaRPr lang="en-US" sz="1400" dirty="0"/>
              </a:p>
            </p:txBody>
          </p:sp>
        </mc:Choice>
        <mc:Fallback>
          <p:sp>
            <p:nvSpPr>
              <p:cNvPr id="10" name="TextBox 9"/>
              <p:cNvSpPr txBox="1">
                <a:spLocks noRot="1" noChangeAspect="1" noMove="1" noResize="1" noEditPoints="1" noAdjustHandles="1" noChangeArrowheads="1" noChangeShapeType="1" noTextEdit="1"/>
              </p:cNvSpPr>
              <p:nvPr/>
            </p:nvSpPr>
            <p:spPr>
              <a:xfrm>
                <a:off x="533400" y="1295400"/>
                <a:ext cx="7848600" cy="3539430"/>
              </a:xfrm>
              <a:prstGeom prst="rect">
                <a:avLst/>
              </a:prstGeom>
              <a:blipFill>
                <a:blip r:embed="rId4"/>
                <a:stretch>
                  <a:fillRect t="-51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952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1D4E-A420-4FEB-F41C-EBE950A70F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7192DA-DA86-EC78-A7A4-89D602127675}"/>
              </a:ext>
            </a:extLst>
          </p:cNvPr>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Pseudo Velocity </a:t>
            </a:r>
          </a:p>
        </p:txBody>
      </p:sp>
      <p:sp>
        <p:nvSpPr>
          <p:cNvPr id="165890" name="Rectangle 2">
            <a:extLst>
              <a:ext uri="{FF2B5EF4-FFF2-40B4-BE49-F238E27FC236}">
                <a16:creationId xmlns:a16="http://schemas.microsoft.com/office/drawing/2014/main" id="{A6728AED-A175-DE51-F185-63FA2163BCE9}"/>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5892" name="Rectangle 4">
            <a:extLst>
              <a:ext uri="{FF2B5EF4-FFF2-40B4-BE49-F238E27FC236}">
                <a16:creationId xmlns:a16="http://schemas.microsoft.com/office/drawing/2014/main" id="{D69ED117-93EF-280B-4E67-DD097D88E3CF}"/>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5891" name="Object 3">
            <a:extLst>
              <a:ext uri="{FF2B5EF4-FFF2-40B4-BE49-F238E27FC236}">
                <a16:creationId xmlns:a16="http://schemas.microsoft.com/office/drawing/2014/main" id="{4C04507F-C1E0-A24A-1EB1-F1CC5DDDD484}"/>
              </a:ext>
            </a:extLst>
          </p:cNvPr>
          <p:cNvSpPr txBox="1"/>
          <p:nvPr/>
        </p:nvSpPr>
        <p:spPr bwMode="auto">
          <a:xfrm>
            <a:off x="2465388" y="2252663"/>
            <a:ext cx="1371600" cy="411162"/>
          </a:xfrm>
          <a:prstGeom prst="rect">
            <a:avLst/>
          </a:prstGeom>
          <a:noFill/>
        </p:spPr>
        <p:txBody>
          <a:bodyPr>
            <a:normAutofit/>
          </a:bodyPr>
          <a:lstStyle/>
          <a:p>
            <a:endParaRPr lang="en-US" dirty="0"/>
          </a:p>
        </p:txBody>
      </p:sp>
      <p:sp>
        <p:nvSpPr>
          <p:cNvPr id="8" name="TextBox 7">
            <a:extLst>
              <a:ext uri="{FF2B5EF4-FFF2-40B4-BE49-F238E27FC236}">
                <a16:creationId xmlns:a16="http://schemas.microsoft.com/office/drawing/2014/main" id="{1F5BD06D-1ED5-1DC6-05B7-8B2FEEF3EEAF}"/>
              </a:ext>
            </a:extLst>
          </p:cNvPr>
          <p:cNvSpPr txBox="1"/>
          <p:nvPr/>
        </p:nvSpPr>
        <p:spPr>
          <a:xfrm>
            <a:off x="1524000" y="3124200"/>
            <a:ext cx="4953000" cy="646331"/>
          </a:xfrm>
          <a:prstGeom prst="rect">
            <a:avLst/>
          </a:prstGeom>
          <a:noFill/>
        </p:spPr>
        <p:txBody>
          <a:bodyPr wrap="square" rtlCol="0">
            <a:spAutoFit/>
          </a:bodyPr>
          <a:lstStyle/>
          <a:p>
            <a:endParaRPr lang="en-US" dirty="0">
              <a:cs typeface="Times New Roman" pitchFamily="18" charset="0"/>
            </a:endParaRPr>
          </a:p>
          <a:p>
            <a:r>
              <a:rPr lang="en-US" dirty="0">
                <a:cs typeface="Times New Roman" pitchFamily="18" charset="0"/>
              </a:rPr>
              <a:t>                </a:t>
            </a:r>
          </a:p>
        </p:txBody>
      </p:sp>
      <p:sp>
        <p:nvSpPr>
          <p:cNvPr id="10" name="TextBox 9">
            <a:extLst>
              <a:ext uri="{FF2B5EF4-FFF2-40B4-BE49-F238E27FC236}">
                <a16:creationId xmlns:a16="http://schemas.microsoft.com/office/drawing/2014/main" id="{A0D89369-0B25-9CC8-8A5A-D9996A3FDD68}"/>
              </a:ext>
            </a:extLst>
          </p:cNvPr>
          <p:cNvSpPr txBox="1"/>
          <p:nvPr/>
        </p:nvSpPr>
        <p:spPr>
          <a:xfrm>
            <a:off x="533400" y="1295400"/>
            <a:ext cx="7848600" cy="3323987"/>
          </a:xfrm>
          <a:prstGeom prst="rect">
            <a:avLst/>
          </a:prstGeom>
          <a:noFill/>
        </p:spPr>
        <p:txBody>
          <a:bodyPr wrap="square" rtlCol="0">
            <a:spAutoFit/>
          </a:bodyPr>
          <a:lstStyle/>
          <a:p>
            <a:pPr>
              <a:buClr>
                <a:srgbClr val="006699"/>
              </a:buClr>
              <a:buSzPct val="80000"/>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Dr. Howard Gaberson and others have written papers showing that dynamic stress is proportional to pseudo velocity</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Pseudo velocity is the key link between ground motion and structural demand — for a given earthquake response spectrum, PV directly indicates the strain energy stored per unit mass in a SDOF oscillator, making it more physically meaningful than spectral acceleration or displacement alone</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Peak ground velocity (PGV) approximates PV in the velocity-sensitive region of the spectrum — for lightly damped structures with natural periods between ~0.2 sec and ~2 sec (covering most building and bridge structures)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PV ≈ PGV, provides a rapid damage estimate directly from the recorded ground motion without requiring a full response spectrum analysis</a:t>
            </a:r>
          </a:p>
        </p:txBody>
      </p:sp>
    </p:spTree>
    <p:custDataLst>
      <p:tags r:id="rId1"/>
    </p:custDataLst>
    <p:extLst>
      <p:ext uri="{BB962C8B-B14F-4D97-AF65-F5344CB8AC3E}">
        <p14:creationId xmlns:p14="http://schemas.microsoft.com/office/powerpoint/2010/main" val="297578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89D44A-C03F-C130-2029-DA1167EB9921}"/>
              </a:ext>
            </a:extLst>
          </p:cNvPr>
          <p:cNvSpPr>
            <a:spLocks noGrp="1"/>
          </p:cNvSpPr>
          <p:nvPr>
            <p:ph type="sldNum" sz="quarter" idx="12"/>
          </p:nvPr>
        </p:nvSpPr>
        <p:spPr/>
        <p:txBody>
          <a:bodyPr/>
          <a:lstStyle/>
          <a:p>
            <a:fld id="{B484842E-5D5F-47DB-8A50-E3874C6A648E}" type="slidenum">
              <a:rPr lang="en-US" smtClean="0"/>
              <a:pPr/>
              <a:t>19</a:t>
            </a:fld>
            <a:endParaRPr lang="en-US"/>
          </a:p>
        </p:txBody>
      </p:sp>
      <p:pic>
        <p:nvPicPr>
          <p:cNvPr id="5" name="Picture 4">
            <a:extLst>
              <a:ext uri="{FF2B5EF4-FFF2-40B4-BE49-F238E27FC236}">
                <a16:creationId xmlns:a16="http://schemas.microsoft.com/office/drawing/2014/main" id="{974311AB-3D0C-7145-47C7-6DF6BE7D462A}"/>
              </a:ext>
            </a:extLst>
          </p:cNvPr>
          <p:cNvPicPr>
            <a:picLocks noChangeAspect="1"/>
          </p:cNvPicPr>
          <p:nvPr/>
        </p:nvPicPr>
        <p:blipFill>
          <a:blip r:embed="rId2"/>
          <a:stretch>
            <a:fillRect/>
          </a:stretch>
        </p:blipFill>
        <p:spPr>
          <a:xfrm>
            <a:off x="304800" y="457200"/>
            <a:ext cx="8534400" cy="4976128"/>
          </a:xfrm>
          <a:prstGeom prst="rect">
            <a:avLst/>
          </a:prstGeom>
        </p:spPr>
      </p:pic>
    </p:spTree>
    <p:extLst>
      <p:ext uri="{BB962C8B-B14F-4D97-AF65-F5344CB8AC3E}">
        <p14:creationId xmlns:p14="http://schemas.microsoft.com/office/powerpoint/2010/main" val="379827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mechanical device&#10;&#10;AI-generated content may be incorrect.">
            <a:extLst>
              <a:ext uri="{FF2B5EF4-FFF2-40B4-BE49-F238E27FC236}">
                <a16:creationId xmlns:a16="http://schemas.microsoft.com/office/drawing/2014/main" id="{A87E296C-C905-4839-7514-0A2764B6E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033" y="2528834"/>
            <a:ext cx="1600200" cy="2400300"/>
          </a:xfrm>
          <a:prstGeom prst="rect">
            <a:avLst/>
          </a:prstGeom>
        </p:spPr>
      </p:pic>
      <p:pic>
        <p:nvPicPr>
          <p:cNvPr id="7" name="Picture 6" descr="A water tower with a blue ball&#10;&#10;AI-generated content may be incorrect.">
            <a:extLst>
              <a:ext uri="{FF2B5EF4-FFF2-40B4-BE49-F238E27FC236}">
                <a16:creationId xmlns:a16="http://schemas.microsoft.com/office/drawing/2014/main" id="{87D08211-FEC3-DF7A-DCC1-C7C1DB6F9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91297"/>
            <a:ext cx="1245549" cy="2214309"/>
          </a:xfrm>
          <a:prstGeom prst="rect">
            <a:avLst/>
          </a:prstGeom>
        </p:spPr>
      </p:pic>
      <p:pic>
        <p:nvPicPr>
          <p:cNvPr id="2050" name="Picture 2">
            <a:extLst>
              <a:ext uri="{FF2B5EF4-FFF2-40B4-BE49-F238E27FC236}">
                <a16:creationId xmlns:a16="http://schemas.microsoft.com/office/drawing/2014/main" id="{96183C57-4DF8-BAF6-68D5-8BE86C6D6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58" y="670453"/>
            <a:ext cx="1407642" cy="176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5FCE1B1-1A87-8C6C-8C23-DB7FF1AB00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2127" y="3048000"/>
            <a:ext cx="1222565" cy="2317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tall metal tower with a blue sky&#10;&#10;AI-generated content may be incorrect.">
            <a:extLst>
              <a:ext uri="{FF2B5EF4-FFF2-40B4-BE49-F238E27FC236}">
                <a16:creationId xmlns:a16="http://schemas.microsoft.com/office/drawing/2014/main" id="{04B2B7F2-E91C-A845-7FEB-BCB01958E77E}"/>
              </a:ext>
            </a:extLst>
          </p:cNvPr>
          <p:cNvPicPr>
            <a:picLocks noChangeAspect="1"/>
          </p:cNvPicPr>
          <p:nvPr/>
        </p:nvPicPr>
        <p:blipFill>
          <a:blip r:embed="rId7"/>
          <a:stretch>
            <a:fillRect/>
          </a:stretch>
        </p:blipFill>
        <p:spPr>
          <a:xfrm>
            <a:off x="1219200" y="2971800"/>
            <a:ext cx="1233394" cy="2706919"/>
          </a:xfrm>
          <a:prstGeom prst="rect">
            <a:avLst/>
          </a:prstGeom>
        </p:spPr>
      </p:pic>
      <p:pic>
        <p:nvPicPr>
          <p:cNvPr id="2054" name="Picture 6">
            <a:extLst>
              <a:ext uri="{FF2B5EF4-FFF2-40B4-BE49-F238E27FC236}">
                <a16:creationId xmlns:a16="http://schemas.microsoft.com/office/drawing/2014/main" id="{944453A3-20BE-7FD2-B41A-10FAF20DA3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2380" y="283633"/>
            <a:ext cx="1473230" cy="2214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ismic Retrofitting Techniques for Structurally-Sound Bridges">
            <a:extLst>
              <a:ext uri="{FF2B5EF4-FFF2-40B4-BE49-F238E27FC236}">
                <a16:creationId xmlns:a16="http://schemas.microsoft.com/office/drawing/2014/main" id="{74447959-C616-81D6-1A5E-253B47BD0E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2624" y="5105399"/>
            <a:ext cx="2872251" cy="140820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A45E459A-97B9-4951-DEC1-4B3BFCB8C5DA}"/>
              </a:ext>
            </a:extLst>
          </p:cNvPr>
          <p:cNvCxnSpPr/>
          <p:nvPr/>
        </p:nvCxnSpPr>
        <p:spPr>
          <a:xfrm flipH="1" flipV="1">
            <a:off x="2667000" y="2605606"/>
            <a:ext cx="1055380" cy="44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6D3E26-E352-A5BC-AAB3-9E01C7851314}"/>
              </a:ext>
            </a:extLst>
          </p:cNvPr>
          <p:cNvCxnSpPr>
            <a:cxnSpLocks/>
          </p:cNvCxnSpPr>
          <p:nvPr/>
        </p:nvCxnSpPr>
        <p:spPr>
          <a:xfrm flipH="1">
            <a:off x="2761158" y="3878204"/>
            <a:ext cx="672358" cy="396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071901-1650-0A4D-E921-D2647D62D54A}"/>
              </a:ext>
            </a:extLst>
          </p:cNvPr>
          <p:cNvCxnSpPr>
            <a:cxnSpLocks/>
          </p:cNvCxnSpPr>
          <p:nvPr/>
        </p:nvCxnSpPr>
        <p:spPr>
          <a:xfrm flipH="1">
            <a:off x="4354682" y="4622257"/>
            <a:ext cx="91956" cy="337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FAE2902-B5FE-C7A4-4CFC-68AFAC60FB5C}"/>
              </a:ext>
            </a:extLst>
          </p:cNvPr>
          <p:cNvCxnSpPr>
            <a:cxnSpLocks/>
          </p:cNvCxnSpPr>
          <p:nvPr/>
        </p:nvCxnSpPr>
        <p:spPr>
          <a:xfrm flipV="1">
            <a:off x="5608053" y="3810000"/>
            <a:ext cx="945147" cy="197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DE98CF1-560E-C6A1-204F-DFE125B0F4CB}"/>
              </a:ext>
            </a:extLst>
          </p:cNvPr>
          <p:cNvCxnSpPr>
            <a:cxnSpLocks/>
          </p:cNvCxnSpPr>
          <p:nvPr/>
        </p:nvCxnSpPr>
        <p:spPr>
          <a:xfrm flipV="1">
            <a:off x="5592700" y="2438452"/>
            <a:ext cx="808100" cy="693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F0FD55-3883-1F11-43FE-8493C5076AE9}"/>
              </a:ext>
            </a:extLst>
          </p:cNvPr>
          <p:cNvCxnSpPr>
            <a:cxnSpLocks/>
          </p:cNvCxnSpPr>
          <p:nvPr/>
        </p:nvCxnSpPr>
        <p:spPr>
          <a:xfrm flipH="1" flipV="1">
            <a:off x="4087897" y="2605606"/>
            <a:ext cx="103103" cy="179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16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305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331031-78D6-4CD1-A705-5943FB143BAB}"/>
              </a:ext>
            </a:extLst>
          </p:cNvPr>
          <p:cNvPicPr>
            <a:picLocks noChangeAspect="1"/>
          </p:cNvPicPr>
          <p:nvPr/>
        </p:nvPicPr>
        <p:blipFill>
          <a:blip r:embed="rId4"/>
          <a:stretch>
            <a:fillRect/>
          </a:stretch>
        </p:blipFill>
        <p:spPr>
          <a:xfrm>
            <a:off x="727377" y="815113"/>
            <a:ext cx="7689246" cy="5227773"/>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7BE8E-0D5D-62A5-E1C3-EE17C632F3F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046E2-878E-61E2-FA74-A3CDE2524BF1}"/>
              </a:ext>
            </a:extLst>
          </p:cNvPr>
          <p:cNvSpPr>
            <a:spLocks noGrp="1"/>
          </p:cNvSpPr>
          <p:nvPr>
            <p:ph type="sldNum" sz="quarter" idx="12"/>
          </p:nvPr>
        </p:nvSpPr>
        <p:spPr/>
        <p:txBody>
          <a:bodyPr/>
          <a:lstStyle/>
          <a:p>
            <a:fld id="{B484842E-5D5F-47DB-8A50-E3874C6A648E}" type="slidenum">
              <a:rPr lang="en-US" smtClean="0"/>
              <a:pPr/>
              <a:t>21</a:t>
            </a:fld>
            <a:endParaRPr lang="en-US"/>
          </a:p>
        </p:txBody>
      </p:sp>
      <p:pic>
        <p:nvPicPr>
          <p:cNvPr id="3" name="Picture 2">
            <a:extLst>
              <a:ext uri="{FF2B5EF4-FFF2-40B4-BE49-F238E27FC236}">
                <a16:creationId xmlns:a16="http://schemas.microsoft.com/office/drawing/2014/main" id="{0E497A92-CD8B-E091-0A9D-C3F7B29466AE}"/>
              </a:ext>
            </a:extLst>
          </p:cNvPr>
          <p:cNvPicPr>
            <a:picLocks noChangeAspect="1"/>
          </p:cNvPicPr>
          <p:nvPr/>
        </p:nvPicPr>
        <p:blipFill>
          <a:blip r:embed="rId2"/>
          <a:stretch>
            <a:fillRect/>
          </a:stretch>
        </p:blipFill>
        <p:spPr>
          <a:xfrm>
            <a:off x="246808" y="685800"/>
            <a:ext cx="8650383" cy="5010302"/>
          </a:xfrm>
          <a:prstGeom prst="rect">
            <a:avLst/>
          </a:prstGeom>
        </p:spPr>
      </p:pic>
      <p:sp>
        <p:nvSpPr>
          <p:cNvPr id="5" name="Oval 4">
            <a:extLst>
              <a:ext uri="{FF2B5EF4-FFF2-40B4-BE49-F238E27FC236}">
                <a16:creationId xmlns:a16="http://schemas.microsoft.com/office/drawing/2014/main" id="{4E945F59-68D1-3A32-6087-AC9914E478CB}"/>
              </a:ext>
            </a:extLst>
          </p:cNvPr>
          <p:cNvSpPr/>
          <p:nvPr/>
        </p:nvSpPr>
        <p:spPr>
          <a:xfrm>
            <a:off x="7437276" y="3505200"/>
            <a:ext cx="1401924" cy="381000"/>
          </a:xfrm>
          <a:prstGeom prst="ellipse">
            <a:avLst/>
          </a:prstGeom>
          <a:noFill/>
          <a:ln w="63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42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E611-D2F9-2F93-20D7-EAC85F6DC8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A8400-6FC7-4FD3-C591-3559159F726F}"/>
              </a:ext>
            </a:extLst>
          </p:cNvPr>
          <p:cNvSpPr>
            <a:spLocks noGrp="1"/>
          </p:cNvSpPr>
          <p:nvPr>
            <p:ph type="sldNum" sz="quarter" idx="12"/>
          </p:nvPr>
        </p:nvSpPr>
        <p:spPr/>
        <p:txBody>
          <a:bodyPr/>
          <a:lstStyle/>
          <a:p>
            <a:fld id="{B484842E-5D5F-47DB-8A50-E3874C6A648E}" type="slidenum">
              <a:rPr lang="en-US" smtClean="0"/>
              <a:pPr/>
              <a:t>22</a:t>
            </a:fld>
            <a:endParaRPr lang="en-US"/>
          </a:p>
        </p:txBody>
      </p:sp>
      <p:pic>
        <p:nvPicPr>
          <p:cNvPr id="3" name="Picture 2">
            <a:extLst>
              <a:ext uri="{FF2B5EF4-FFF2-40B4-BE49-F238E27FC236}">
                <a16:creationId xmlns:a16="http://schemas.microsoft.com/office/drawing/2014/main" id="{592491B5-D23C-A27D-CBA3-713E5FB1561D}"/>
              </a:ext>
            </a:extLst>
          </p:cNvPr>
          <p:cNvPicPr>
            <a:picLocks noChangeAspect="1"/>
          </p:cNvPicPr>
          <p:nvPr/>
        </p:nvPicPr>
        <p:blipFill>
          <a:blip r:embed="rId2"/>
          <a:stretch>
            <a:fillRect/>
          </a:stretch>
        </p:blipFill>
        <p:spPr>
          <a:xfrm>
            <a:off x="605109" y="457200"/>
            <a:ext cx="7933781" cy="5520662"/>
          </a:xfrm>
          <a:prstGeom prst="rect">
            <a:avLst/>
          </a:prstGeom>
        </p:spPr>
      </p:pic>
    </p:spTree>
    <p:extLst>
      <p:ext uri="{BB962C8B-B14F-4D97-AF65-F5344CB8AC3E}">
        <p14:creationId xmlns:p14="http://schemas.microsoft.com/office/powerpoint/2010/main" val="39362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SRS </a:t>
            </a:r>
          </a:p>
        </p:txBody>
      </p:sp>
      <p:pic>
        <p:nvPicPr>
          <p:cNvPr id="4" name="Picture 3">
            <a:extLst>
              <a:ext uri="{FF2B5EF4-FFF2-40B4-BE49-F238E27FC236}">
                <a16:creationId xmlns:a16="http://schemas.microsoft.com/office/drawing/2014/main" id="{EE4ED1F7-2873-43B5-0B64-105309AB471E}"/>
              </a:ext>
            </a:extLst>
          </p:cNvPr>
          <p:cNvPicPr>
            <a:picLocks noChangeAspect="1"/>
          </p:cNvPicPr>
          <p:nvPr/>
        </p:nvPicPr>
        <p:blipFill>
          <a:blip r:embed="rId4"/>
          <a:stretch>
            <a:fillRect/>
          </a:stretch>
        </p:blipFill>
        <p:spPr>
          <a:xfrm>
            <a:off x="1752600" y="16764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SRS </a:t>
            </a:r>
          </a:p>
        </p:txBody>
      </p:sp>
      <p:pic>
        <p:nvPicPr>
          <p:cNvPr id="4" name="Picture 3">
            <a:extLst>
              <a:ext uri="{FF2B5EF4-FFF2-40B4-BE49-F238E27FC236}">
                <a16:creationId xmlns:a16="http://schemas.microsoft.com/office/drawing/2014/main" id="{46557E2C-ACCB-163A-C152-D7FCA046E862}"/>
              </a:ext>
            </a:extLst>
          </p:cNvPr>
          <p:cNvPicPr>
            <a:picLocks noChangeAspect="1"/>
          </p:cNvPicPr>
          <p:nvPr/>
        </p:nvPicPr>
        <p:blipFill>
          <a:blip r:embed="rId4"/>
          <a:stretch>
            <a:fillRect/>
          </a:stretch>
        </p:blipFill>
        <p:spPr>
          <a:xfrm>
            <a:off x="1676400" y="16764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a:solidFill>
                  <a:srgbClr val="006699"/>
                </a:solidFill>
              </a:rPr>
              <a:t>El Centro Earthquake SRS </a:t>
            </a:r>
          </a:p>
        </p:txBody>
      </p:sp>
      <p:pic>
        <p:nvPicPr>
          <p:cNvPr id="4" name="Picture 3">
            <a:extLst>
              <a:ext uri="{FF2B5EF4-FFF2-40B4-BE49-F238E27FC236}">
                <a16:creationId xmlns:a16="http://schemas.microsoft.com/office/drawing/2014/main" id="{57EF6DB8-3795-2AC5-4A13-E7972702E0CC}"/>
              </a:ext>
            </a:extLst>
          </p:cNvPr>
          <p:cNvPicPr>
            <a:picLocks noChangeAspect="1"/>
          </p:cNvPicPr>
          <p:nvPr/>
        </p:nvPicPr>
        <p:blipFill>
          <a:blip r:embed="rId4"/>
          <a:stretch>
            <a:fillRect/>
          </a:stretch>
        </p:blipFill>
        <p:spPr>
          <a:xfrm>
            <a:off x="1828800" y="1676400"/>
            <a:ext cx="5334000" cy="4000500"/>
          </a:xfrm>
          <a:prstGeom prst="rect">
            <a:avLst/>
          </a:prstGeom>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AB6DAF-6344-E239-19CF-497E7DA6182E}"/>
              </a:ext>
            </a:extLst>
          </p:cNvPr>
          <p:cNvPicPr>
            <a:picLocks noChangeAspect="1"/>
          </p:cNvPicPr>
          <p:nvPr/>
        </p:nvPicPr>
        <p:blipFill>
          <a:blip r:embed="rId4"/>
          <a:stretch>
            <a:fillRect/>
          </a:stretch>
        </p:blipFill>
        <p:spPr>
          <a:xfrm>
            <a:off x="1668780" y="1371600"/>
            <a:ext cx="5044440" cy="5044440"/>
          </a:xfrm>
          <a:prstGeom prst="rect">
            <a:avLst/>
          </a:prstGeom>
        </p:spPr>
      </p:pic>
      <p:sp>
        <p:nvSpPr>
          <p:cNvPr id="3" name="TextBox 2"/>
          <p:cNvSpPr txBox="1"/>
          <p:nvPr/>
        </p:nvSpPr>
        <p:spPr>
          <a:xfrm>
            <a:off x="457200" y="609600"/>
            <a:ext cx="3200400" cy="400110"/>
          </a:xfrm>
          <a:prstGeom prst="rect">
            <a:avLst/>
          </a:prstGeom>
          <a:noFill/>
        </p:spPr>
        <p:txBody>
          <a:bodyPr wrap="square" rtlCol="0">
            <a:spAutoFit/>
          </a:bodyPr>
          <a:lstStyle/>
          <a:p>
            <a:r>
              <a:rPr lang="en-US" sz="2000" b="1" dirty="0">
                <a:solidFill>
                  <a:srgbClr val="006699"/>
                </a:solidFill>
              </a:rPr>
              <a:t>El Centro NS</a:t>
            </a:r>
          </a:p>
        </p:txBody>
      </p:sp>
      <p:sp>
        <p:nvSpPr>
          <p:cNvPr id="4" name="TextBox 3"/>
          <p:cNvSpPr txBox="1"/>
          <p:nvPr/>
        </p:nvSpPr>
        <p:spPr>
          <a:xfrm>
            <a:off x="7162800" y="2514600"/>
            <a:ext cx="1600200" cy="1708160"/>
          </a:xfrm>
          <a:prstGeom prst="rect">
            <a:avLst/>
          </a:prstGeom>
          <a:noFill/>
        </p:spPr>
        <p:txBody>
          <a:bodyPr wrap="square" rtlCol="0">
            <a:spAutoFit/>
          </a:bodyPr>
          <a:lstStyle/>
          <a:p>
            <a:r>
              <a:rPr lang="en-US" sz="1500" dirty="0"/>
              <a:t>fn = 1.8 Hz</a:t>
            </a:r>
          </a:p>
          <a:p>
            <a:endParaRPr lang="en-US" sz="1500" dirty="0"/>
          </a:p>
          <a:p>
            <a:r>
              <a:rPr lang="en-US" sz="1500" dirty="0" err="1"/>
              <a:t>Accel</a:t>
            </a:r>
            <a:r>
              <a:rPr lang="en-US" sz="1500" dirty="0"/>
              <a:t> = 0.92 G</a:t>
            </a:r>
          </a:p>
          <a:p>
            <a:endParaRPr lang="en-US" sz="1500" dirty="0"/>
          </a:p>
          <a:p>
            <a:r>
              <a:rPr lang="en-US" sz="1500" dirty="0" err="1"/>
              <a:t>Vel</a:t>
            </a:r>
            <a:r>
              <a:rPr lang="en-US" sz="1500" dirty="0"/>
              <a:t> = 31 in/sec</a:t>
            </a:r>
          </a:p>
          <a:p>
            <a:endParaRPr lang="en-US" sz="1500" dirty="0"/>
          </a:p>
          <a:p>
            <a:r>
              <a:rPr lang="en-US" sz="1500" dirty="0" err="1"/>
              <a:t>Rel</a:t>
            </a:r>
            <a:r>
              <a:rPr lang="en-US" sz="1500" dirty="0"/>
              <a:t> </a:t>
            </a:r>
            <a:r>
              <a:rPr lang="en-US" sz="1500" dirty="0" err="1"/>
              <a:t>Disp</a:t>
            </a:r>
            <a:r>
              <a:rPr lang="en-US" sz="1500" dirty="0"/>
              <a:t> = 2.8 in</a:t>
            </a:r>
          </a:p>
        </p:txBody>
      </p:sp>
      <p:cxnSp>
        <p:nvCxnSpPr>
          <p:cNvPr id="7" name="Straight Arrow Connector 6"/>
          <p:cNvCxnSpPr/>
          <p:nvPr/>
        </p:nvCxnSpPr>
        <p:spPr>
          <a:xfrm flipH="1">
            <a:off x="4800600" y="2667000"/>
            <a:ext cx="381000" cy="30480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2667000"/>
            <a:ext cx="1905000" cy="0"/>
          </a:xfrm>
          <a:prstGeom prst="line">
            <a:avLst/>
          </a:prstGeom>
          <a:ln w="25400">
            <a:solidFill>
              <a:srgbClr val="0066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9524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5181600" cy="400110"/>
          </a:xfrm>
          <a:prstGeom prst="rect">
            <a:avLst/>
          </a:prstGeom>
          <a:noFill/>
        </p:spPr>
        <p:txBody>
          <a:bodyPr wrap="square" rtlCol="0">
            <a:spAutoFit/>
          </a:bodyPr>
          <a:lstStyle/>
          <a:p>
            <a:r>
              <a:rPr lang="en-US" sz="2000" b="1" dirty="0">
                <a:solidFill>
                  <a:srgbClr val="006699"/>
                </a:solidFill>
              </a:rPr>
              <a:t>El Centro Earthquake SRS, Q=50, 1% damping </a:t>
            </a:r>
          </a:p>
        </p:txBody>
      </p:sp>
      <p:pic>
        <p:nvPicPr>
          <p:cNvPr id="5" name="Picture 4">
            <a:extLst>
              <a:ext uri="{FF2B5EF4-FFF2-40B4-BE49-F238E27FC236}">
                <a16:creationId xmlns:a16="http://schemas.microsoft.com/office/drawing/2014/main" id="{F5D6F901-1EFC-B85A-99B0-5F12B6F91603}"/>
              </a:ext>
            </a:extLst>
          </p:cNvPr>
          <p:cNvPicPr>
            <a:picLocks noChangeAspect="1"/>
          </p:cNvPicPr>
          <p:nvPr/>
        </p:nvPicPr>
        <p:blipFill>
          <a:blip r:embed="rId4"/>
          <a:stretch>
            <a:fillRect/>
          </a:stretch>
        </p:blipFill>
        <p:spPr>
          <a:xfrm>
            <a:off x="159026" y="1676400"/>
            <a:ext cx="5334000" cy="4000500"/>
          </a:xfrm>
          <a:prstGeom prst="rect">
            <a:avLst/>
          </a:prstGeom>
        </p:spPr>
      </p:pic>
      <p:sp>
        <p:nvSpPr>
          <p:cNvPr id="2" name="TextBox 1">
            <a:extLst>
              <a:ext uri="{FF2B5EF4-FFF2-40B4-BE49-F238E27FC236}">
                <a16:creationId xmlns:a16="http://schemas.microsoft.com/office/drawing/2014/main" id="{68BCFD65-CD33-2C59-BB79-DA12837C002E}"/>
              </a:ext>
            </a:extLst>
          </p:cNvPr>
          <p:cNvSpPr txBox="1"/>
          <p:nvPr/>
        </p:nvSpPr>
        <p:spPr>
          <a:xfrm>
            <a:off x="5334000" y="2057400"/>
            <a:ext cx="3581400" cy="212365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00" dirty="0"/>
              <a:t>Assume light damping for conservatism</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Highest SRS peak is 1.5 G</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Add some uncertainty margin ~ 3 dB</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Derive equivalent static load of 2 G</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r>
              <a:rPr lang="en-US" sz="1200" dirty="0"/>
              <a:t>Equivalent static load derived so that civil engineers do not have to calculate natural frequency</a:t>
            </a:r>
          </a:p>
        </p:txBody>
      </p:sp>
    </p:spTree>
    <p:custDataLst>
      <p:tags r:id="rId1"/>
    </p:custDataLst>
    <p:extLst>
      <p:ext uri="{BB962C8B-B14F-4D97-AF65-F5344CB8AC3E}">
        <p14:creationId xmlns:p14="http://schemas.microsoft.com/office/powerpoint/2010/main" val="68108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cstate="print"/>
          <a:srcRect/>
          <a:stretch>
            <a:fillRect/>
          </a:stretch>
        </p:blipFill>
        <p:spPr bwMode="auto">
          <a:xfrm>
            <a:off x="838200" y="1371600"/>
            <a:ext cx="5356225" cy="3300412"/>
          </a:xfrm>
          <a:prstGeom prst="rect">
            <a:avLst/>
          </a:prstGeom>
          <a:noFill/>
          <a:ln w="9525">
            <a:noFill/>
            <a:miter lim="800000"/>
            <a:headEnd/>
            <a:tailEnd/>
          </a:ln>
        </p:spPr>
      </p:pic>
      <p:sp>
        <p:nvSpPr>
          <p:cNvPr id="6" name="TextBox 5"/>
          <p:cNvSpPr txBox="1"/>
          <p:nvPr/>
        </p:nvSpPr>
        <p:spPr>
          <a:xfrm>
            <a:off x="762000" y="4953000"/>
            <a:ext cx="7620000" cy="1015663"/>
          </a:xfrm>
          <a:prstGeom prst="rect">
            <a:avLst/>
          </a:prstGeom>
          <a:noFill/>
        </p:spPr>
        <p:txBody>
          <a:bodyPr wrap="square" rtlCol="0">
            <a:spAutoFit/>
          </a:bodyPr>
          <a:lstStyle/>
          <a:p>
            <a:pPr marL="285750" indent="-285750" algn="just">
              <a:buClr>
                <a:srgbClr val="006699"/>
              </a:buClr>
              <a:buSzPct val="80000"/>
              <a:buFont typeface="Arial" panose="020B0604020202020204" pitchFamily="34" charset="0"/>
              <a:buChar char="•"/>
            </a:pPr>
            <a:r>
              <a:rPr lang="en-US" sz="1500" dirty="0"/>
              <a:t>Note that current Caltrans standards require bridges to withstand an equivalent static earthquake force (EQ) of 2.0 G</a:t>
            </a:r>
          </a:p>
          <a:p>
            <a:pPr marL="285750" indent="-285750" algn="just">
              <a:buClr>
                <a:srgbClr val="006699"/>
              </a:buClr>
              <a:buSzPct val="80000"/>
              <a:buFont typeface="Arial" panose="020B0604020202020204" pitchFamily="34" charset="0"/>
              <a:buChar char="•"/>
            </a:pPr>
            <a:endParaRPr lang="en-US" sz="1500" dirty="0"/>
          </a:p>
          <a:p>
            <a:pPr marL="285750" indent="-285750" algn="just">
              <a:buClr>
                <a:srgbClr val="006699"/>
              </a:buClr>
              <a:buSzPct val="80000"/>
              <a:buFont typeface="Arial" panose="020B0604020202020204" pitchFamily="34" charset="0"/>
              <a:buChar char="•"/>
            </a:pPr>
            <a:r>
              <a:rPr lang="en-US" sz="1500" dirty="0"/>
              <a:t>May be based on El Centro SRS peak Accel + dB margin</a:t>
            </a:r>
          </a:p>
        </p:txBody>
      </p:sp>
      <p:sp>
        <p:nvSpPr>
          <p:cNvPr id="8" name="Rectangle 7"/>
          <p:cNvSpPr/>
          <p:nvPr/>
        </p:nvSpPr>
        <p:spPr>
          <a:xfrm>
            <a:off x="609600" y="609600"/>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Golden Gate Bridge</a:t>
            </a: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29</a:t>
            </a:fld>
            <a:endParaRPr lang="en-US" dirty="0"/>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a:solidFill>
                  <a:schemeClr val="accent5">
                    <a:lumMod val="75000"/>
                  </a:schemeClr>
                </a:solidFill>
                <a:latin typeface="Arial" pitchFamily="34" charset="0"/>
                <a:cs typeface="Arial" pitchFamily="34" charset="0"/>
              </a:rPr>
              <a:t>Vandenberg, California SRS </a:t>
            </a:r>
          </a:p>
        </p:txBody>
      </p:sp>
      <p:sp>
        <p:nvSpPr>
          <p:cNvPr id="6" name="TextBox 5"/>
          <p:cNvSpPr txBox="1"/>
          <p:nvPr/>
        </p:nvSpPr>
        <p:spPr>
          <a:xfrm>
            <a:off x="3429000" y="5334000"/>
            <a:ext cx="5410200" cy="1107996"/>
          </a:xfrm>
          <a:prstGeom prst="rect">
            <a:avLst/>
          </a:prstGeom>
          <a:noFill/>
        </p:spPr>
        <p:txBody>
          <a:bodyPr wrap="square" rtlCol="0">
            <a:spAutoFit/>
          </a:bodyPr>
          <a:lstStyle/>
          <a:p>
            <a:pPr marL="114300" indent="-114300">
              <a:buClr>
                <a:srgbClr val="006699"/>
              </a:buClr>
              <a:buSzPct val="80000"/>
              <a:buFont typeface="Arial" pitchFamily="34" charset="0"/>
              <a:buChar char="•"/>
            </a:pPr>
            <a:r>
              <a:rPr lang="en-US" sz="1200" dirty="0"/>
              <a:t>NASA-HDBK-7005, Shock Response Spectrum for Typical Central California Earthquake</a:t>
            </a:r>
          </a:p>
          <a:p>
            <a:pPr marL="114300" indent="-114300">
              <a:buClr>
                <a:srgbClr val="006699"/>
              </a:buClr>
              <a:buSzPct val="80000"/>
              <a:buFont typeface="Arial" pitchFamily="34" charset="0"/>
              <a:buChar char="•"/>
            </a:pPr>
            <a:endParaRPr lang="en-US" sz="800" dirty="0"/>
          </a:p>
          <a:p>
            <a:pPr marL="114300" indent="-114300">
              <a:buClr>
                <a:srgbClr val="006699"/>
              </a:buClr>
              <a:buSzPct val="80000"/>
              <a:buFont typeface="Arial" pitchFamily="34" charset="0"/>
              <a:buChar char="•"/>
            </a:pPr>
            <a:endParaRPr lang="en-US" sz="1600" dirty="0"/>
          </a:p>
          <a:p>
            <a:endParaRPr lang="en-US" dirty="0"/>
          </a:p>
        </p:txBody>
      </p:sp>
      <p:pic>
        <p:nvPicPr>
          <p:cNvPr id="7" name="Picture 6" descr="vafb.png"/>
          <p:cNvPicPr>
            <a:picLocks noChangeAspect="1"/>
          </p:cNvPicPr>
          <p:nvPr/>
        </p:nvPicPr>
        <p:blipFill>
          <a:blip r:embed="rId4" cstate="print"/>
          <a:stretch>
            <a:fillRect/>
          </a:stretch>
        </p:blipFill>
        <p:spPr>
          <a:xfrm>
            <a:off x="3276600" y="1219200"/>
            <a:ext cx="5354268" cy="3733799"/>
          </a:xfrm>
          <a:prstGeom prst="rect">
            <a:avLst/>
          </a:prstGeom>
        </p:spPr>
      </p:pic>
      <p:pic>
        <p:nvPicPr>
          <p:cNvPr id="180228" name="Picture 4" descr="http://1.bp.blogspot.com/-ItC449XjnW0/UkS4s5ZaNJI/AAAAAAAAKr0/JaIgjIGpkL8/s640/SpaceX+elon.jpg"/>
          <p:cNvPicPr>
            <a:picLocks noChangeAspect="1" noChangeArrowheads="1"/>
          </p:cNvPicPr>
          <p:nvPr/>
        </p:nvPicPr>
        <p:blipFill>
          <a:blip r:embed="rId5" cstate="print"/>
          <a:srcRect/>
          <a:stretch>
            <a:fillRect/>
          </a:stretch>
        </p:blipFill>
        <p:spPr bwMode="auto">
          <a:xfrm>
            <a:off x="381000" y="1219200"/>
            <a:ext cx="2857500" cy="4314826"/>
          </a:xfrm>
          <a:prstGeom prst="rect">
            <a:avLst/>
          </a:prstGeom>
          <a:noFill/>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lc3"/>
          <p:cNvPicPr>
            <a:picLocks noChangeAspect="1" noChangeArrowheads="1"/>
          </p:cNvPicPr>
          <p:nvPr/>
        </p:nvPicPr>
        <p:blipFill>
          <a:blip r:embed="rId4" cstate="print"/>
          <a:srcRect/>
          <a:stretch>
            <a:fillRect/>
          </a:stretch>
        </p:blipFill>
        <p:spPr>
          <a:xfrm>
            <a:off x="1828800" y="1295400"/>
            <a:ext cx="5029200" cy="3144838"/>
          </a:xfrm>
          <a:prstGeom prst="rect">
            <a:avLst/>
          </a:prstGeom>
          <a:noFill/>
          <a:ln/>
        </p:spPr>
      </p:pic>
      <p:sp>
        <p:nvSpPr>
          <p:cNvPr id="5" name="TextBox 4"/>
          <p:cNvSpPr txBox="1"/>
          <p:nvPr/>
        </p:nvSpPr>
        <p:spPr>
          <a:xfrm>
            <a:off x="876300" y="4876800"/>
            <a:ext cx="7391400" cy="1169551"/>
          </a:xfrm>
          <a:prstGeom prst="rect">
            <a:avLst/>
          </a:prstGeom>
          <a:noFill/>
        </p:spPr>
        <p:txBody>
          <a:bodyPr wrap="square" rtlCol="0">
            <a:spAutoFit/>
          </a:bodyPr>
          <a:lstStyle/>
          <a:p>
            <a:pPr algn="just"/>
            <a:r>
              <a:rPr lang="en-US" sz="1400" dirty="0">
                <a:latin typeface="Calibri" pitchFamily="34" charset="0"/>
              </a:rPr>
              <a:t>Nine people were killed by the May 1940 Imperial Valley earthquake. At Imperial, 80 percent of the buildings were damaged to some degree. In the business district of Brawley, all structures were damaged, and about 50 percent had to be condemned. The shock caused 40 miles of surface faulting on the Imperial Fault, part of the San Andreas system in southern California. Total damage has been estimated at about $6 million. The magnitude was 7.1.</a:t>
            </a:r>
          </a:p>
        </p:txBody>
      </p:sp>
      <p:sp>
        <p:nvSpPr>
          <p:cNvPr id="6" name="TextBox 5"/>
          <p:cNvSpPr txBox="1"/>
          <p:nvPr/>
        </p:nvSpPr>
        <p:spPr>
          <a:xfrm>
            <a:off x="457200" y="609600"/>
            <a:ext cx="5562600" cy="400110"/>
          </a:xfrm>
          <a:prstGeom prst="rect">
            <a:avLst/>
          </a:prstGeom>
          <a:noFill/>
        </p:spPr>
        <p:txBody>
          <a:bodyPr wrap="square" rtlCol="0">
            <a:spAutoFit/>
          </a:bodyPr>
          <a:lstStyle/>
          <a:p>
            <a:r>
              <a:rPr lang="en-US" sz="2000" b="1" dirty="0">
                <a:solidFill>
                  <a:srgbClr val="006699"/>
                </a:solidFill>
              </a:rPr>
              <a:t>El Centro, Imperial Valley, Earthquake</a:t>
            </a: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4</a:t>
            </a:fld>
            <a:endParaRPr lang="en-US"/>
          </a:p>
        </p:txBody>
      </p:sp>
      <p:pic>
        <p:nvPicPr>
          <p:cNvPr id="5" name="Picture 4">
            <a:extLst>
              <a:ext uri="{FF2B5EF4-FFF2-40B4-BE49-F238E27FC236}">
                <a16:creationId xmlns:a16="http://schemas.microsoft.com/office/drawing/2014/main" id="{629E32F7-5FAE-D854-ABF1-AD9AFE79FA41}"/>
              </a:ext>
            </a:extLst>
          </p:cNvPr>
          <p:cNvPicPr>
            <a:picLocks noChangeAspect="1"/>
          </p:cNvPicPr>
          <p:nvPr/>
        </p:nvPicPr>
        <p:blipFill>
          <a:blip r:embed="rId3"/>
          <a:stretch>
            <a:fillRect/>
          </a:stretch>
        </p:blipFill>
        <p:spPr>
          <a:xfrm>
            <a:off x="258012" y="916534"/>
            <a:ext cx="8627975" cy="5024932"/>
          </a:xfrm>
          <a:prstGeom prst="rect">
            <a:avLst/>
          </a:prstGeom>
        </p:spPr>
      </p:pic>
    </p:spTree>
    <p:extLst>
      <p:ext uri="{BB962C8B-B14F-4D97-AF65-F5344CB8AC3E}">
        <p14:creationId xmlns:p14="http://schemas.microsoft.com/office/powerpoint/2010/main" val="314582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47B7-EC3D-DF87-C191-DDD2F4CA2B40}"/>
              </a:ext>
            </a:extLst>
          </p:cNvPr>
          <p:cNvSpPr>
            <a:spLocks noGrp="1"/>
          </p:cNvSpPr>
          <p:nvPr>
            <p:ph type="sldNum" sz="quarter" idx="12"/>
          </p:nvPr>
        </p:nvSpPr>
        <p:spPr/>
        <p:txBody>
          <a:bodyPr/>
          <a:lstStyle/>
          <a:p>
            <a:fld id="{B484842E-5D5F-47DB-8A50-E3874C6A648E}" type="slidenum">
              <a:rPr lang="en-US" smtClean="0"/>
              <a:pPr/>
              <a:t>5</a:t>
            </a:fld>
            <a:endParaRPr lang="en-US"/>
          </a:p>
        </p:txBody>
      </p:sp>
      <p:pic>
        <p:nvPicPr>
          <p:cNvPr id="6" name="Picture 5">
            <a:extLst>
              <a:ext uri="{FF2B5EF4-FFF2-40B4-BE49-F238E27FC236}">
                <a16:creationId xmlns:a16="http://schemas.microsoft.com/office/drawing/2014/main" id="{A94DED68-00D3-92E0-9952-769076680168}"/>
              </a:ext>
            </a:extLst>
          </p:cNvPr>
          <p:cNvPicPr>
            <a:picLocks noChangeAspect="1"/>
          </p:cNvPicPr>
          <p:nvPr/>
        </p:nvPicPr>
        <p:blipFill>
          <a:blip r:embed="rId3"/>
          <a:stretch>
            <a:fillRect/>
          </a:stretch>
        </p:blipFill>
        <p:spPr>
          <a:xfrm>
            <a:off x="1676400" y="1676400"/>
            <a:ext cx="5334000" cy="4000500"/>
          </a:xfrm>
          <a:prstGeom prst="rect">
            <a:avLst/>
          </a:prstGeom>
        </p:spPr>
      </p:pic>
      <p:sp>
        <p:nvSpPr>
          <p:cNvPr id="7" name="TextBox 6">
            <a:extLst>
              <a:ext uri="{FF2B5EF4-FFF2-40B4-BE49-F238E27FC236}">
                <a16:creationId xmlns:a16="http://schemas.microsoft.com/office/drawing/2014/main" id="{8368D6BB-7C9F-646A-7A8B-E17EB2470B53}"/>
              </a:ext>
            </a:extLst>
          </p:cNvPr>
          <p:cNvSpPr txBox="1"/>
          <p:nvPr/>
        </p:nvSpPr>
        <p:spPr>
          <a:xfrm>
            <a:off x="457200" y="609600"/>
            <a:ext cx="5562600" cy="400110"/>
          </a:xfrm>
          <a:prstGeom prst="rect">
            <a:avLst/>
          </a:prstGeom>
          <a:noFill/>
        </p:spPr>
        <p:txBody>
          <a:bodyPr wrap="square" rtlCol="0">
            <a:spAutoFit/>
          </a:bodyPr>
          <a:lstStyle/>
          <a:p>
            <a:r>
              <a:rPr lang="en-US" sz="2000" b="1" dirty="0">
                <a:solidFill>
                  <a:srgbClr val="006699"/>
                </a:solidFill>
              </a:rPr>
              <a:t>El Centro, Imperial Valley, Earthquake</a:t>
            </a:r>
          </a:p>
        </p:txBody>
      </p:sp>
    </p:spTree>
    <p:extLst>
      <p:ext uri="{BB962C8B-B14F-4D97-AF65-F5344CB8AC3E}">
        <p14:creationId xmlns:p14="http://schemas.microsoft.com/office/powerpoint/2010/main" val="62552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369332"/>
          </a:xfrm>
          <a:prstGeom prst="rect">
            <a:avLst/>
          </a:prstGeom>
          <a:noFill/>
        </p:spPr>
        <p:txBody>
          <a:bodyPr wrap="square" rtlCol="0">
            <a:spAutoFit/>
          </a:bodyPr>
          <a:lstStyle/>
          <a:p>
            <a:r>
              <a:rPr lang="en-US" b="1" dirty="0">
                <a:solidFill>
                  <a:srgbClr val="006699"/>
                </a:solidFill>
              </a:rPr>
              <a:t>SDOF System Subjected to Base Excitation</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sdd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905000"/>
            <a:ext cx="6391275" cy="233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52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2"/>
              </a:buClr>
              <a:buSzPts val="1400"/>
              <a:buFont typeface="Arial"/>
              <a:buNone/>
            </a:pPr>
            <a:fld id="{00000000-1234-1234-1234-123412341234}" type="slidenum">
              <a:rPr lang="en-US" sz="1400" b="0" i="0" u="none">
                <a:solidFill>
                  <a:schemeClr val="lt2"/>
                </a:solidFill>
                <a:latin typeface="Arial"/>
                <a:ea typeface="Arial"/>
                <a:cs typeface="Arial"/>
                <a:sym typeface="Arial"/>
              </a:rPr>
              <a:t>7</a:t>
            </a:fld>
            <a:endParaRPr dirty="0"/>
          </a:p>
        </p:txBody>
      </p:sp>
      <p:sp>
        <p:nvSpPr>
          <p:cNvPr id="304" name="Google Shape;304;p33"/>
          <p:cNvSpPr txBox="1">
            <a:spLocks noGrp="1"/>
          </p:cNvSpPr>
          <p:nvPr>
            <p:ph type="title"/>
          </p:nvPr>
        </p:nvSpPr>
        <p:spPr>
          <a:xfrm>
            <a:off x="533400" y="52998"/>
            <a:ext cx="5003700" cy="1143000"/>
          </a:xfrm>
          <a:prstGeom prst="rect">
            <a:avLst/>
          </a:prstGeom>
          <a:solidFill>
            <a:srgbClr val="FFFFFF"/>
          </a:solid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009999"/>
              </a:buClr>
              <a:buSzPts val="1800"/>
              <a:buFont typeface="Arial"/>
              <a:buNone/>
            </a:pPr>
            <a:r>
              <a:rPr lang="en-US" sz="1800" b="1" i="0" u="none" dirty="0">
                <a:solidFill>
                  <a:srgbClr val="009999"/>
                </a:solidFill>
                <a:latin typeface="Arial"/>
                <a:ea typeface="Arial"/>
                <a:cs typeface="Arial"/>
                <a:sym typeface="Arial"/>
              </a:rPr>
              <a:t>SDOF System Subjected to Base Excitation</a:t>
            </a:r>
            <a:r>
              <a:rPr lang="en-US" sz="1800" b="1" i="0" u="none" dirty="0">
                <a:solidFill>
                  <a:schemeClr val="dk1"/>
                </a:solidFill>
                <a:latin typeface="Arial"/>
                <a:ea typeface="Arial"/>
                <a:cs typeface="Arial"/>
                <a:sym typeface="Arial"/>
              </a:rPr>
              <a:t> </a:t>
            </a:r>
            <a:endParaRPr dirty="0"/>
          </a:p>
        </p:txBody>
      </p:sp>
      <p:sp>
        <p:nvSpPr>
          <p:cNvPr id="305" name="Google Shape;305;p33"/>
          <p:cNvSpPr txBox="1"/>
          <p:nvPr/>
        </p:nvSpPr>
        <p:spPr>
          <a:xfrm>
            <a:off x="6195524" y="306112"/>
            <a:ext cx="21303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399"/>
              </a:buClr>
              <a:buSzPts val="2400"/>
              <a:buFont typeface="Arial"/>
              <a:buNone/>
            </a:pPr>
            <a:r>
              <a:rPr lang="en-US" sz="2400" b="1" i="0" u="none" dirty="0">
                <a:solidFill>
                  <a:srgbClr val="003399"/>
                </a:solidFill>
                <a:effectLst>
                  <a:outerShdw blurRad="38100" dist="38100" dir="2700000" algn="tl">
                    <a:srgbClr val="C0C0C0"/>
                  </a:outerShdw>
                </a:effectLst>
                <a:latin typeface="Arial"/>
                <a:ea typeface="Arial"/>
                <a:cs typeface="Arial"/>
                <a:sym typeface="Arial"/>
              </a:rPr>
              <a:t>Vibrationdata</a:t>
            </a:r>
            <a:endParaRPr dirty="0"/>
          </a:p>
        </p:txBody>
      </p:sp>
      <p:cxnSp>
        <p:nvCxnSpPr>
          <p:cNvPr id="306" name="Google Shape;306;p33"/>
          <p:cNvCxnSpPr/>
          <p:nvPr/>
        </p:nvCxnSpPr>
        <p:spPr>
          <a:xfrm>
            <a:off x="617462" y="993775"/>
            <a:ext cx="7740600" cy="0"/>
          </a:xfrm>
          <a:prstGeom prst="straightConnector1">
            <a:avLst/>
          </a:prstGeom>
          <a:noFill/>
          <a:ln w="28575" cap="flat" cmpd="sng">
            <a:solidFill>
              <a:schemeClr val="dk1"/>
            </a:solidFill>
            <a:prstDash val="solid"/>
            <a:miter lim="800000"/>
            <a:headEnd type="none" w="med" len="med"/>
            <a:tailEnd type="none" w="med" len="med"/>
          </a:ln>
        </p:spPr>
      </p:cxnSp>
      <p:pic>
        <p:nvPicPr>
          <p:cNvPr id="5" name="Picture 4">
            <a:extLst>
              <a:ext uri="{FF2B5EF4-FFF2-40B4-BE49-F238E27FC236}">
                <a16:creationId xmlns:a16="http://schemas.microsoft.com/office/drawing/2014/main" id="{1C5900FA-2664-CBAD-6AA6-0BCC025A9F1A}"/>
              </a:ext>
            </a:extLst>
          </p:cNvPr>
          <p:cNvPicPr>
            <a:picLocks noChangeAspect="1"/>
          </p:cNvPicPr>
          <p:nvPr/>
        </p:nvPicPr>
        <p:blipFill>
          <a:blip r:embed="rId3"/>
          <a:stretch>
            <a:fillRect/>
          </a:stretch>
        </p:blipFill>
        <p:spPr>
          <a:xfrm>
            <a:off x="762000" y="1269871"/>
            <a:ext cx="4138490" cy="201156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FF2AA98-E49B-EB5A-601B-E9DB662FEBEC}"/>
                  </a:ext>
                </a:extLst>
              </p:cNvPr>
              <p:cNvSpPr txBox="1"/>
              <p:nvPr/>
            </p:nvSpPr>
            <p:spPr>
              <a:xfrm>
                <a:off x="5427512" y="1269871"/>
                <a:ext cx="3156050" cy="1618392"/>
              </a:xfrm>
              <a:prstGeom prst="rect">
                <a:avLst/>
              </a:prstGeom>
              <a:noFill/>
            </p:spPr>
            <p:txBody>
              <a:bodyPr wrap="square" rtlCol="0">
                <a:spAutoFit/>
              </a:bodyPr>
              <a:lstStyle/>
              <a:p>
                <a:pPr>
                  <a:spcBef>
                    <a:spcPts val="400"/>
                  </a:spcBef>
                  <a:spcAft>
                    <a:spcPts val="400"/>
                  </a:spcAft>
                </a:pPr>
                <a:r>
                  <a:rPr lang="en-US" sz="1450" dirty="0">
                    <a:solidFill>
                      <a:schemeClr val="tx1"/>
                    </a:solidFill>
                    <a:latin typeface="Cambria Math" panose="02040503050406030204" pitchFamily="18" charset="0"/>
                    <a:ea typeface="Cambria Math" panose="02040503050406030204" pitchFamily="18" charset="0"/>
                  </a:rPr>
                  <a:t>m = </a:t>
                </a:r>
                <a:r>
                  <a:rPr lang="en-US" sz="1450" dirty="0">
                    <a:solidFill>
                      <a:schemeClr val="tx1"/>
                    </a:solidFill>
                    <a:latin typeface="+mn-lt"/>
                    <a:ea typeface="Cambria Math" panose="02040503050406030204" pitchFamily="18" charset="0"/>
                  </a:rPr>
                  <a:t>mass</a:t>
                </a:r>
              </a:p>
              <a:p>
                <a:pPr>
                  <a:spcBef>
                    <a:spcPts val="400"/>
                  </a:spcBef>
                  <a:spcAft>
                    <a:spcPts val="400"/>
                  </a:spcAft>
                </a:pPr>
                <a:r>
                  <a:rPr lang="en-US" sz="1450" dirty="0">
                    <a:solidFill>
                      <a:schemeClr val="tx1"/>
                    </a:solidFill>
                    <a:latin typeface="Cambria Math" panose="02040503050406030204" pitchFamily="18" charset="0"/>
                    <a:ea typeface="Cambria Math" panose="02040503050406030204" pitchFamily="18" charset="0"/>
                  </a:rPr>
                  <a:t> c  = </a:t>
                </a:r>
                <a:r>
                  <a:rPr lang="en-US" sz="1450" dirty="0">
                    <a:solidFill>
                      <a:schemeClr val="tx1"/>
                    </a:solidFill>
                    <a:latin typeface="+mn-lt"/>
                    <a:ea typeface="Cambria Math" panose="02040503050406030204" pitchFamily="18" charset="0"/>
                  </a:rPr>
                  <a:t>damping coefficient</a:t>
                </a:r>
                <a:endParaRPr lang="en-US" sz="1450" dirty="0">
                  <a:solidFill>
                    <a:schemeClr val="tx1"/>
                  </a:solidFill>
                  <a:latin typeface="Cambria Math" panose="02040503050406030204" pitchFamily="18" charset="0"/>
                  <a:ea typeface="Cambria Math" panose="02040503050406030204" pitchFamily="18" charset="0"/>
                </a:endParaRPr>
              </a:p>
              <a:p>
                <a:pPr>
                  <a:spcBef>
                    <a:spcPts val="400"/>
                  </a:spcBef>
                  <a:spcAft>
                    <a:spcPts val="400"/>
                  </a:spcAft>
                </a:pPr>
                <a:r>
                  <a:rPr lang="en-US" sz="1450" dirty="0">
                    <a:solidFill>
                      <a:schemeClr val="tx1"/>
                    </a:solidFill>
                    <a:latin typeface="Cambria Math" panose="02040503050406030204" pitchFamily="18" charset="0"/>
                    <a:ea typeface="Cambria Math" panose="02040503050406030204" pitchFamily="18" charset="0"/>
                  </a:rPr>
                  <a:t> k = </a:t>
                </a:r>
                <a:r>
                  <a:rPr lang="en-US" sz="1450" dirty="0">
                    <a:solidFill>
                      <a:schemeClr val="tx1"/>
                    </a:solidFill>
                    <a:latin typeface="+mn-lt"/>
                    <a:ea typeface="Cambria Math" panose="02040503050406030204" pitchFamily="18" charset="0"/>
                  </a:rPr>
                  <a:t>stiffness</a:t>
                </a:r>
              </a:p>
              <a:p>
                <a:pPr>
                  <a:spcBef>
                    <a:spcPts val="400"/>
                  </a:spcBef>
                  <a:spcAft>
                    <a:spcPts val="400"/>
                  </a:spcAft>
                </a:pPr>
                <a14:m>
                  <m:oMath xmlns:m="http://schemas.openxmlformats.org/officeDocument/2006/math">
                    <m:r>
                      <a:rPr lang="en-US" sz="1450" b="0" i="0" smtClean="0">
                        <a:solidFill>
                          <a:schemeClr val="tx1"/>
                        </a:solidFill>
                        <a:latin typeface="Cambria Math" panose="02040503050406030204" pitchFamily="18" charset="0"/>
                        <a:ea typeface="Cambria Math" panose="02040503050406030204" pitchFamily="18" charset="0"/>
                      </a:rPr>
                      <m:t> </m:t>
                    </m:r>
                    <m:acc>
                      <m:accPr>
                        <m:chr m:val="̈"/>
                        <m:ctrlPr>
                          <a:rPr lang="en-US" sz="1450" i="1" smtClean="0">
                            <a:solidFill>
                              <a:schemeClr val="tx1"/>
                            </a:solidFill>
                            <a:latin typeface="Cambria Math" panose="02040503050406030204" pitchFamily="18" charset="0"/>
                            <a:ea typeface="Cambria Math" panose="02040503050406030204" pitchFamily="18" charset="0"/>
                          </a:rPr>
                        </m:ctrlPr>
                      </m:accPr>
                      <m:e>
                        <m:r>
                          <m:rPr>
                            <m:sty m:val="p"/>
                          </m:rPr>
                          <a:rPr lang="en-US" sz="1450" b="0" i="0" smtClean="0">
                            <a:solidFill>
                              <a:schemeClr val="tx1"/>
                            </a:solidFill>
                            <a:latin typeface="Cambria Math" panose="02040503050406030204" pitchFamily="18" charset="0"/>
                            <a:ea typeface="Cambria Math" panose="02040503050406030204" pitchFamily="18" charset="0"/>
                          </a:rPr>
                          <m:t>x</m:t>
                        </m:r>
                      </m:e>
                    </m:acc>
                  </m:oMath>
                </a14:m>
                <a:r>
                  <a:rPr lang="en-US" sz="1450" dirty="0">
                    <a:solidFill>
                      <a:schemeClr val="tx1"/>
                    </a:solidFill>
                    <a:latin typeface="Cambria Math" panose="02040503050406030204" pitchFamily="18" charset="0"/>
                    <a:ea typeface="Cambria Math" panose="02040503050406030204" pitchFamily="18" charset="0"/>
                  </a:rPr>
                  <a:t> = </a:t>
                </a:r>
                <a:r>
                  <a:rPr lang="en-US" sz="1450" dirty="0">
                    <a:solidFill>
                      <a:schemeClr val="tx1"/>
                    </a:solidFill>
                    <a:latin typeface="+mn-lt"/>
                    <a:ea typeface="Cambria Math" panose="02040503050406030204" pitchFamily="18" charset="0"/>
                  </a:rPr>
                  <a:t>absolute response acceleration</a:t>
                </a:r>
              </a:p>
              <a:p>
                <a:pPr>
                  <a:spcBef>
                    <a:spcPts val="400"/>
                  </a:spcBef>
                  <a:spcAft>
                    <a:spcPts val="400"/>
                  </a:spcAft>
                </a:pPr>
                <a14:m>
                  <m:oMath xmlns:m="http://schemas.openxmlformats.org/officeDocument/2006/math">
                    <m:acc>
                      <m:accPr>
                        <m:chr m:val="̈"/>
                        <m:ctrlPr>
                          <a:rPr lang="en-US" sz="1450" i="1" smtClean="0">
                            <a:solidFill>
                              <a:schemeClr val="tx1"/>
                            </a:solidFill>
                            <a:latin typeface="Cambria Math" panose="02040503050406030204" pitchFamily="18" charset="0"/>
                            <a:ea typeface="Cambria Math" panose="02040503050406030204" pitchFamily="18" charset="0"/>
                          </a:rPr>
                        </m:ctrlPr>
                      </m:accPr>
                      <m:e>
                        <m:r>
                          <a:rPr lang="en-US" sz="1450" b="0" i="0" smtClean="0">
                            <a:solidFill>
                              <a:schemeClr val="tx1"/>
                            </a:solidFill>
                            <a:latin typeface="Cambria Math" panose="02040503050406030204" pitchFamily="18" charset="0"/>
                            <a:ea typeface="Cambria Math" panose="02040503050406030204" pitchFamily="18" charset="0"/>
                          </a:rPr>
                          <m:t> </m:t>
                        </m:r>
                        <m:r>
                          <m:rPr>
                            <m:sty m:val="p"/>
                          </m:rPr>
                          <a:rPr lang="en-US" sz="1450" b="0" i="0" smtClean="0">
                            <a:solidFill>
                              <a:schemeClr val="tx1"/>
                            </a:solidFill>
                            <a:latin typeface="Cambria Math" panose="02040503050406030204" pitchFamily="18" charset="0"/>
                            <a:ea typeface="Cambria Math" panose="02040503050406030204" pitchFamily="18" charset="0"/>
                          </a:rPr>
                          <m:t>y</m:t>
                        </m:r>
                      </m:e>
                    </m:acc>
                  </m:oMath>
                </a14:m>
                <a:r>
                  <a:rPr lang="en-US" sz="1450" dirty="0">
                    <a:solidFill>
                      <a:schemeClr val="tx1"/>
                    </a:solidFill>
                    <a:latin typeface="Cambria Math" panose="02040503050406030204" pitchFamily="18" charset="0"/>
                    <a:ea typeface="Cambria Math" panose="02040503050406030204" pitchFamily="18" charset="0"/>
                  </a:rPr>
                  <a:t> = </a:t>
                </a:r>
                <a:r>
                  <a:rPr lang="en-US" sz="1450" dirty="0">
                    <a:solidFill>
                      <a:schemeClr val="tx1"/>
                    </a:solidFill>
                    <a:latin typeface="+mn-lt"/>
                    <a:ea typeface="Cambria Math" panose="02040503050406030204" pitchFamily="18" charset="0"/>
                  </a:rPr>
                  <a:t>base acceleration</a:t>
                </a:r>
              </a:p>
            </p:txBody>
          </p:sp>
        </mc:Choice>
        <mc:Fallback xmlns="">
          <p:sp>
            <p:nvSpPr>
              <p:cNvPr id="6" name="TextBox 5">
                <a:extLst>
                  <a:ext uri="{FF2B5EF4-FFF2-40B4-BE49-F238E27FC236}">
                    <a16:creationId xmlns:a16="http://schemas.microsoft.com/office/drawing/2014/main" id="{0FF2AA98-E49B-EB5A-601B-E9DB662FEBEC}"/>
                  </a:ext>
                </a:extLst>
              </p:cNvPr>
              <p:cNvSpPr txBox="1">
                <a:spLocks noRot="1" noChangeAspect="1" noMove="1" noResize="1" noEditPoints="1" noAdjustHandles="1" noChangeArrowheads="1" noChangeShapeType="1" noTextEdit="1"/>
              </p:cNvSpPr>
              <p:nvPr/>
            </p:nvSpPr>
            <p:spPr>
              <a:xfrm>
                <a:off x="5427512" y="1269871"/>
                <a:ext cx="3156050" cy="1618392"/>
              </a:xfrm>
              <a:prstGeom prst="rect">
                <a:avLst/>
              </a:prstGeom>
              <a:blipFill>
                <a:blip r:embed="rId4"/>
                <a:stretch>
                  <a:fillRect l="-579" t="-752" b="-3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BAEEB9-7981-5FB9-6205-666FD1A1869B}"/>
                  </a:ext>
                </a:extLst>
              </p:cNvPr>
              <p:cNvSpPr txBox="1"/>
              <p:nvPr/>
            </p:nvSpPr>
            <p:spPr>
              <a:xfrm>
                <a:off x="357310" y="3810000"/>
                <a:ext cx="4194175" cy="2169825"/>
              </a:xfrm>
              <a:prstGeom prst="rect">
                <a:avLst/>
              </a:prstGeom>
              <a:noFill/>
            </p:spPr>
            <p:txBody>
              <a:bodyPr wrap="square" rtlCol="0">
                <a:spAutoFit/>
              </a:bodyPr>
              <a:lstStyle/>
              <a:p>
                <a:pPr marL="0" marR="0" lvl="0" indent="0" algn="l" rtl="0">
                  <a:lnSpc>
                    <a:spcPct val="100000"/>
                  </a:lnSpc>
                  <a:spcBef>
                    <a:spcPts val="0"/>
                  </a:spcBef>
                  <a:spcAft>
                    <a:spcPts val="0"/>
                  </a:spcAft>
                  <a:buClr>
                    <a:schemeClr val="lt2"/>
                  </a:buClr>
                  <a:buSzPts val="1400"/>
                  <a:buFont typeface="Arial"/>
                  <a:buNone/>
                </a:pPr>
                <a:r>
                  <a:rPr lang="en-US" sz="1450" b="0" i="0" u="none" dirty="0">
                    <a:solidFill>
                      <a:schemeClr val="tx1"/>
                    </a:solidFill>
                    <a:latin typeface="+mn-lt"/>
                    <a:ea typeface="Calibri" panose="020F0502020204030204" pitchFamily="34" charset="0"/>
                    <a:cs typeface="Calibri" panose="020F0502020204030204" pitchFamily="34" charset="0"/>
                    <a:sym typeface="Arial"/>
                  </a:rPr>
                  <a:t>Summation of forces in the vertical direction</a:t>
                </a:r>
              </a:p>
              <a:p>
                <a:pPr marL="0" marR="0" lvl="0" indent="0" algn="l" rtl="0">
                  <a:lnSpc>
                    <a:spcPct val="100000"/>
                  </a:lnSpc>
                  <a:spcBef>
                    <a:spcPts val="0"/>
                  </a:spcBef>
                  <a:spcAft>
                    <a:spcPts val="0"/>
                  </a:spcAft>
                  <a:buClr>
                    <a:schemeClr val="lt2"/>
                  </a:buClr>
                  <a:buSzPts val="1400"/>
                  <a:buFont typeface="Arial"/>
                  <a:buNone/>
                </a:pPr>
                <a:endParaRPr lang="en-US" sz="1450" dirty="0">
                  <a:solidFill>
                    <a:schemeClr val="tx1"/>
                  </a:solidFill>
                  <a:latin typeface="+mn-lt"/>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lt2"/>
                  </a:buClr>
                  <a:buSzPts val="1400"/>
                  <a:buFont typeface="Arial"/>
                  <a:buNone/>
                </a:pPr>
                <a14:m>
                  <m:oMath xmlns:m="http://schemas.openxmlformats.org/officeDocument/2006/math">
                    <m:r>
                      <a:rPr lang="en-US" sz="1450" b="0" i="1" smtClean="0">
                        <a:solidFill>
                          <a:schemeClr val="tx1"/>
                        </a:solidFill>
                        <a:effectLst/>
                        <a:latin typeface="Cambria Math" panose="02040503050406030204" pitchFamily="18" charset="0"/>
                        <a:cs typeface="Times New Roman" panose="02020603050405020304" pitchFamily="18" charset="0"/>
                      </a:rPr>
                      <m:t>          </m:t>
                    </m:r>
                    <m:nary>
                      <m:naryPr>
                        <m:chr m:val="∑"/>
                        <m:limLoc m:val="undOvr"/>
                        <m:subHide m:val="on"/>
                        <m:supHide m:val="on"/>
                        <m:ctrlPr>
                          <a:rPr lang="en-US" sz="14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up/>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F</m:t>
                        </m:r>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acc>
                          <m:accPr>
                            <m:chr m:val="̈"/>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x</m:t>
                            </m:r>
                          </m:e>
                        </m:acc>
                      </m:e>
                    </m:nary>
                  </m:oMath>
                </a14:m>
                <a:r>
                  <a:rPr lang="en-US" sz="1450" b="1" i="0" u="none" dirty="0">
                    <a:solidFill>
                      <a:schemeClr val="tx1"/>
                    </a:solidFill>
                    <a:latin typeface="+mn-lt"/>
                    <a:ea typeface="Cambria Math" panose="02040503050406030204" pitchFamily="18" charset="0"/>
                    <a:cs typeface="Calibri" panose="020F0502020204030204" pitchFamily="34" charset="0"/>
                    <a:sym typeface="Arial"/>
                  </a:rPr>
                  <a:t> </a:t>
                </a:r>
              </a:p>
              <a:p>
                <a:pPr marL="0" marR="0" lvl="0" indent="0" algn="l" rtl="0">
                  <a:lnSpc>
                    <a:spcPct val="100000"/>
                  </a:lnSpc>
                  <a:spcBef>
                    <a:spcPts val="0"/>
                  </a:spcBef>
                  <a:spcAft>
                    <a:spcPts val="0"/>
                  </a:spcAft>
                  <a:buClr>
                    <a:schemeClr val="lt2"/>
                  </a:buClr>
                  <a:buSzPts val="1400"/>
                  <a:buFont typeface="Arial"/>
                  <a:buNone/>
                </a:pPr>
                <a:endParaRPr lang="en-US" sz="1450" b="1" dirty="0">
                  <a:solidFill>
                    <a:schemeClr val="tx1"/>
                  </a:solidFill>
                  <a:latin typeface="+mn-lt"/>
                  <a:ea typeface="Cambria Math" panose="02040503050406030204" pitchFamily="18" charset="0"/>
                  <a:cs typeface="Calibri" panose="020F0502020204030204" pitchFamily="34" charset="0"/>
                </a:endParaRPr>
              </a:p>
              <a:p>
                <a:pPr marL="0" marR="0" lvl="0" indent="0" algn="l" rtl="0">
                  <a:lnSpc>
                    <a:spcPct val="100000"/>
                  </a:lnSpc>
                  <a:spcBef>
                    <a:spcPts val="0"/>
                  </a:spcBef>
                  <a:spcAft>
                    <a:spcPts val="0"/>
                  </a:spcAft>
                  <a:buClr>
                    <a:schemeClr val="lt2"/>
                  </a:buClr>
                  <a:buSzPts val="1400"/>
                  <a:buFont typeface="Arial"/>
                  <a:buNone/>
                </a:pPr>
                <a14:m>
                  <m:oMathPara xmlns:m="http://schemas.openxmlformats.org/officeDocument/2006/math">
                    <m:oMathParaPr>
                      <m:jc m:val="left"/>
                    </m:oMathParaPr>
                    <m:oMath xmlns:m="http://schemas.openxmlformats.org/officeDocument/2006/math">
                      <m:r>
                        <a:rPr lang="en-US" sz="14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145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acc>
                        <m:accPr>
                          <m:chr m:val="̈"/>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x</m:t>
                          </m:r>
                        </m:e>
                      </m:acc>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k</m:t>
                      </m:r>
                      <m:d>
                        <m:dPr>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y</m:t>
                          </m:r>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x</m:t>
                          </m:r>
                        </m:e>
                      </m:d>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c</m:t>
                      </m:r>
                      <m:d>
                        <m:dPr>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y</m:t>
                              </m:r>
                            </m:e>
                          </m:acc>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x</m:t>
                              </m:r>
                            </m:e>
                          </m:acc>
                        </m:e>
                      </m:d>
                    </m:oMath>
                  </m:oMathPara>
                </a14:m>
                <a:endParaRPr lang="en-US" sz="1450" dirty="0">
                  <a:solidFill>
                    <a:schemeClr val="tx1"/>
                  </a:solidFill>
                  <a:latin typeface="+mn-lt"/>
                  <a:ea typeface="Cambria Math" panose="02040503050406030204" pitchFamily="18" charset="0"/>
                  <a:cs typeface="Calibri" panose="020F0502020204030204" pitchFamily="34" charset="0"/>
                </a:endParaRPr>
              </a:p>
              <a:p>
                <a:pPr marL="0" marR="0" lvl="0" indent="0" algn="l" rtl="0">
                  <a:lnSpc>
                    <a:spcPct val="100000"/>
                  </a:lnSpc>
                  <a:spcBef>
                    <a:spcPts val="0"/>
                  </a:spcBef>
                  <a:spcAft>
                    <a:spcPts val="0"/>
                  </a:spcAft>
                  <a:buClr>
                    <a:schemeClr val="lt2"/>
                  </a:buClr>
                  <a:buSzPts val="1400"/>
                  <a:buFont typeface="Arial"/>
                  <a:buNone/>
                </a:pPr>
                <a:endParaRPr lang="en-US" sz="1450" dirty="0">
                  <a:solidFill>
                    <a:schemeClr val="tx1"/>
                  </a:solidFill>
                  <a:latin typeface="+mn-lt"/>
                  <a:ea typeface="Cambria Math" panose="02040503050406030204" pitchFamily="18" charset="0"/>
                  <a:cs typeface="Calibri" panose="020F0502020204030204" pitchFamily="34" charset="0"/>
                </a:endParaRPr>
              </a:p>
              <a:p>
                <a:pPr marL="0" marR="0" lvl="0" indent="0" algn="l" rtl="0">
                  <a:lnSpc>
                    <a:spcPct val="100000"/>
                  </a:lnSpc>
                  <a:spcBef>
                    <a:spcPts val="0"/>
                  </a:spcBef>
                  <a:spcAft>
                    <a:spcPts val="0"/>
                  </a:spcAft>
                  <a:buClr>
                    <a:schemeClr val="lt2"/>
                  </a:buClr>
                  <a:buSzPts val="1400"/>
                  <a:buFont typeface="Arial"/>
                  <a:buNone/>
                </a:pPr>
                <a:r>
                  <a:rPr lang="en-US" sz="1450" dirty="0">
                    <a:solidFill>
                      <a:schemeClr val="tx1"/>
                    </a:solidFill>
                    <a:latin typeface="+mn-lt"/>
                    <a:ea typeface="Calibri" panose="020F0502020204030204" pitchFamily="34" charset="0"/>
                    <a:cs typeface="Calibri" panose="020F0502020204030204" pitchFamily="34" charset="0"/>
                  </a:rPr>
                  <a:t>            Let    </a:t>
                </a:r>
                <a:r>
                  <a:rPr lang="en-US" sz="1450" dirty="0">
                    <a:solidFill>
                      <a:schemeClr val="tx1"/>
                    </a:solidFill>
                    <a:latin typeface="+mn-lt"/>
                    <a:ea typeface="Cambria Math" panose="02040503050406030204" pitchFamily="18" charset="0"/>
                    <a:cs typeface="Calibri" panose="020F0502020204030204" pitchFamily="34" charset="0"/>
                  </a:rPr>
                  <a:t> </a:t>
                </a:r>
                <a:r>
                  <a:rPr lang="en-US" sz="1450" dirty="0">
                    <a:solidFill>
                      <a:schemeClr val="tx1"/>
                    </a:solidFill>
                    <a:effectLst/>
                    <a:latin typeface="+mn-lt"/>
                    <a:ea typeface="Times New Roman" panose="02020603050405020304" pitchFamily="18" charset="0"/>
                    <a:cs typeface="Times New Roman" panose="02020603050405020304" pitchFamily="18" charset="0"/>
                  </a:rPr>
                  <a:t> </a:t>
                </a:r>
                <a:r>
                  <a:rPr lang="en-US" sz="1450" dirty="0">
                    <a:solidFill>
                      <a:schemeClr val="tx1"/>
                    </a:solidFill>
                    <a:effectLst/>
                    <a:latin typeface="Cambria Math" panose="02040503050406030204" pitchFamily="18" charset="0"/>
                    <a:ea typeface="Cambria Math" panose="02040503050406030204" pitchFamily="18" charset="0"/>
                    <a:cs typeface="Calibri" panose="020F0502020204030204" pitchFamily="34" charset="0"/>
                  </a:rPr>
                  <a:t>z = x – y</a:t>
                </a:r>
              </a:p>
              <a:p>
                <a:pPr marL="0" marR="0" lvl="0" indent="0" algn="l" rtl="0">
                  <a:lnSpc>
                    <a:spcPct val="100000"/>
                  </a:lnSpc>
                  <a:spcBef>
                    <a:spcPts val="0"/>
                  </a:spcBef>
                  <a:spcAft>
                    <a:spcPts val="0"/>
                  </a:spcAft>
                  <a:buClr>
                    <a:schemeClr val="lt2"/>
                  </a:buClr>
                  <a:buSzPts val="1400"/>
                  <a:buFont typeface="Arial"/>
                  <a:buNone/>
                </a:pPr>
                <a:endParaRPr lang="en-US" sz="1450" b="0" i="0" u="none" dirty="0">
                  <a:solidFill>
                    <a:schemeClr val="tx1"/>
                  </a:solidFill>
                  <a:latin typeface="+mn-lt"/>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chemeClr val="lt2"/>
                  </a:buClr>
                  <a:buSzPts val="1400"/>
                  <a:buFont typeface="Arial"/>
                  <a:buNone/>
                </a:pPr>
                <a:r>
                  <a:rPr lang="en-US" sz="1450" b="0" i="0" u="none" dirty="0">
                    <a:solidFill>
                      <a:schemeClr val="tx1"/>
                    </a:solidFill>
                    <a:latin typeface="+mn-lt"/>
                    <a:ea typeface="Calibri" panose="020F0502020204030204" pitchFamily="34" charset="0"/>
                    <a:cs typeface="Calibri" panose="020F0502020204030204" pitchFamily="34" charset="0"/>
                    <a:sym typeface="Arial"/>
                  </a:rPr>
                  <a:t>The variable</a:t>
                </a:r>
                <a:r>
                  <a:rPr lang="en-US" sz="1450" b="0" i="0" u="none" dirty="0">
                    <a:solidFill>
                      <a:schemeClr val="tx1"/>
                    </a:solidFill>
                    <a:latin typeface="+mn-lt"/>
                    <a:ea typeface="Cambria Math" panose="02040503050406030204" pitchFamily="18" charset="0"/>
                    <a:cs typeface="Calibri" panose="020F0502020204030204" pitchFamily="34" charset="0"/>
                    <a:sym typeface="Arial"/>
                  </a:rPr>
                  <a:t> </a:t>
                </a:r>
                <a:r>
                  <a:rPr lang="en-US" sz="1450" b="0" i="0" u="none" dirty="0">
                    <a:solidFill>
                      <a:schemeClr val="tx1"/>
                    </a:solidFill>
                    <a:latin typeface="Cambria Math" panose="02040503050406030204" pitchFamily="18" charset="0"/>
                    <a:ea typeface="Cambria Math" panose="02040503050406030204" pitchFamily="18" charset="0"/>
                    <a:cs typeface="Calibri" panose="020F0502020204030204" pitchFamily="34" charset="0"/>
                    <a:sym typeface="Times New Roman"/>
                  </a:rPr>
                  <a:t>z</a:t>
                </a:r>
                <a:r>
                  <a:rPr lang="en-US" sz="1450" b="0" i="0" u="none" dirty="0">
                    <a:solidFill>
                      <a:schemeClr val="tx1"/>
                    </a:solidFill>
                    <a:latin typeface="+mn-lt"/>
                    <a:ea typeface="Cambria Math" panose="02040503050406030204" pitchFamily="18" charset="0"/>
                    <a:cs typeface="Calibri" panose="020F0502020204030204" pitchFamily="34" charset="0"/>
                    <a:sym typeface="Arial"/>
                  </a:rPr>
                  <a:t> </a:t>
                </a:r>
                <a:r>
                  <a:rPr lang="en-US" sz="1450" b="0" i="0" u="none" dirty="0">
                    <a:solidFill>
                      <a:schemeClr val="tx1"/>
                    </a:solidFill>
                    <a:latin typeface="+mn-lt"/>
                    <a:ea typeface="Calibri" panose="020F0502020204030204" pitchFamily="34" charset="0"/>
                    <a:cs typeface="Calibri" panose="020F0502020204030204" pitchFamily="34" charset="0"/>
                    <a:sym typeface="Arial"/>
                  </a:rPr>
                  <a:t>is thus the relative displacement</a:t>
                </a:r>
                <a:endParaRPr lang="en-US" sz="1450" dirty="0"/>
              </a:p>
            </p:txBody>
          </p:sp>
        </mc:Choice>
        <mc:Fallback xmlns="">
          <p:sp>
            <p:nvSpPr>
              <p:cNvPr id="7" name="TextBox 6">
                <a:extLst>
                  <a:ext uri="{FF2B5EF4-FFF2-40B4-BE49-F238E27FC236}">
                    <a16:creationId xmlns:a16="http://schemas.microsoft.com/office/drawing/2014/main" id="{8DBAEEB9-7981-5FB9-6205-666FD1A1869B}"/>
                  </a:ext>
                </a:extLst>
              </p:cNvPr>
              <p:cNvSpPr txBox="1">
                <a:spLocks noRot="1" noChangeAspect="1" noMove="1" noResize="1" noEditPoints="1" noAdjustHandles="1" noChangeArrowheads="1" noChangeShapeType="1" noTextEdit="1"/>
              </p:cNvSpPr>
              <p:nvPr/>
            </p:nvSpPr>
            <p:spPr>
              <a:xfrm>
                <a:off x="357310" y="3810000"/>
                <a:ext cx="4194175" cy="2169825"/>
              </a:xfrm>
              <a:prstGeom prst="rect">
                <a:avLst/>
              </a:prstGeom>
              <a:blipFill>
                <a:blip r:embed="rId5"/>
                <a:stretch>
                  <a:fillRect l="-581" t="-562"/>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7A07B491-FA07-D599-876D-BD85EBEBB683}"/>
              </a:ext>
            </a:extLst>
          </p:cNvPr>
          <p:cNvCxnSpPr/>
          <p:nvPr/>
        </p:nvCxnSpPr>
        <p:spPr>
          <a:xfrm>
            <a:off x="4577862" y="3810000"/>
            <a:ext cx="0" cy="223212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EB224B-CE6F-D8AE-8F61-88CDCEB71065}"/>
                  </a:ext>
                </a:extLst>
              </p:cNvPr>
              <p:cNvSpPr txBox="1"/>
              <p:nvPr/>
            </p:nvSpPr>
            <p:spPr>
              <a:xfrm>
                <a:off x="4953000" y="3816222"/>
                <a:ext cx="3575000" cy="2077492"/>
              </a:xfrm>
              <a:prstGeom prst="rect">
                <a:avLst/>
              </a:prstGeom>
              <a:noFill/>
            </p:spPr>
            <p:txBody>
              <a:bodyPr wrap="square" rtlCol="0">
                <a:spAutoFit/>
              </a:bodyPr>
              <a:lstStyle/>
              <a:p>
                <a:pPr marL="0" marR="0" lvl="0" indent="0" algn="l" rtl="0">
                  <a:lnSpc>
                    <a:spcPct val="100000"/>
                  </a:lnSpc>
                  <a:spcBef>
                    <a:spcPts val="0"/>
                  </a:spcBef>
                  <a:spcAft>
                    <a:spcPts val="0"/>
                  </a:spcAft>
                  <a:buClr>
                    <a:schemeClr val="lt2"/>
                  </a:buClr>
                  <a:buSzPts val="1400"/>
                  <a:buFont typeface="Arial"/>
                  <a:buNone/>
                </a:pPr>
                <a:r>
                  <a:rPr lang="en-US" sz="1450" b="0" i="0" u="none" dirty="0">
                    <a:solidFill>
                      <a:schemeClr val="tx1"/>
                    </a:solidFill>
                    <a:latin typeface="+mn-lt"/>
                    <a:ea typeface="Calibri" panose="020F0502020204030204" pitchFamily="34" charset="0"/>
                    <a:cs typeface="Calibri" panose="020F0502020204030204" pitchFamily="34" charset="0"/>
                    <a:sym typeface="Arial"/>
                  </a:rPr>
                  <a:t>By substitution,</a:t>
                </a:r>
              </a:p>
              <a:p>
                <a:pPr lvl="0">
                  <a:buClr>
                    <a:schemeClr val="lt2"/>
                  </a:buClr>
                  <a:buSzPts val="1400"/>
                </a:pPr>
                <a:endParaRPr lang="en-US" sz="1450" dirty="0">
                  <a:solidFill>
                    <a:schemeClr val="tx1"/>
                  </a:solidFill>
                  <a:latin typeface="+mn-lt"/>
                  <a:ea typeface="Calibri" panose="020F0502020204030204" pitchFamily="34" charset="0"/>
                  <a:cs typeface="Calibri" panose="020F0502020204030204" pitchFamily="34" charset="0"/>
                </a:endParaRPr>
              </a:p>
              <a:p>
                <a:pPr lvl="0">
                  <a:buClr>
                    <a:schemeClr val="lt2"/>
                  </a:buClr>
                  <a:buSzPts val="1400"/>
                </a:pPr>
                <a:r>
                  <a:rPr lang="en-US" sz="1450" dirty="0">
                    <a:solidFill>
                      <a:schemeClr val="tx1"/>
                    </a:solidFill>
                    <a:effectLst/>
                    <a:latin typeface="+mn-lt"/>
                    <a:ea typeface="Cambria Math" panose="02040503050406030204" pitchFamily="18" charset="0"/>
                    <a:cs typeface="Times New Roman" panose="02020603050405020304" pitchFamily="18" charset="0"/>
                  </a:rPr>
                  <a:t>         </a:t>
                </a:r>
                <a14:m>
                  <m:oMath xmlns:m="http://schemas.openxmlformats.org/officeDocument/2006/math">
                    <m:r>
                      <m:rPr>
                        <m:sty m:val="p"/>
                      </m:rPr>
                      <a:rPr lang="en-US" sz="145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d>
                      <m:dPr>
                        <m:ctrlPr>
                          <a:rPr lang="ar-AE" sz="14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ar-AE" sz="145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z</m:t>
                            </m:r>
                          </m:e>
                        </m:acc>
                        <m:r>
                          <a:rPr lang="ar-AE" sz="145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ar-AE" sz="145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y</m:t>
                            </m:r>
                          </m:e>
                        </m:acc>
                      </m:e>
                    </m:d>
                    <m:r>
                      <a:rPr lang="ar-AE" sz="14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c</m:t>
                    </m:r>
                    <m:acc>
                      <m:accPr>
                        <m:chr m:val="̇"/>
                        <m:ctrlPr>
                          <a:rPr lang="ar-AE"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z</m:t>
                        </m:r>
                      </m:e>
                    </m:acc>
                    <m:r>
                      <a:rPr lang="ar-AE"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ar-AE" sz="14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kz</m:t>
                    </m:r>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acc>
                      <m:accPr>
                        <m:chr m:val="̈"/>
                        <m:ctrlPr>
                          <a:rPr lang="ar-AE"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y</m:t>
                        </m:r>
                      </m:e>
                    </m:acc>
                  </m:oMath>
                </a14:m>
                <a:endParaRPr lang="ar-AE" sz="1450" dirty="0">
                  <a:solidFill>
                    <a:schemeClr val="tx1"/>
                  </a:solidFill>
                  <a:latin typeface="+mn-lt"/>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lt2"/>
                  </a:buClr>
                  <a:buSzPts val="1400"/>
                  <a:buFont typeface="Arial"/>
                  <a:buNone/>
                </a:pPr>
                <a:endParaRPr lang="ar-AE" sz="1450" dirty="0">
                  <a:solidFill>
                    <a:schemeClr val="tx1"/>
                  </a:solidFill>
                  <a:latin typeface="+mn-lt"/>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chemeClr val="lt2"/>
                  </a:buClr>
                  <a:buSzPts val="1400"/>
                  <a:buFont typeface="Arial"/>
                  <a:buNone/>
                </a:pPr>
                <a14:m>
                  <m:oMath xmlns:m="http://schemas.openxmlformats.org/officeDocument/2006/math">
                    <m:r>
                      <a:rPr lang="ar-AE" sz="14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145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acc>
                      <m:accPr>
                        <m:chr m:val="̈"/>
                        <m:ctrlPr>
                          <a:rPr lang="ar-AE"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z</m:t>
                        </m:r>
                      </m:e>
                    </m:acc>
                    <m:r>
                      <a:rPr lang="ar-AE"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c</m:t>
                    </m:r>
                    <m:acc>
                      <m:accPr>
                        <m:chr m:val="̇"/>
                        <m:ctrlPr>
                          <a:rPr lang="ar-AE"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z</m:t>
                        </m:r>
                      </m:e>
                    </m:acc>
                    <m:r>
                      <a:rPr lang="ar-AE"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kz</m:t>
                    </m:r>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acc>
                      <m:accPr>
                        <m:chr m:val="̈"/>
                        <m:ctrlPr>
                          <a:rPr lang="ar-AE"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y</m:t>
                        </m:r>
                      </m:e>
                    </m:acc>
                  </m:oMath>
                </a14:m>
                <a:r>
                  <a:rPr lang="ar-AE" sz="1450" dirty="0">
                    <a:solidFill>
                      <a:schemeClr val="tx1"/>
                    </a:solidFill>
                    <a:effectLst/>
                    <a:latin typeface="+mn-lt"/>
                    <a:ea typeface="Cambria Math" panose="02040503050406030204" pitchFamily="18" charset="0"/>
                    <a:cs typeface="Times New Roman" panose="02020603050405020304" pitchFamily="18" charset="0"/>
                  </a:rPr>
                  <a:t> </a:t>
                </a:r>
              </a:p>
              <a:p>
                <a:pPr marL="0" marR="0" lvl="0" indent="0" rtl="0">
                  <a:lnSpc>
                    <a:spcPct val="100000"/>
                  </a:lnSpc>
                  <a:spcBef>
                    <a:spcPts val="0"/>
                  </a:spcBef>
                  <a:spcAft>
                    <a:spcPts val="0"/>
                  </a:spcAft>
                  <a:buClr>
                    <a:schemeClr val="lt2"/>
                  </a:buClr>
                  <a:buSzPts val="1400"/>
                  <a:buFont typeface="Arial"/>
                  <a:buNone/>
                </a:pPr>
                <a:endParaRPr lang="ar-AE" sz="1450" dirty="0">
                  <a:solidFill>
                    <a:schemeClr val="tx1"/>
                  </a:solidFill>
                  <a:latin typeface="+mn-lt"/>
                  <a:ea typeface="Cambria Math" panose="02040503050406030204" pitchFamily="18" charset="0"/>
                  <a:cs typeface="Times New Roman" panose="02020603050405020304" pitchFamily="18" charset="0"/>
                </a:endParaRPr>
              </a:p>
              <a:p>
                <a:pPr lvl="0">
                  <a:buClr>
                    <a:schemeClr val="lt2"/>
                  </a:buClr>
                  <a:buSzPts val="1400"/>
                </a:pPr>
                <a14:m>
                  <m:oMathPara xmlns:m="http://schemas.openxmlformats.org/officeDocument/2006/math">
                    <m:oMathParaPr>
                      <m:jc m:val="left"/>
                    </m:oMathParaPr>
                    <m:oMath xmlns:m="http://schemas.openxmlformats.org/officeDocument/2006/math">
                      <m:r>
                        <a:rPr lang="ar-AE" sz="1450" b="0" i="1" smtClean="0">
                          <a:solidFill>
                            <a:schemeClr val="tx1"/>
                          </a:solidFill>
                          <a:effectLst/>
                          <a:latin typeface="Cambria Math" panose="02040503050406030204" pitchFamily="18" charset="0"/>
                          <a:cs typeface="Times New Roman" panose="02020603050405020304" pitchFamily="18" charset="0"/>
                        </a:rPr>
                        <m:t>            </m:t>
                      </m:r>
                      <m:acc>
                        <m:accPr>
                          <m:chr m:val="̈"/>
                          <m:ctrlPr>
                            <a:rPr lang="ar-AE" sz="1450" i="1" smtClean="0">
                              <a:solidFill>
                                <a:schemeClr val="tx1"/>
                              </a:solidFill>
                              <a:effectLst/>
                              <a:latin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z</m:t>
                          </m:r>
                        </m:e>
                      </m:acc>
                      <m:r>
                        <a:rPr lang="ar-AE"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1450" i="1">
                              <a:solidFill>
                                <a:schemeClr val="tx1"/>
                              </a:solidFill>
                              <a:latin typeface="Cambria Math" panose="02040503050406030204" pitchFamily="18" charset="0"/>
                              <a:cs typeface="Times New Roman" panose="02020603050405020304" pitchFamily="18" charset="0"/>
                            </a:rPr>
                          </m:ctrlPr>
                        </m:dPr>
                        <m:e>
                          <m:f>
                            <m:fPr>
                              <m:type m:val="lin"/>
                              <m:ctrlPr>
                                <a:rPr lang="ar-AE" sz="1450" i="1">
                                  <a:solidFill>
                                    <a:schemeClr val="tx1"/>
                                  </a:solidFill>
                                  <a:latin typeface="Cambria Math" panose="02040503050406030204" pitchFamily="18" charset="0"/>
                                  <a:cs typeface="Times New Roman" panose="02020603050405020304" pitchFamily="18" charset="0"/>
                                </a:rPr>
                              </m:ctrlPr>
                            </m:fPr>
                            <m:num>
                              <m:r>
                                <m:rPr>
                                  <m:sty m:val="p"/>
                                </m:rPr>
                                <a:rPr lang="en-US" sz="1450" b="0" i="0" smtClean="0">
                                  <a:solidFill>
                                    <a:schemeClr val="tx1"/>
                                  </a:solidFill>
                                  <a:latin typeface="Cambria Math" panose="02040503050406030204" pitchFamily="18" charset="0"/>
                                  <a:cs typeface="Times New Roman" panose="02020603050405020304" pitchFamily="18" charset="0"/>
                                </a:rPr>
                                <m:t>c</m:t>
                              </m:r>
                            </m:num>
                            <m:den>
                              <m:r>
                                <m:rPr>
                                  <m:sty m:val="p"/>
                                </m:rPr>
                                <a:rPr lang="en-US" sz="1450">
                                  <a:solidFill>
                                    <a:schemeClr val="tx1"/>
                                  </a:solidFill>
                                  <a:latin typeface="Cambria Math" panose="02040503050406030204" pitchFamily="18" charset="0"/>
                                  <a:cs typeface="Times New Roman" panose="02020603050405020304" pitchFamily="18" charset="0"/>
                                </a:rPr>
                                <m:t>m</m:t>
                              </m:r>
                            </m:den>
                          </m:f>
                        </m:e>
                      </m:d>
                      <m:acc>
                        <m:accPr>
                          <m:chr m:val="̇"/>
                          <m:ctrlPr>
                            <a:rPr lang="ar-AE" sz="1450" i="1">
                              <a:solidFill>
                                <a:schemeClr val="tx1"/>
                              </a:solidFill>
                              <a:effectLst/>
                              <a:latin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z</m:t>
                          </m:r>
                        </m:e>
                      </m:acc>
                      <m:r>
                        <a:rPr lang="ar-AE"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ar-AE" sz="1450" i="1" smtClean="0">
                              <a:solidFill>
                                <a:schemeClr val="tx1"/>
                              </a:solidFill>
                              <a:effectLst/>
                              <a:latin typeface="Cambria Math" panose="02040503050406030204" pitchFamily="18" charset="0"/>
                              <a:cs typeface="Times New Roman" panose="02020603050405020304" pitchFamily="18" charset="0"/>
                            </a:rPr>
                          </m:ctrlPr>
                        </m:dPr>
                        <m:e>
                          <m:f>
                            <m:fPr>
                              <m:type m:val="lin"/>
                              <m:ctrlPr>
                                <a:rPr lang="ar-AE" sz="1450" i="1" smtClean="0">
                                  <a:solidFill>
                                    <a:schemeClr val="tx1"/>
                                  </a:solidFill>
                                  <a:effectLst/>
                                  <a:latin typeface="Cambria Math" panose="02040503050406030204" pitchFamily="18" charset="0"/>
                                  <a:cs typeface="Times New Roman" panose="02020603050405020304" pitchFamily="18" charset="0"/>
                                </a:rPr>
                              </m:ctrlPr>
                            </m:fPr>
                            <m:num>
                              <m:r>
                                <m:rPr>
                                  <m:sty m:val="p"/>
                                </m:rPr>
                                <a:rPr lang="en-US" sz="1450" b="0" i="0" smtClean="0">
                                  <a:solidFill>
                                    <a:schemeClr val="tx1"/>
                                  </a:solidFill>
                                  <a:effectLst/>
                                  <a:latin typeface="Cambria Math" panose="02040503050406030204" pitchFamily="18" charset="0"/>
                                  <a:cs typeface="Times New Roman" panose="02020603050405020304" pitchFamily="18" charset="0"/>
                                </a:rPr>
                                <m:t>k</m:t>
                              </m:r>
                            </m:num>
                            <m:den>
                              <m:r>
                                <m:rPr>
                                  <m:sty m:val="p"/>
                                </m:rPr>
                                <a:rPr lang="en-US" sz="1450" b="0" i="0" smtClean="0">
                                  <a:solidFill>
                                    <a:schemeClr val="tx1"/>
                                  </a:solidFill>
                                  <a:effectLst/>
                                  <a:latin typeface="Cambria Math" panose="02040503050406030204" pitchFamily="18" charset="0"/>
                                  <a:cs typeface="Times New Roman" panose="02020603050405020304" pitchFamily="18" charset="0"/>
                                </a:rPr>
                                <m:t>m</m:t>
                              </m:r>
                            </m:den>
                          </m:f>
                        </m:e>
                      </m:d>
                      <m:r>
                        <m:rPr>
                          <m:sty m:val="p"/>
                        </m:rPr>
                        <a:rPr lang="en-US"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en-US"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5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ar-AE" sz="1450" i="1">
                              <a:solidFill>
                                <a:schemeClr val="tx1"/>
                              </a:solidFill>
                              <a:effectLst/>
                              <a:latin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y</m:t>
                          </m:r>
                        </m:e>
                      </m:acc>
                    </m:oMath>
                  </m:oMathPara>
                </a14:m>
                <a:endParaRPr lang="ar-AE" sz="1450" dirty="0">
                  <a:solidFill>
                    <a:schemeClr val="tx1"/>
                  </a:solidFill>
                  <a:latin typeface="+mn-lt"/>
                  <a:ea typeface="Cambria Math" panose="02040503050406030204" pitchFamily="18" charset="0"/>
                  <a:cs typeface="Calibri" panose="020F0502020204030204" pitchFamily="34" charset="0"/>
                </a:endParaRPr>
              </a:p>
              <a:p>
                <a:endParaRPr lang="ar-AE" sz="2400" dirty="0">
                  <a:solidFill>
                    <a:schemeClr val="tx1"/>
                  </a:solidFill>
                  <a:latin typeface="+mn-lt"/>
                  <a:ea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C2EB224B-CE6F-D8AE-8F61-88CDCEB71065}"/>
                  </a:ext>
                </a:extLst>
              </p:cNvPr>
              <p:cNvSpPr txBox="1">
                <a:spLocks noRot="1" noChangeAspect="1" noMove="1" noResize="1" noEditPoints="1" noAdjustHandles="1" noChangeArrowheads="1" noChangeShapeType="1" noTextEdit="1"/>
              </p:cNvSpPr>
              <p:nvPr/>
            </p:nvSpPr>
            <p:spPr>
              <a:xfrm>
                <a:off x="4953000" y="3816222"/>
                <a:ext cx="3575000" cy="2077492"/>
              </a:xfrm>
              <a:prstGeom prst="rect">
                <a:avLst/>
              </a:prstGeom>
              <a:blipFill>
                <a:blip r:embed="rId6"/>
                <a:stretch>
                  <a:fillRect l="-2730" t="-587" b="-3226"/>
                </a:stretch>
              </a:blipFill>
            </p:spPr>
            <p:txBody>
              <a:bodyPr/>
              <a:lstStyle/>
              <a:p>
                <a:r>
                  <a:rPr lang="en-US">
                    <a:noFill/>
                  </a:rPr>
                  <a:t> </a:t>
                </a:r>
              </a:p>
            </p:txBody>
          </p:sp>
        </mc:Fallback>
      </mc:AlternateContent>
    </p:spTree>
  </p:cSld>
  <p:clrMapOvr>
    <a:masterClrMapping/>
  </p:clrMapOvr>
  <p:transition spd="slow" advTm="1227576">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chemeClr val="lt2"/>
              </a:buClr>
              <a:buSzPts val="1400"/>
              <a:buFont typeface="Arial"/>
              <a:buNone/>
            </a:pPr>
            <a:fld id="{00000000-1234-1234-1234-123412341234}" type="slidenum">
              <a:rPr lang="en-US" sz="1400" b="0" i="0" u="none">
                <a:solidFill>
                  <a:schemeClr val="lt2"/>
                </a:solidFill>
                <a:latin typeface="Arial"/>
                <a:ea typeface="Arial"/>
                <a:cs typeface="Arial"/>
                <a:sym typeface="Arial"/>
              </a:rPr>
              <a:t>8</a:t>
            </a:fld>
            <a:endParaRPr dirty="0"/>
          </a:p>
        </p:txBody>
      </p:sp>
      <p:sp>
        <p:nvSpPr>
          <p:cNvPr id="328" name="Google Shape;328;p35"/>
          <p:cNvSpPr txBox="1">
            <a:spLocks noGrp="1"/>
          </p:cNvSpPr>
          <p:nvPr>
            <p:ph type="title"/>
          </p:nvPr>
        </p:nvSpPr>
        <p:spPr>
          <a:xfrm>
            <a:off x="900112" y="476250"/>
            <a:ext cx="2879700" cy="1143000"/>
          </a:xfrm>
          <a:prstGeom prst="rect">
            <a:avLst/>
          </a:prstGeom>
          <a:solidFill>
            <a:srgbClr val="FFFFFF"/>
          </a:solid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009999"/>
              </a:buClr>
              <a:buSzPts val="1800"/>
              <a:buFont typeface="Arial"/>
              <a:buNone/>
            </a:pPr>
            <a:r>
              <a:rPr lang="en-US" sz="1800" b="1" i="0" u="none" dirty="0">
                <a:solidFill>
                  <a:srgbClr val="009999"/>
                </a:solidFill>
                <a:latin typeface="Arial"/>
                <a:ea typeface="Arial"/>
                <a:cs typeface="Arial"/>
                <a:sym typeface="Arial"/>
              </a:rPr>
              <a:t>Equation of Motion</a:t>
            </a:r>
            <a:r>
              <a:rPr lang="en-US" sz="1800" b="1" i="0" u="none" dirty="0">
                <a:solidFill>
                  <a:schemeClr val="dk1"/>
                </a:solidFill>
                <a:latin typeface="Arial"/>
                <a:ea typeface="Arial"/>
                <a:cs typeface="Arial"/>
                <a:sym typeface="Arial"/>
              </a:rPr>
              <a:t> </a:t>
            </a:r>
            <a:endParaRPr dirty="0"/>
          </a:p>
        </p:txBody>
      </p:sp>
      <p:sp>
        <p:nvSpPr>
          <p:cNvPr id="329" name="Google Shape;329;p35"/>
          <p:cNvSpPr txBox="1"/>
          <p:nvPr/>
        </p:nvSpPr>
        <p:spPr>
          <a:xfrm>
            <a:off x="6227762" y="765175"/>
            <a:ext cx="21303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3399"/>
              </a:buClr>
              <a:buSzPts val="2400"/>
              <a:buFont typeface="Arial"/>
              <a:buNone/>
            </a:pPr>
            <a:r>
              <a:rPr lang="en-US" sz="2400" b="1" i="0" u="none" dirty="0">
                <a:solidFill>
                  <a:srgbClr val="003399"/>
                </a:solidFill>
                <a:effectLst>
                  <a:outerShdw blurRad="38100" dist="38100" dir="2700000" algn="tl">
                    <a:srgbClr val="C0C0C0"/>
                  </a:outerShdw>
                </a:effectLst>
                <a:latin typeface="Arial"/>
                <a:ea typeface="Arial"/>
                <a:cs typeface="Arial"/>
                <a:sym typeface="Arial"/>
              </a:rPr>
              <a:t>Vibrationdata</a:t>
            </a:r>
            <a:endParaRPr dirty="0"/>
          </a:p>
        </p:txBody>
      </p:sp>
      <p:cxnSp>
        <p:nvCxnSpPr>
          <p:cNvPr id="330" name="Google Shape;330;p35"/>
          <p:cNvCxnSpPr/>
          <p:nvPr/>
        </p:nvCxnSpPr>
        <p:spPr>
          <a:xfrm>
            <a:off x="863600" y="1341437"/>
            <a:ext cx="7740600" cy="0"/>
          </a:xfrm>
          <a:prstGeom prst="straightConnector1">
            <a:avLst/>
          </a:prstGeom>
          <a:noFill/>
          <a:ln w="28575" cap="flat" cmpd="sng">
            <a:solidFill>
              <a:schemeClr val="dk1"/>
            </a:solidFill>
            <a:prstDash val="solid"/>
            <a:miter lim="800000"/>
            <a:headEnd type="none" w="med" len="med"/>
            <a:tailEnd type="none" w="med" len="med"/>
          </a:ln>
        </p:spPr>
      </p:cxnSp>
      <mc:AlternateContent xmlns:mc="http://schemas.openxmlformats.org/markup-compatibility/2006" xmlns:a14="http://schemas.microsoft.com/office/drawing/2010/main">
        <mc:Choice Requires="a14">
          <p:sp>
            <p:nvSpPr>
              <p:cNvPr id="331" name="Google Shape;331;p35"/>
              <p:cNvSpPr txBox="1"/>
              <p:nvPr/>
            </p:nvSpPr>
            <p:spPr>
              <a:xfrm>
                <a:off x="1169377" y="1553160"/>
                <a:ext cx="6768733" cy="48733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2"/>
                  </a:buClr>
                  <a:buSzPts val="1400"/>
                  <a:buFont typeface="Arial"/>
                  <a:buNone/>
                </a:pPr>
                <a:r>
                  <a:rPr lang="en-US" sz="1450" b="0" i="0" u="none" dirty="0">
                    <a:solidFill>
                      <a:schemeClr val="tx1"/>
                    </a:solidFill>
                    <a:latin typeface="+mn-lt"/>
                    <a:ea typeface="Calibri" panose="020F0502020204030204" pitchFamily="34" charset="0"/>
                    <a:cs typeface="Calibri" panose="020F0502020204030204" pitchFamily="34" charset="0"/>
                    <a:sym typeface="Arial"/>
                  </a:rPr>
                  <a:t>By convention, </a:t>
                </a:r>
              </a:p>
              <a:p>
                <a:pPr marL="0" marR="0" lvl="0" indent="0" algn="l" rtl="0">
                  <a:lnSpc>
                    <a:spcPct val="100000"/>
                  </a:lnSpc>
                  <a:spcBef>
                    <a:spcPts val="0"/>
                  </a:spcBef>
                  <a:spcAft>
                    <a:spcPts val="0"/>
                  </a:spcAft>
                  <a:buClr>
                    <a:schemeClr val="lt2"/>
                  </a:buClr>
                  <a:buSzPts val="1400"/>
                  <a:buFont typeface="Arial"/>
                  <a:buNone/>
                </a:pPr>
                <a:endParaRPr lang="en-US" sz="1450" dirty="0">
                  <a:solidFill>
                    <a:schemeClr val="tx1"/>
                  </a:solidFill>
                  <a:latin typeface="+mn-lt"/>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chemeClr val="lt2"/>
                  </a:buClr>
                  <a:buSzPts val="1400"/>
                  <a:buFont typeface="Arial"/>
                  <a:buNone/>
                </a:pPr>
                <a14:m>
                  <m:oMathPara xmlns:m="http://schemas.openxmlformats.org/officeDocument/2006/math">
                    <m:oMathParaPr>
                      <m:jc m:val="left"/>
                    </m:oMathParaPr>
                    <m:oMath xmlns:m="http://schemas.openxmlformats.org/officeDocument/2006/math">
                      <m:r>
                        <a:rPr lang="en-US" sz="145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f>
                        <m:fPr>
                          <m:type m:val="lin"/>
                          <m:ctrlPr>
                            <a:rPr lang="en-US" sz="14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c</m:t>
                          </m:r>
                        </m:num>
                        <m:den>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den>
                      </m:f>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 </m:t>
                      </m:r>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2 </m:t>
                      </m:r>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ξ</m:t>
                      </m:r>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n</m:t>
                          </m:r>
                        </m:sub>
                      </m:sSub>
                    </m:oMath>
                  </m:oMathPara>
                </a14:m>
                <a:endParaRPr lang="en-US" sz="1450" dirty="0">
                  <a:solidFill>
                    <a:schemeClr val="tx1"/>
                  </a:solidFill>
                  <a:latin typeface="Cambria Math" panose="02040503050406030204" pitchFamily="18" charset="0"/>
                  <a:ea typeface="Cambria Math" panose="02040503050406030204" pitchFamily="18" charset="0"/>
                  <a:cs typeface="Calibri" panose="020F0502020204030204" pitchFamily="34" charset="0"/>
                </a:endParaRPr>
              </a:p>
              <a:p>
                <a:pPr>
                  <a:buClr>
                    <a:schemeClr val="lt2"/>
                  </a:buClr>
                  <a:buSzPts val="1400"/>
                </a:pPr>
                <a:endParaRPr lang="en-US" sz="1450" dirty="0">
                  <a:solidFill>
                    <a:schemeClr val="tx1"/>
                  </a:solidFill>
                  <a:latin typeface="+mn-lt"/>
                  <a:ea typeface="Cambria Math" panose="02040503050406030204" pitchFamily="18" charset="0"/>
                  <a:cs typeface="Calibri" panose="020F0502020204030204" pitchFamily="34" charset="0"/>
                </a:endParaRPr>
              </a:p>
              <a:p>
                <a:pPr>
                  <a:buClr>
                    <a:schemeClr val="lt2"/>
                  </a:buClr>
                  <a:buSzPts val="1400"/>
                </a:pPr>
                <a14:m>
                  <m:oMathPara xmlns:m="http://schemas.openxmlformats.org/officeDocument/2006/math">
                    <m:oMathParaPr>
                      <m:jc m:val="left"/>
                    </m:oMathParaPr>
                    <m:oMath xmlns:m="http://schemas.openxmlformats.org/officeDocument/2006/math">
                      <m:f>
                        <m:fPr>
                          <m:type m:val="lin"/>
                          <m:ctrlPr>
                            <a:rPr lang="en-US" sz="14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4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1450" b="0" i="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k</m:t>
                          </m:r>
                        </m:num>
                        <m:den>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m:t>
                          </m:r>
                        </m:den>
                      </m:f>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145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14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n</m:t>
                              </m:r>
                            </m:sub>
                          </m:sSub>
                        </m:e>
                        <m:sup>
                          <m:r>
                            <a:rPr lang="en-US" sz="145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sSup>
                    </m:oMath>
                  </m:oMathPara>
                </a14:m>
                <a:endParaRPr lang="en-US" sz="1450" b="0" i="0" u="none" dirty="0">
                  <a:solidFill>
                    <a:schemeClr val="tx1"/>
                  </a:solidFill>
                  <a:latin typeface="Cambria Math" panose="02040503050406030204" pitchFamily="18" charset="0"/>
                  <a:ea typeface="Cambria Math" panose="02040503050406030204" pitchFamily="18" charset="0"/>
                  <a:cs typeface="Calibri" panose="020F0502020204030204" pitchFamily="34" charset="0"/>
                  <a:sym typeface="Arial"/>
                </a:endParaRPr>
              </a:p>
              <a:p>
                <a:pPr>
                  <a:buClr>
                    <a:schemeClr val="lt2"/>
                  </a:buClr>
                  <a:buSzPts val="1400"/>
                </a:pPr>
                <a:endParaRPr lang="en-US" sz="1450" dirty="0">
                  <a:solidFill>
                    <a:schemeClr val="tx1"/>
                  </a:solidFill>
                  <a:latin typeface="+mn-lt"/>
                  <a:ea typeface="Calibri" panose="020F0502020204030204" pitchFamily="34" charset="0"/>
                  <a:cs typeface="Calibri" panose="020F0502020204030204" pitchFamily="34" charset="0"/>
                </a:endParaRPr>
              </a:p>
              <a:p>
                <a:pPr>
                  <a:buClr>
                    <a:schemeClr val="lt2"/>
                  </a:buClr>
                  <a:buSzPts val="1400"/>
                </a:pPr>
                <a:br>
                  <a:rPr lang="en-US" sz="1450" dirty="0">
                    <a:solidFill>
                      <a:schemeClr val="tx1"/>
                    </a:solidFill>
                    <a:latin typeface="+mn-lt"/>
                    <a:ea typeface="Calibri" panose="020F0502020204030204" pitchFamily="34" charset="0"/>
                    <a:cs typeface="Calibri" panose="020F0502020204030204" pitchFamily="34" charset="0"/>
                  </a:rPr>
                </a:br>
                <a:r>
                  <a:rPr lang="en-US" sz="1450" dirty="0">
                    <a:solidFill>
                      <a:schemeClr val="tx1"/>
                    </a:solidFill>
                    <a:latin typeface="+mn-lt"/>
                    <a:ea typeface="Calibri" panose="020F0502020204030204" pitchFamily="34" charset="0"/>
                    <a:cs typeface="Calibri" panose="020F0502020204030204" pitchFamily="34" charset="0"/>
                  </a:rPr>
                  <a:t>where</a:t>
                </a:r>
              </a:p>
              <a:p>
                <a:pPr>
                  <a:buClr>
                    <a:schemeClr val="lt2"/>
                  </a:buClr>
                  <a:buSzPts val="1400"/>
                </a:pPr>
                <a:endParaRPr lang="en-US" sz="1450" b="0" i="0" u="none" dirty="0">
                  <a:solidFill>
                    <a:schemeClr val="tx1"/>
                  </a:solidFill>
                  <a:latin typeface="+mn-lt"/>
                  <a:ea typeface="Calibri" panose="020F0502020204030204" pitchFamily="34" charset="0"/>
                  <a:cs typeface="Calibri" panose="020F0502020204030204" pitchFamily="34" charset="0"/>
                  <a:sym typeface="Arial"/>
                </a:endParaRPr>
              </a:p>
              <a:p>
                <a:pPr>
                  <a:spcBef>
                    <a:spcPts val="300"/>
                  </a:spcBef>
                  <a:spcAft>
                    <a:spcPts val="300"/>
                  </a:spcAft>
                  <a:buClr>
                    <a:schemeClr val="lt2"/>
                  </a:buClr>
                  <a:buSzPts val="1400"/>
                </a:pPr>
                <a14:m>
                  <m:oMath xmlns:m="http://schemas.openxmlformats.org/officeDocument/2006/math">
                    <m:r>
                      <a:rPr lang="en-US" sz="1450" b="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450" b="0" i="0" u="none" dirty="0">
                    <a:solidFill>
                      <a:schemeClr val="tx1"/>
                    </a:solidFill>
                    <a:latin typeface="Cambria Math" panose="02040503050406030204" pitchFamily="18" charset="0"/>
                    <a:ea typeface="Cambria Math" panose="02040503050406030204" pitchFamily="18" charset="0"/>
                    <a:cs typeface="Calibri" panose="020F0502020204030204" pitchFamily="34" charset="0"/>
                    <a:sym typeface="Arial"/>
                  </a:rPr>
                  <a:t>  </a:t>
                </a:r>
                <a:r>
                  <a:rPr lang="en-US" sz="1450" b="0" i="0" u="none" dirty="0">
                    <a:solidFill>
                      <a:schemeClr val="tx1"/>
                    </a:solidFill>
                    <a:latin typeface="+mn-lt"/>
                    <a:ea typeface="Calibri" panose="020F0502020204030204" pitchFamily="34" charset="0"/>
                    <a:cs typeface="Calibri" panose="020F0502020204030204" pitchFamily="34" charset="0"/>
                    <a:sym typeface="Arial"/>
                  </a:rPr>
                  <a:t>is the angular natural frequency (rad/sec)</a:t>
                </a:r>
              </a:p>
              <a:p>
                <a:pPr>
                  <a:spcBef>
                    <a:spcPts val="300"/>
                  </a:spcBef>
                  <a:spcAft>
                    <a:spcPts val="300"/>
                  </a:spcAft>
                  <a:buClr>
                    <a:schemeClr val="lt2"/>
                  </a:buClr>
                  <a:buSzPts val="1400"/>
                </a:pPr>
                <a:r>
                  <a:rPr lang="en-US" sz="1450" b="0" i="0" u="none" dirty="0">
                    <a:solidFill>
                      <a:schemeClr val="tx1"/>
                    </a:solidFill>
                    <a:latin typeface="+mn-lt"/>
                    <a:ea typeface="Calibri" panose="020F0502020204030204" pitchFamily="34" charset="0"/>
                    <a:cs typeface="Calibri" panose="020F0502020204030204" pitchFamily="34" charset="0"/>
                    <a:sym typeface="Arial"/>
                  </a:rPr>
                  <a:t>           </a:t>
                </a:r>
                <a14:m>
                  <m:oMath xmlns:m="http://schemas.openxmlformats.org/officeDocument/2006/math">
                    <m:r>
                      <m:rPr>
                        <m:nor/>
                      </m:rPr>
                      <a:rPr lang="en-US" sz="1450"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ξ</m:t>
                    </m:r>
                  </m:oMath>
                </a14:m>
                <a:r>
                  <a:rPr lang="en-US" sz="1450" b="0" i="0" u="none" dirty="0">
                    <a:solidFill>
                      <a:schemeClr val="tx1"/>
                    </a:solidFill>
                    <a:latin typeface="+mn-lt"/>
                    <a:ea typeface="Calibri" panose="020F0502020204030204" pitchFamily="34" charset="0"/>
                    <a:cs typeface="Calibri" panose="020F0502020204030204" pitchFamily="34" charset="0"/>
                    <a:sym typeface="Arial"/>
                  </a:rPr>
                  <a:t>      is the viscous damping ratio</a:t>
                </a:r>
                <a:endParaRPr lang="en-US" sz="1450" dirty="0">
                  <a:solidFill>
                    <a:schemeClr val="tx1"/>
                  </a:solidFill>
                  <a:latin typeface="+mn-lt"/>
                  <a:ea typeface="Calibri" panose="020F0502020204030204" pitchFamily="34" charset="0"/>
                  <a:cs typeface="Calibri" panose="020F0502020204030204" pitchFamily="34" charset="0"/>
                </a:endParaRPr>
              </a:p>
              <a:p>
                <a:pPr>
                  <a:buClr>
                    <a:schemeClr val="lt2"/>
                  </a:buClr>
                  <a:buSzPts val="1400"/>
                </a:pPr>
                <a:endParaRPr lang="en-US" sz="1450" b="0" i="0" u="none" dirty="0">
                  <a:solidFill>
                    <a:schemeClr val="lt2"/>
                  </a:solidFill>
                  <a:latin typeface="+mn-lt"/>
                  <a:ea typeface="Calibri" panose="020F0502020204030204" pitchFamily="34" charset="0"/>
                  <a:cs typeface="Calibri" panose="020F0502020204030204" pitchFamily="34" charset="0"/>
                  <a:sym typeface="Arial"/>
                </a:endParaRPr>
              </a:p>
              <a:p>
                <a:pPr>
                  <a:buClr>
                    <a:schemeClr val="lt2"/>
                  </a:buClr>
                  <a:buSzPts val="1400"/>
                </a:pPr>
                <a:endParaRPr lang="en-US" sz="1450" dirty="0">
                  <a:solidFill>
                    <a:schemeClr val="lt2"/>
                  </a:solidFill>
                  <a:latin typeface="+mn-lt"/>
                  <a:ea typeface="Calibri" panose="020F0502020204030204" pitchFamily="34" charset="0"/>
                  <a:cs typeface="Calibri" panose="020F0502020204030204" pitchFamily="34" charset="0"/>
                </a:endParaRPr>
              </a:p>
              <a:p>
                <a:pPr>
                  <a:buClr>
                    <a:schemeClr val="lt2"/>
                  </a:buClr>
                  <a:buSzPts val="1400"/>
                </a:pPr>
                <a:r>
                  <a:rPr lang="en-US" sz="1450" b="0" i="0" u="none" dirty="0">
                    <a:solidFill>
                      <a:schemeClr val="tx1"/>
                    </a:solidFill>
                    <a:latin typeface="+mn-lt"/>
                    <a:ea typeface="Calibri" panose="020F0502020204030204" pitchFamily="34" charset="0"/>
                    <a:cs typeface="Calibri" panose="020F0502020204030204" pitchFamily="34" charset="0"/>
                    <a:sym typeface="Arial"/>
                  </a:rPr>
                  <a:t>Substituting the convention terms into equation,</a:t>
                </a:r>
              </a:p>
              <a:p>
                <a:pPr>
                  <a:buClr>
                    <a:schemeClr val="lt2"/>
                  </a:buClr>
                  <a:buSzPts val="1400"/>
                </a:pPr>
                <a:endParaRPr lang="en-US" sz="1450" dirty="0">
                  <a:solidFill>
                    <a:schemeClr val="tx1"/>
                  </a:solidFill>
                  <a:latin typeface="+mn-lt"/>
                  <a:ea typeface="Calibri" panose="020F0502020204030204" pitchFamily="34" charset="0"/>
                  <a:cs typeface="Calibri" panose="020F0502020204030204" pitchFamily="34" charset="0"/>
                </a:endParaRPr>
              </a:p>
              <a:p>
                <a:pPr>
                  <a:buClr>
                    <a:schemeClr val="lt2"/>
                  </a:buClr>
                  <a:buSzPts val="1400"/>
                </a:pPr>
                <a:r>
                  <a:rPr lang="en-US" sz="1450" dirty="0">
                    <a:solidFill>
                      <a:schemeClr val="tx1"/>
                    </a:solidFill>
                    <a:effectLst/>
                    <a:latin typeface="+mn-lt"/>
                    <a:cs typeface="Times New Roman" panose="02020603050405020304" pitchFamily="18" charset="0"/>
                  </a:rPr>
                  <a:t>         </a:t>
                </a:r>
                <a14:m>
                  <m:oMath xmlns:m="http://schemas.openxmlformats.org/officeDocument/2006/math">
                    <m:acc>
                      <m:accPr>
                        <m:chr m:val="̈"/>
                        <m:ctrlPr>
                          <a:rPr lang="en-US" sz="145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z</m:t>
                        </m:r>
                      </m:e>
                    </m:acc>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ξω</m:t>
                        </m:r>
                      </m:e>
                      <m:sub>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n</m:t>
                        </m:r>
                      </m:sub>
                    </m:sSub>
                    <m:acc>
                      <m:accPr>
                        <m:chr m:val="̇"/>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z</m:t>
                        </m:r>
                      </m:e>
                    </m:acc>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ω</m:t>
                            </m:r>
                          </m:e>
                          <m:sub>
                            <m:r>
                              <m:rPr>
                                <m:nor/>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n</m:t>
                            </m:r>
                          </m:sub>
                        </m:sSub>
                      </m:e>
                      <m:sup>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z</m:t>
                    </m:r>
                    <m: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450" i="1">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145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y</m:t>
                        </m:r>
                      </m:e>
                    </m:acc>
                  </m:oMath>
                </a14:m>
                <a:endParaRPr lang="en-US" sz="1450" b="0" i="0" u="none" dirty="0">
                  <a:solidFill>
                    <a:schemeClr val="tx1"/>
                  </a:solidFill>
                  <a:latin typeface="Cambria Math" panose="02040503050406030204" pitchFamily="18" charset="0"/>
                  <a:ea typeface="Cambria Math" panose="02040503050406030204" pitchFamily="18" charset="0"/>
                  <a:cs typeface="Calibri" panose="020F0502020204030204" pitchFamily="34" charset="0"/>
                  <a:sym typeface="Arial"/>
                </a:endParaRPr>
              </a:p>
              <a:p>
                <a:pPr>
                  <a:buClr>
                    <a:schemeClr val="lt2"/>
                  </a:buClr>
                  <a:buSzPts val="1400"/>
                </a:pPr>
                <a:endParaRPr lang="en-US" sz="1450" dirty="0">
                  <a:solidFill>
                    <a:schemeClr val="tx1"/>
                  </a:solidFill>
                  <a:latin typeface="+mn-lt"/>
                  <a:ea typeface="Calibri" panose="020F0502020204030204" pitchFamily="34" charset="0"/>
                  <a:cs typeface="Calibri" panose="020F0502020204030204" pitchFamily="34" charset="0"/>
                </a:endParaRPr>
              </a:p>
              <a:p>
                <a:pPr>
                  <a:buClr>
                    <a:schemeClr val="lt2"/>
                  </a:buClr>
                  <a:buSzPts val="1400"/>
                </a:pPr>
                <a:br>
                  <a:rPr lang="en-US" sz="1450" b="0" i="0" u="none" dirty="0">
                    <a:solidFill>
                      <a:schemeClr val="tx1"/>
                    </a:solidFill>
                    <a:latin typeface="+mn-lt"/>
                    <a:ea typeface="Calibri" panose="020F0502020204030204" pitchFamily="34" charset="0"/>
                    <a:cs typeface="Calibri" panose="020F0502020204030204" pitchFamily="34" charset="0"/>
                    <a:sym typeface="Arial"/>
                  </a:rPr>
                </a:br>
                <a:r>
                  <a:rPr lang="en-US" sz="1450" b="0" i="0" u="none" dirty="0">
                    <a:solidFill>
                      <a:schemeClr val="tx1"/>
                    </a:solidFill>
                    <a:latin typeface="+mn-lt"/>
                    <a:ea typeface="Calibri" panose="020F0502020204030204" pitchFamily="34" charset="0"/>
                    <a:cs typeface="Calibri" panose="020F0502020204030204" pitchFamily="34" charset="0"/>
                    <a:sym typeface="Arial"/>
                  </a:rPr>
                  <a:t>This is a second-order, linear, non-homogenous, ordinary differential equation with constant coefficients. </a:t>
                </a:r>
              </a:p>
            </p:txBody>
          </p:sp>
        </mc:Choice>
        <mc:Fallback xmlns="">
          <p:sp>
            <p:nvSpPr>
              <p:cNvPr id="331" name="Google Shape;331;p35"/>
              <p:cNvSpPr txBox="1">
                <a:spLocks noRot="1" noChangeAspect="1" noMove="1" noResize="1" noEditPoints="1" noAdjustHandles="1" noChangeArrowheads="1" noChangeShapeType="1" noTextEdit="1"/>
              </p:cNvSpPr>
              <p:nvPr/>
            </p:nvSpPr>
            <p:spPr>
              <a:xfrm>
                <a:off x="1169377" y="1553160"/>
                <a:ext cx="6768733" cy="4873345"/>
              </a:xfrm>
              <a:prstGeom prst="rect">
                <a:avLst/>
              </a:prstGeom>
              <a:blipFill>
                <a:blip r:embed="rId3"/>
                <a:stretch>
                  <a:fillRect l="-360" t="-250"/>
                </a:stretch>
              </a:blipFill>
              <a:ln>
                <a:noFill/>
              </a:ln>
            </p:spPr>
            <p:txBody>
              <a:bodyPr/>
              <a:lstStyle/>
              <a:p>
                <a:r>
                  <a:rPr lang="en-US">
                    <a:noFill/>
                  </a:rPr>
                  <a:t> </a:t>
                </a:r>
              </a:p>
            </p:txBody>
          </p:sp>
        </mc:Fallback>
      </mc:AlternateContent>
    </p:spTree>
  </p:cSld>
  <p:clrMapOvr>
    <a:masterClrMapping/>
  </p:clrMapOvr>
  <p:transition spd="slow" advTm="1227576">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1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1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10000"/>
                </a:buClr>
                <a:buSzPts val="1400"/>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5" name="Google Shape;345;p36"/>
          <p:cNvSpPr txBox="1">
            <a:spLocks noGrp="1"/>
          </p:cNvSpPr>
          <p:nvPr>
            <p:ph type="title"/>
          </p:nvPr>
        </p:nvSpPr>
        <p:spPr>
          <a:xfrm>
            <a:off x="900112" y="476250"/>
            <a:ext cx="3600600" cy="1143000"/>
          </a:xfrm>
          <a:prstGeom prst="rect">
            <a:avLst/>
          </a:prstGeom>
          <a:solidFill>
            <a:srgbClr val="FFFFFF"/>
          </a:solidFill>
          <a:ln>
            <a:noFill/>
          </a:ln>
        </p:spPr>
        <p:txBody>
          <a:bodyPr spcFirstLastPara="1" wrap="square" lIns="92075" tIns="46025" rIns="92075" bIns="46025" anchor="ctr" anchorCtr="0">
            <a:noAutofit/>
          </a:bodyPr>
          <a:lstStyle/>
          <a:p>
            <a:pPr marL="0" lvl="0" indent="0" algn="l" rtl="0">
              <a:lnSpc>
                <a:spcPct val="70000"/>
              </a:lnSpc>
              <a:spcBef>
                <a:spcPts val="0"/>
              </a:spcBef>
              <a:spcAft>
                <a:spcPts val="0"/>
              </a:spcAft>
              <a:buClr>
                <a:srgbClr val="009999"/>
              </a:buClr>
              <a:buSzPts val="1800"/>
              <a:buFont typeface="Arial"/>
              <a:buNone/>
            </a:pPr>
            <a:r>
              <a:rPr lang="en-US" sz="1800" b="1" i="0" u="none" dirty="0">
                <a:solidFill>
                  <a:srgbClr val="009999"/>
                </a:solidFill>
                <a:latin typeface="Arial"/>
                <a:ea typeface="Arial"/>
                <a:cs typeface="Arial"/>
                <a:sym typeface="Arial"/>
              </a:rPr>
              <a:t>Equation of Motion (cont)</a:t>
            </a:r>
            <a:r>
              <a:rPr lang="en-US" sz="1800" b="1" i="0" u="none" dirty="0">
                <a:solidFill>
                  <a:schemeClr val="dk1"/>
                </a:solidFill>
                <a:latin typeface="Arial"/>
                <a:ea typeface="Arial"/>
                <a:cs typeface="Arial"/>
                <a:sym typeface="Arial"/>
              </a:rPr>
              <a:t> </a:t>
            </a:r>
            <a:endParaRPr dirty="0"/>
          </a:p>
        </p:txBody>
      </p:sp>
      <p:sp>
        <p:nvSpPr>
          <p:cNvPr id="346" name="Google Shape;346;p36"/>
          <p:cNvSpPr txBox="1"/>
          <p:nvPr/>
        </p:nvSpPr>
        <p:spPr>
          <a:xfrm>
            <a:off x="6227762" y="765175"/>
            <a:ext cx="2130300" cy="457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3399"/>
              </a:buClr>
              <a:buSzPts val="2400"/>
              <a:buFont typeface="Arial"/>
              <a:buNone/>
              <a:tabLst/>
              <a:defRPr/>
            </a:pPr>
            <a:r>
              <a:rPr kumimoji="0" lang="en-US" sz="2400" b="1" i="0" u="none" strike="noStrike" kern="0" cap="none" spc="0" normalizeH="0" baseline="0" noProof="0" dirty="0">
                <a:ln>
                  <a:noFill/>
                </a:ln>
                <a:solidFill>
                  <a:srgbClr val="003399"/>
                </a:solidFill>
                <a:effectLst>
                  <a:outerShdw blurRad="38100" dist="38100" dir="2700000" algn="tl">
                    <a:srgbClr val="C0C0C0"/>
                  </a:outerShdw>
                </a:effectLst>
                <a:uLnTx/>
                <a:uFillTx/>
                <a:latin typeface="Arial"/>
                <a:ea typeface="Arial"/>
                <a:cs typeface="Arial"/>
                <a:sym typeface="Arial"/>
              </a:rPr>
              <a:t>Vibrationdata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47" name="Google Shape;347;p36"/>
          <p:cNvCxnSpPr/>
          <p:nvPr/>
        </p:nvCxnSpPr>
        <p:spPr>
          <a:xfrm>
            <a:off x="863600" y="1341437"/>
            <a:ext cx="7740600" cy="0"/>
          </a:xfrm>
          <a:prstGeom prst="straightConnector1">
            <a:avLst/>
          </a:prstGeom>
          <a:noFill/>
          <a:ln w="28575" cap="flat" cmpd="sng">
            <a:solidFill>
              <a:schemeClr val="dk1"/>
            </a:solidFill>
            <a:prstDash val="solid"/>
            <a:miter lim="800000"/>
            <a:headEnd type="none" w="med" len="med"/>
            <a:tailEnd type="none" w="med" len="med"/>
          </a:ln>
        </p:spPr>
      </p:cxnSp>
      <p:sp>
        <p:nvSpPr>
          <p:cNvPr id="348" name="Google Shape;348;p36"/>
          <p:cNvSpPr txBox="1"/>
          <p:nvPr/>
        </p:nvSpPr>
        <p:spPr>
          <a:xfrm>
            <a:off x="1439862" y="2708275"/>
            <a:ext cx="6588000" cy="11848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sz="1400" b="0" i="0" u="none" strike="noStrike" kern="0" cap="none" spc="0" normalizeH="0" baseline="0" noProof="0" dirty="0">
              <a:ln>
                <a:noFill/>
              </a:ln>
              <a:solidFill>
                <a:srgbClr val="01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sz="1400" b="0" i="0" u="none" strike="noStrike" kern="0" cap="none" spc="0" normalizeH="0" baseline="0" noProof="0" dirty="0">
              <a:ln>
                <a:noFill/>
              </a:ln>
              <a:solidFill>
                <a:srgbClr val="01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sz="1400" b="0" i="0" u="none" strike="noStrike" kern="0" cap="none" spc="0" normalizeH="0" baseline="0" noProof="0" dirty="0">
              <a:ln>
                <a:noFill/>
              </a:ln>
              <a:solidFill>
                <a:srgbClr val="01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sz="1400" b="0" i="0" u="none" strike="noStrike" kern="0" cap="none" spc="0" normalizeH="0" baseline="0" noProof="0" dirty="0">
              <a:ln>
                <a:noFill/>
              </a:ln>
              <a:solidFill>
                <a:srgbClr val="01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r>
              <a:rPr kumimoji="0" lang="en-US" sz="15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sz="1400" b="0" i="0" u="none" strike="noStrike" kern="0" cap="none" spc="0" normalizeH="0" baseline="0" noProof="0" dirty="0">
              <a:ln>
                <a:noFill/>
              </a:ln>
              <a:solidFill>
                <a:srgbClr val="010000"/>
              </a:solidFill>
              <a:effectLst/>
              <a:uLnTx/>
              <a:uFillTx/>
              <a:latin typeface="Arial"/>
              <a:ea typeface="Arial"/>
              <a:cs typeface="Arial"/>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84289A-DA4B-E832-F244-1192A3804762}"/>
                  </a:ext>
                </a:extLst>
              </p:cNvPr>
              <p:cNvSpPr txBox="1"/>
              <p:nvPr/>
            </p:nvSpPr>
            <p:spPr>
              <a:xfrm>
                <a:off x="3691377" y="1784350"/>
                <a:ext cx="4912823"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14:m>
                  <m:oMathPara xmlns:m="http://schemas.openxmlformats.org/officeDocument/2006/math">
                    <m:oMathParaPr>
                      <m:jc m:val="left"/>
                    </m:oMathParaPr>
                    <m:oMath xmlns:m="http://schemas.openxmlformats.org/officeDocument/2006/math">
                      <m:acc>
                        <m:accPr>
                          <m: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z</m:t>
                          </m:r>
                        </m:e>
                      </m:acc>
                      <m: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m:rPr>
                              <m:nor/>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ξω</m:t>
                          </m:r>
                        </m:e>
                        <m:sub>
                          <m:r>
                            <m:rPr>
                              <m:nor/>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n</m:t>
                          </m:r>
                        </m:sub>
                      </m:sSub>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z</m:t>
                          </m:r>
                        </m:e>
                      </m:acc>
                      <m: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sSup>
                        <m:sSup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sSub>
                            <m:sSubPr>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m:rPr>
                                  <m:nor/>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ω</m:t>
                              </m:r>
                            </m:e>
                            <m:sub>
                              <m:r>
                                <m:rPr>
                                  <m:nor/>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n</m:t>
                              </m:r>
                            </m:sub>
                          </m:sSub>
                        </m:e>
                        <m:sup>
                          <m: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z</m:t>
                      </m:r>
                      <m: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y</m:t>
                          </m:r>
                        </m:e>
                      </m:acc>
                    </m:oMath>
                  </m:oMathPara>
                </a14:m>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1" u="none" strike="noStrike" kern="0" cap="none" spc="0" normalizeH="0" baseline="0" noProof="0" dirty="0">
                  <a:ln>
                    <a:noFill/>
                  </a:ln>
                  <a:solidFill>
                    <a:srgbClr val="000000"/>
                  </a:solidFill>
                  <a:effectLst/>
                  <a:uLnTx/>
                  <a:uFillTx/>
                  <a:latin typeface="Cambria Math" panose="020405030504060302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14:m>
                  <m:oMath xmlns:m="http://schemas.openxmlformats.org/officeDocument/2006/math">
                    <m:acc>
                      <m:accPr>
                        <m:chr m:val="̈"/>
                        <m:ctrlPr>
                          <a:rPr kumimoji="0" lang="en-US" sz="1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y</m:t>
                        </m:r>
                      </m:e>
                    </m:acc>
                  </m:oMath>
                </a14:m>
                <a:r>
                  <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could be a sine base acceleration or an arbitrary function</a:t>
                </a: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r>
                  <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Solve for the relative displacement </a:t>
                </a:r>
                <a:r>
                  <a:rPr kumimoji="0" lang="en-US" sz="1400" b="0" i="0" u="none" strike="noStrike" kern="0" cap="none" spc="0" normalizeH="0" baseline="0" noProof="0" dirty="0">
                    <a:ln>
                      <a:noFill/>
                    </a:ln>
                    <a:solidFill>
                      <a:srgbClr val="01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Times New Roman"/>
                  </a:rPr>
                  <a:t>z</a:t>
                </a:r>
                <a:r>
                  <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using Laplace transforms or some other method</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r>
                  <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Then, the absolute acceleration of the mass is   </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x</m:t>
                        </m:r>
                      </m:e>
                    </m:acc>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z</m:t>
                        </m:r>
                      </m:e>
                    </m:acc>
                    <m:r>
                      <a:rPr kumimoji="0" lang="en-US" sz="14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acc>
                      <m:accPr>
                        <m:chr m:val="̈"/>
                        <m:ctrlPr>
                          <a:rPr kumimoji="0" lang="en-US" sz="1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accPr>
                      <m:e>
                        <m:r>
                          <m:rPr>
                            <m:sty m:val="p"/>
                          </m:rPr>
                          <a:rPr kumimoji="0" lang="en-US" sz="14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y</m:t>
                        </m:r>
                      </m:e>
                    </m:acc>
                  </m:oMath>
                </a14:m>
                <a:endParaRPr kumimoji="0" lang="en-US" sz="1400" b="0" i="0" u="none" strike="noStrike" kern="0" cap="none" spc="0" normalizeH="0" baseline="0" noProof="0" dirty="0">
                  <a:ln>
                    <a:noFill/>
                  </a:ln>
                  <a:solidFill>
                    <a:srgbClr val="01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1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Times New Roman" panose="02020603050405020304" pitchFamily="18" charset="0"/>
                    <a:sym typeface="Arial"/>
                  </a:rPr>
                  <a: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5" name="TextBox 4">
                <a:extLst>
                  <a:ext uri="{FF2B5EF4-FFF2-40B4-BE49-F238E27FC236}">
                    <a16:creationId xmlns:a16="http://schemas.microsoft.com/office/drawing/2014/main" id="{BF84289A-DA4B-E832-F244-1192A3804762}"/>
                  </a:ext>
                </a:extLst>
              </p:cNvPr>
              <p:cNvSpPr txBox="1">
                <a:spLocks noRot="1" noChangeAspect="1" noMove="1" noResize="1" noEditPoints="1" noAdjustHandles="1" noChangeArrowheads="1" noChangeShapeType="1" noTextEdit="1"/>
              </p:cNvSpPr>
              <p:nvPr/>
            </p:nvSpPr>
            <p:spPr>
              <a:xfrm>
                <a:off x="3691377" y="1784350"/>
                <a:ext cx="4912823" cy="3170099"/>
              </a:xfrm>
              <a:prstGeom prst="rect">
                <a:avLst/>
              </a:prstGeom>
              <a:blipFill>
                <a:blip r:embed="rId3"/>
                <a:stretch>
                  <a:fillRect l="-373" r="-124"/>
                </a:stretch>
              </a:blipFill>
            </p:spPr>
            <p:txBody>
              <a:bodyPr/>
              <a:lstStyle/>
              <a:p>
                <a:r>
                  <a:rPr lang="en-US">
                    <a:noFill/>
                  </a:rPr>
                  <a:t> </a:t>
                </a:r>
              </a:p>
            </p:txBody>
          </p:sp>
        </mc:Fallback>
      </mc:AlternateContent>
      <p:pic>
        <p:nvPicPr>
          <p:cNvPr id="3" name="Picture 2" descr="A store with a sign above it&#10;&#10;AI-generated content may be incorrect.">
            <a:extLst>
              <a:ext uri="{FF2B5EF4-FFF2-40B4-BE49-F238E27FC236}">
                <a16:creationId xmlns:a16="http://schemas.microsoft.com/office/drawing/2014/main" id="{3C0420E2-BA72-0E2D-F4E7-69B81A80BB33}"/>
              </a:ext>
            </a:extLst>
          </p:cNvPr>
          <p:cNvPicPr>
            <a:picLocks noChangeAspect="1"/>
          </p:cNvPicPr>
          <p:nvPr/>
        </p:nvPicPr>
        <p:blipFill>
          <a:blip r:embed="rId4"/>
          <a:stretch>
            <a:fillRect/>
          </a:stretch>
        </p:blipFill>
        <p:spPr>
          <a:xfrm>
            <a:off x="481011" y="1784350"/>
            <a:ext cx="2466975" cy="1847850"/>
          </a:xfrm>
          <a:prstGeom prst="rect">
            <a:avLst/>
          </a:prstGeom>
        </p:spPr>
      </p:pic>
      <p:pic>
        <p:nvPicPr>
          <p:cNvPr id="6" name="Picture 5" descr="A sticker on a glass door&#10;&#10;AI-generated content may be incorrect.">
            <a:extLst>
              <a:ext uri="{FF2B5EF4-FFF2-40B4-BE49-F238E27FC236}">
                <a16:creationId xmlns:a16="http://schemas.microsoft.com/office/drawing/2014/main" id="{15E7BAD3-5C24-F31A-C5C7-B605B4F6D9A9}"/>
              </a:ext>
            </a:extLst>
          </p:cNvPr>
          <p:cNvPicPr>
            <a:picLocks noChangeAspect="1"/>
          </p:cNvPicPr>
          <p:nvPr/>
        </p:nvPicPr>
        <p:blipFill>
          <a:blip r:embed="rId5"/>
          <a:stretch>
            <a:fillRect/>
          </a:stretch>
        </p:blipFill>
        <p:spPr>
          <a:xfrm>
            <a:off x="477838" y="3797300"/>
            <a:ext cx="2463800" cy="1847850"/>
          </a:xfrm>
          <a:prstGeom prst="rect">
            <a:avLst/>
          </a:prstGeom>
        </p:spPr>
      </p:pic>
    </p:spTree>
  </p:cSld>
  <p:clrMapOvr>
    <a:masterClrMapping/>
  </p:clrMapOvr>
  <p:transition spd="slow" advTm="1227576">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ric (Standard)">
  <a:themeElements>
    <a:clrScheme name="Generic (Standard) 4">
      <a:dk1>
        <a:srgbClr val="000000"/>
      </a:dk1>
      <a:lt1>
        <a:srgbClr val="FFFFFF"/>
      </a:lt1>
      <a:dk2>
        <a:srgbClr val="0000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25775</TotalTime>
  <Words>843</Words>
  <Application>Microsoft Office PowerPoint</Application>
  <PresentationFormat>On-screen Show (4:3)</PresentationFormat>
  <Paragraphs>191</Paragraphs>
  <Slides>29</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Cambria Math</vt:lpstr>
      <vt:lpstr>Helvetica</vt:lpstr>
      <vt:lpstr>Monotype Sorts</vt:lpstr>
      <vt:lpstr>Times New Roman</vt:lpstr>
      <vt:lpstr>Office Theme</vt:lpstr>
      <vt:lpstr>Generic (Standard)</vt:lpstr>
      <vt:lpstr>PowerPoint Presentation</vt:lpstr>
      <vt:lpstr>PowerPoint Presentation</vt:lpstr>
      <vt:lpstr>PowerPoint Presentation</vt:lpstr>
      <vt:lpstr>PowerPoint Presentation</vt:lpstr>
      <vt:lpstr>PowerPoint Presentation</vt:lpstr>
      <vt:lpstr>PowerPoint Presentation</vt:lpstr>
      <vt:lpstr>SDOF System Subjected to Base Excitation </vt:lpstr>
      <vt:lpstr>Equation of Motion </vt:lpstr>
      <vt:lpstr>Equation of Motion (cont) </vt:lpstr>
      <vt:lpstr>PowerPoint Presentation</vt:lpstr>
      <vt:lpstr>PowerPoint Presentation</vt:lpstr>
      <vt:lpstr>Relative Displacement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999</cp:revision>
  <dcterms:created xsi:type="dcterms:W3CDTF">2010-11-01T13:18:21Z</dcterms:created>
  <dcterms:modified xsi:type="dcterms:W3CDTF">2026-04-18T19:26:39Z</dcterms:modified>
</cp:coreProperties>
</file>