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56" r:id="rId3"/>
    <p:sldId id="257" r:id="rId4"/>
    <p:sldId id="440" r:id="rId5"/>
    <p:sldId id="485" r:id="rId6"/>
    <p:sldId id="489" r:id="rId7"/>
    <p:sldId id="490" r:id="rId8"/>
    <p:sldId id="491" r:id="rId9"/>
    <p:sldId id="438" r:id="rId10"/>
    <p:sldId id="284" r:id="rId11"/>
    <p:sldId id="482" r:id="rId12"/>
    <p:sldId id="483" r:id="rId13"/>
    <p:sldId id="260" r:id="rId14"/>
    <p:sldId id="439" r:id="rId15"/>
    <p:sldId id="258" r:id="rId16"/>
    <p:sldId id="259" r:id="rId17"/>
    <p:sldId id="488" r:id="rId18"/>
    <p:sldId id="479" r:id="rId19"/>
    <p:sldId id="481" r:id="rId20"/>
    <p:sldId id="262" r:id="rId21"/>
    <p:sldId id="480" r:id="rId22"/>
    <p:sldId id="486" r:id="rId23"/>
    <p:sldId id="484" r:id="rId24"/>
    <p:sldId id="4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04CA2-3974-4F50-9035-FDF8EC865DEC}" v="606" dt="2026-04-22T00:06:18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 delMainMaster">
      <pc:chgData name="Tom Irvine" userId="262373fcfcd015cf" providerId="LiveId" clId="{3C89AC9C-B2C6-431B-938B-B7A22FB5427C}" dt="2026-04-22T00:08:36.114" v="3314" actId="20577"/>
      <pc:docMkLst>
        <pc:docMk/>
      </pc:docMkLst>
      <pc:sldChg chg="addSp delSp modSp mod ord">
        <pc:chgData name="Tom Irvine" userId="262373fcfcd015cf" providerId="LiveId" clId="{3C89AC9C-B2C6-431B-938B-B7A22FB5427C}" dt="2026-04-21T20:17:08.550" v="2782" actId="20577"/>
        <pc:sldMkLst>
          <pc:docMk/>
          <pc:sldMk cId="1440095210" sldId="256"/>
        </pc:sldMkLst>
        <pc:spChg chg="add mod">
          <ac:chgData name="Tom Irvine" userId="262373fcfcd015cf" providerId="LiveId" clId="{3C89AC9C-B2C6-431B-938B-B7A22FB5427C}" dt="2026-04-21T20:17:08.550" v="2782" actId="20577"/>
          <ac:spMkLst>
            <pc:docMk/>
            <pc:sldMk cId="1440095210" sldId="256"/>
            <ac:spMk id="2" creationId="{318B5B9D-101B-7B79-D50A-59141F3F5391}"/>
          </ac:spMkLst>
        </pc:spChg>
        <pc:picChg chg="add mod">
          <ac:chgData name="Tom Irvine" userId="262373fcfcd015cf" providerId="LiveId" clId="{3C89AC9C-B2C6-431B-938B-B7A22FB5427C}" dt="2026-04-19T21:37:00.179" v="428" actId="1076"/>
          <ac:picMkLst>
            <pc:docMk/>
            <pc:sldMk cId="1440095210" sldId="256"/>
            <ac:picMk id="1028" creationId="{1F02EE65-0BA6-23A0-3420-BFA953610435}"/>
          </ac:picMkLst>
        </pc:picChg>
      </pc:sldChg>
      <pc:sldChg chg="addSp modSp mod ord">
        <pc:chgData name="Tom Irvine" userId="262373fcfcd015cf" providerId="LiveId" clId="{3C89AC9C-B2C6-431B-938B-B7A22FB5427C}" dt="2026-04-22T00:05:24.987" v="3225" actId="1076"/>
        <pc:sldMkLst>
          <pc:docMk/>
          <pc:sldMk cId="2386558719" sldId="257"/>
        </pc:sldMkLst>
        <pc:spChg chg="add mod">
          <ac:chgData name="Tom Irvine" userId="262373fcfcd015cf" providerId="LiveId" clId="{3C89AC9C-B2C6-431B-938B-B7A22FB5427C}" dt="2026-04-22T00:05:24.987" v="3225" actId="1076"/>
          <ac:spMkLst>
            <pc:docMk/>
            <pc:sldMk cId="2386558719" sldId="257"/>
            <ac:spMk id="2" creationId="{7E0FB218-8DA6-3F8F-8251-38FEDB596DBE}"/>
          </ac:spMkLst>
        </pc:spChg>
        <pc:spChg chg="add mod">
          <ac:chgData name="Tom Irvine" userId="262373fcfcd015cf" providerId="LiveId" clId="{3C89AC9C-B2C6-431B-938B-B7A22FB5427C}" dt="2026-04-19T21:40:07.353" v="438"/>
          <ac:spMkLst>
            <pc:docMk/>
            <pc:sldMk cId="2386558719" sldId="257"/>
            <ac:spMk id="6" creationId="{051B771B-7A04-FB50-F873-6A7221F4C73A}"/>
          </ac:spMkLst>
        </pc:spChg>
        <pc:spChg chg="add mod">
          <ac:chgData name="Tom Irvine" userId="262373fcfcd015cf" providerId="LiveId" clId="{3C89AC9C-B2C6-431B-938B-B7A22FB5427C}" dt="2026-04-22T00:05:22.190" v="3224" actId="1076"/>
          <ac:spMkLst>
            <pc:docMk/>
            <pc:sldMk cId="2386558719" sldId="257"/>
            <ac:spMk id="7" creationId="{4BBCFBB9-7961-EF54-583C-6CCC258E4D3D}"/>
          </ac:spMkLst>
        </pc:spChg>
        <pc:picChg chg="add mod">
          <ac:chgData name="Tom Irvine" userId="262373fcfcd015cf" providerId="LiveId" clId="{3C89AC9C-B2C6-431B-938B-B7A22FB5427C}" dt="2026-04-22T00:05:18.468" v="3223" actId="1076"/>
          <ac:picMkLst>
            <pc:docMk/>
            <pc:sldMk cId="2386558719" sldId="257"/>
            <ac:picMk id="5" creationId="{70CB0F62-423C-06D2-04CC-0ED9827BCC79}"/>
          </ac:picMkLst>
        </pc:picChg>
      </pc:sldChg>
      <pc:sldChg chg="addSp delSp modSp mod ord">
        <pc:chgData name="Tom Irvine" userId="262373fcfcd015cf" providerId="LiveId" clId="{3C89AC9C-B2C6-431B-938B-B7A22FB5427C}" dt="2026-04-20T11:59:45.397" v="1361" actId="20577"/>
        <pc:sldMkLst>
          <pc:docMk/>
          <pc:sldMk cId="1349305213" sldId="258"/>
        </pc:sldMkLst>
        <pc:spChg chg="add mod">
          <ac:chgData name="Tom Irvine" userId="262373fcfcd015cf" providerId="LiveId" clId="{3C89AC9C-B2C6-431B-938B-B7A22FB5427C}" dt="2026-04-20T11:59:45.397" v="1361" actId="20577"/>
          <ac:spMkLst>
            <pc:docMk/>
            <pc:sldMk cId="1349305213" sldId="258"/>
            <ac:spMk id="3" creationId="{D7B76AE8-DD3D-A81D-E5D6-F4F109E79821}"/>
          </ac:spMkLst>
        </pc:spChg>
        <pc:spChg chg="add mod">
          <ac:chgData name="Tom Irvine" userId="262373fcfcd015cf" providerId="LiveId" clId="{3C89AC9C-B2C6-431B-938B-B7A22FB5427C}" dt="2026-04-20T10:55:08.892" v="527" actId="20577"/>
          <ac:spMkLst>
            <pc:docMk/>
            <pc:sldMk cId="1349305213" sldId="258"/>
            <ac:spMk id="6" creationId="{ABF34F76-BE52-43F7-85D3-E72BCEDAB66D}"/>
          </ac:spMkLst>
        </pc:spChg>
        <pc:spChg chg="add mod">
          <ac:chgData name="Tom Irvine" userId="262373fcfcd015cf" providerId="LiveId" clId="{3C89AC9C-B2C6-431B-938B-B7A22FB5427C}" dt="2026-04-20T11:42:04.155" v="1225" actId="255"/>
          <ac:spMkLst>
            <pc:docMk/>
            <pc:sldMk cId="1349305213" sldId="258"/>
            <ac:spMk id="7" creationId="{82975FBD-5D35-526A-3696-320268223714}"/>
          </ac:spMkLst>
        </pc:spChg>
        <pc:picChg chg="add del mod">
          <ac:chgData name="Tom Irvine" userId="262373fcfcd015cf" providerId="LiveId" clId="{3C89AC9C-B2C6-431B-938B-B7A22FB5427C}" dt="2026-04-20T11:07:39.928" v="646" actId="1076"/>
          <ac:picMkLst>
            <pc:docMk/>
            <pc:sldMk cId="1349305213" sldId="258"/>
            <ac:picMk id="5" creationId="{B6605C3A-B6FF-9094-5ABE-646ECFC1943C}"/>
          </ac:picMkLst>
        </pc:picChg>
      </pc:sldChg>
      <pc:sldChg chg="addSp delSp modSp mod">
        <pc:chgData name="Tom Irvine" userId="262373fcfcd015cf" providerId="LiveId" clId="{3C89AC9C-B2C6-431B-938B-B7A22FB5427C}" dt="2026-04-20T14:55:35.030" v="1415" actId="21"/>
        <pc:sldMkLst>
          <pc:docMk/>
          <pc:sldMk cId="892468626" sldId="259"/>
        </pc:sldMkLst>
        <pc:spChg chg="add mod">
          <ac:chgData name="Tom Irvine" userId="262373fcfcd015cf" providerId="LiveId" clId="{3C89AC9C-B2C6-431B-938B-B7A22FB5427C}" dt="2026-04-20T14:55:02.608" v="1413" actId="1076"/>
          <ac:spMkLst>
            <pc:docMk/>
            <pc:sldMk cId="892468626" sldId="259"/>
            <ac:spMk id="3" creationId="{EFD04E2A-EE82-567A-003D-D4628BCB361D}"/>
          </ac:spMkLst>
        </pc:spChg>
        <pc:spChg chg="add mod">
          <ac:chgData name="Tom Irvine" userId="262373fcfcd015cf" providerId="LiveId" clId="{3C89AC9C-B2C6-431B-938B-B7A22FB5427C}" dt="2026-04-20T14:54:17.730" v="1408" actId="255"/>
          <ac:spMkLst>
            <pc:docMk/>
            <pc:sldMk cId="892468626" sldId="259"/>
            <ac:spMk id="5" creationId="{B23708B6-0550-4E7B-9773-D10FD95B2106}"/>
          </ac:spMkLst>
        </pc:spChg>
        <pc:picChg chg="add mod">
          <ac:chgData name="Tom Irvine" userId="262373fcfcd015cf" providerId="LiveId" clId="{3C89AC9C-B2C6-431B-938B-B7A22FB5427C}" dt="2026-04-20T14:54:59.701" v="1412" actId="14100"/>
          <ac:picMkLst>
            <pc:docMk/>
            <pc:sldMk cId="892468626" sldId="259"/>
            <ac:picMk id="7171" creationId="{660E274A-182D-E88B-68F1-A2D026930C1C}"/>
          </ac:picMkLst>
        </pc:picChg>
      </pc:sldChg>
      <pc:sldChg chg="addSp delSp modSp mod ord">
        <pc:chgData name="Tom Irvine" userId="262373fcfcd015cf" providerId="LiveId" clId="{3C89AC9C-B2C6-431B-938B-B7A22FB5427C}" dt="2026-04-20T11:42:15.092" v="1226" actId="255"/>
        <pc:sldMkLst>
          <pc:docMk/>
          <pc:sldMk cId="3144240291" sldId="260"/>
        </pc:sldMkLst>
        <pc:spChg chg="add mod">
          <ac:chgData name="Tom Irvine" userId="262373fcfcd015cf" providerId="LiveId" clId="{3C89AC9C-B2C6-431B-938B-B7A22FB5427C}" dt="2026-04-20T10:55:27.858" v="585" actId="20577"/>
          <ac:spMkLst>
            <pc:docMk/>
            <pc:sldMk cId="3144240291" sldId="260"/>
            <ac:spMk id="6" creationId="{835FF80F-D9CA-5A05-CE35-1CA087CAE847}"/>
          </ac:spMkLst>
        </pc:spChg>
        <pc:spChg chg="add mod">
          <ac:chgData name="Tom Irvine" userId="262373fcfcd015cf" providerId="LiveId" clId="{3C89AC9C-B2C6-431B-938B-B7A22FB5427C}" dt="2026-04-20T11:42:15.092" v="1226" actId="255"/>
          <ac:spMkLst>
            <pc:docMk/>
            <pc:sldMk cId="3144240291" sldId="260"/>
            <ac:spMk id="8" creationId="{2477FEDD-754C-3B94-4C17-5659D5AA5C9E}"/>
          </ac:spMkLst>
        </pc:spChg>
        <pc:spChg chg="add mod">
          <ac:chgData name="Tom Irvine" userId="262373fcfcd015cf" providerId="LiveId" clId="{3C89AC9C-B2C6-431B-938B-B7A22FB5427C}" dt="2026-04-20T11:29:55.381" v="712" actId="20577"/>
          <ac:spMkLst>
            <pc:docMk/>
            <pc:sldMk cId="3144240291" sldId="260"/>
            <ac:spMk id="11" creationId="{6DFA4EA9-77F4-BED1-F9AF-AECB84F8716A}"/>
          </ac:spMkLst>
        </pc:spChg>
        <pc:picChg chg="add mod">
          <ac:chgData name="Tom Irvine" userId="262373fcfcd015cf" providerId="LiveId" clId="{3C89AC9C-B2C6-431B-938B-B7A22FB5427C}" dt="2026-04-20T11:07:33.449" v="640" actId="1076"/>
          <ac:picMkLst>
            <pc:docMk/>
            <pc:sldMk cId="3144240291" sldId="260"/>
            <ac:picMk id="5" creationId="{825F8CFE-6E28-6157-FEFB-FFB31A45A362}"/>
          </ac:picMkLst>
        </pc:picChg>
      </pc:sldChg>
      <pc:sldChg chg="addSp delSp modSp mod ord">
        <pc:chgData name="Tom Irvine" userId="262373fcfcd015cf" providerId="LiveId" clId="{3C89AC9C-B2C6-431B-938B-B7A22FB5427C}" dt="2026-04-21T19:01:09.457" v="2580" actId="21"/>
        <pc:sldMkLst>
          <pc:docMk/>
          <pc:sldMk cId="2454138123" sldId="262"/>
        </pc:sldMkLst>
        <pc:spChg chg="add mod">
          <ac:chgData name="Tom Irvine" userId="262373fcfcd015cf" providerId="LiveId" clId="{3C89AC9C-B2C6-431B-938B-B7A22FB5427C}" dt="2026-04-20T15:13:53.080" v="1473" actId="20577"/>
          <ac:spMkLst>
            <pc:docMk/>
            <pc:sldMk cId="2454138123" sldId="262"/>
            <ac:spMk id="2" creationId="{E5077A21-76B4-42BC-E84F-AAD165CE45A1}"/>
          </ac:spMkLst>
        </pc:spChg>
        <pc:spChg chg="add del mod">
          <ac:chgData name="Tom Irvine" userId="262373fcfcd015cf" providerId="LiveId" clId="{3C89AC9C-B2C6-431B-938B-B7A22FB5427C}" dt="2026-04-21T19:01:09.457" v="2580" actId="21"/>
          <ac:spMkLst>
            <pc:docMk/>
            <pc:sldMk cId="2454138123" sldId="262"/>
            <ac:spMk id="3" creationId="{85210FB2-D348-E88D-DB08-A22399469F61}"/>
          </ac:spMkLst>
        </pc:spChg>
        <pc:spChg chg="add mod">
          <ac:chgData name="Tom Irvine" userId="262373fcfcd015cf" providerId="LiveId" clId="{3C89AC9C-B2C6-431B-938B-B7A22FB5427C}" dt="2026-04-20T15:41:19.629" v="1547" actId="14100"/>
          <ac:spMkLst>
            <pc:docMk/>
            <pc:sldMk cId="2454138123" sldId="262"/>
            <ac:spMk id="4" creationId="{99F81826-D21F-6BB8-B2A6-DFB94A5ACFD8}"/>
          </ac:spMkLst>
        </pc:spChg>
        <pc:picChg chg="add mod">
          <ac:chgData name="Tom Irvine" userId="262373fcfcd015cf" providerId="LiveId" clId="{3C89AC9C-B2C6-431B-938B-B7A22FB5427C}" dt="2026-04-20T15:41:15.679" v="1545" actId="14100"/>
          <ac:picMkLst>
            <pc:docMk/>
            <pc:sldMk cId="2454138123" sldId="262"/>
            <ac:picMk id="10242" creationId="{6C1AEB9F-72EB-0239-429B-80FEF00926E3}"/>
          </ac:picMkLst>
        </pc:picChg>
      </pc:sldChg>
      <pc:sldChg chg="addSp modSp add mod">
        <pc:chgData name="Tom Irvine" userId="262373fcfcd015cf" providerId="LiveId" clId="{3C89AC9C-B2C6-431B-938B-B7A22FB5427C}" dt="2026-04-22T00:08:36.114" v="3314" actId="20577"/>
        <pc:sldMkLst>
          <pc:docMk/>
          <pc:sldMk cId="3844415311" sldId="264"/>
        </pc:sldMkLst>
        <pc:spChg chg="add mod">
          <ac:chgData name="Tom Irvine" userId="262373fcfcd015cf" providerId="LiveId" clId="{3C89AC9C-B2C6-431B-938B-B7A22FB5427C}" dt="2026-04-21T23:43:45.554" v="3061"/>
          <ac:spMkLst>
            <pc:docMk/>
            <pc:sldMk cId="3844415311" sldId="264"/>
            <ac:spMk id="2" creationId="{F6E53B12-AD63-D285-D460-DF2F63573121}"/>
          </ac:spMkLst>
        </pc:spChg>
        <pc:spChg chg="mod">
          <ac:chgData name="Tom Irvine" userId="262373fcfcd015cf" providerId="LiveId" clId="{3C89AC9C-B2C6-431B-938B-B7A22FB5427C}" dt="2026-04-22T00:08:36.114" v="3314" actId="20577"/>
          <ac:spMkLst>
            <pc:docMk/>
            <pc:sldMk cId="3844415311" sldId="264"/>
            <ac:spMk id="5" creationId="{00000000-0000-0000-0000-000000000000}"/>
          </ac:spMkLst>
        </pc:spChg>
      </pc:sldChg>
      <pc:sldChg chg="delSp modSp add mod">
        <pc:chgData name="Tom Irvine" userId="262373fcfcd015cf" providerId="LiveId" clId="{3C89AC9C-B2C6-431B-938B-B7A22FB5427C}" dt="2026-04-20T15:53:02.715" v="1575" actId="255"/>
        <pc:sldMkLst>
          <pc:docMk/>
          <pc:sldMk cId="3165365342" sldId="284"/>
        </pc:sldMkLst>
        <pc:spChg chg="mod">
          <ac:chgData name="Tom Irvine" userId="262373fcfcd015cf" providerId="LiveId" clId="{3C89AC9C-B2C6-431B-938B-B7A22FB5427C}" dt="2026-04-20T15:53:02.715" v="1575" actId="255"/>
          <ac:spMkLst>
            <pc:docMk/>
            <pc:sldMk cId="3165365342" sldId="284"/>
            <ac:spMk id="2" creationId="{85E278D3-7FC4-4FED-3D78-3C95490A1287}"/>
          </ac:spMkLst>
        </pc:spChg>
        <pc:spChg chg="mod">
          <ac:chgData name="Tom Irvine" userId="262373fcfcd015cf" providerId="LiveId" clId="{3C89AC9C-B2C6-431B-938B-B7A22FB5427C}" dt="2026-04-20T11:38:51.507" v="1112" actId="20577"/>
          <ac:spMkLst>
            <pc:docMk/>
            <pc:sldMk cId="3165365342" sldId="284"/>
            <ac:spMk id="6" creationId="{B2139DF5-70F0-4389-836F-E8CF3C55BF19}"/>
          </ac:spMkLst>
        </pc:spChg>
      </pc:sldChg>
      <pc:sldChg chg="addSp delSp modSp add del mod">
        <pc:chgData name="Tom Irvine" userId="262373fcfcd015cf" providerId="LiveId" clId="{3C89AC9C-B2C6-431B-938B-B7A22FB5427C}" dt="2026-04-21T18:56:48.109" v="2544" actId="2696"/>
        <pc:sldMkLst>
          <pc:docMk/>
          <pc:sldMk cId="479651482" sldId="407"/>
        </pc:sldMkLst>
        <pc:spChg chg="del">
          <ac:chgData name="Tom Irvine" userId="262373fcfcd015cf" providerId="LiveId" clId="{3C89AC9C-B2C6-431B-938B-B7A22FB5427C}" dt="2026-04-21T18:43:44.894" v="2332" actId="21"/>
          <ac:spMkLst>
            <pc:docMk/>
            <pc:sldMk cId="479651482" sldId="407"/>
            <ac:spMk id="2" creationId="{DB101701-13A4-9366-2078-4F1FC75A2C99}"/>
          </ac:spMkLst>
        </pc:spChg>
        <pc:spChg chg="mod">
          <ac:chgData name="Tom Irvine" userId="262373fcfcd015cf" providerId="LiveId" clId="{3C89AC9C-B2C6-431B-938B-B7A22FB5427C}" dt="2026-04-21T18:46:29.905" v="2414" actId="1076"/>
          <ac:spMkLst>
            <pc:docMk/>
            <pc:sldMk cId="479651482" sldId="407"/>
            <ac:spMk id="5" creationId="{00000000-0000-0000-0000-000000000000}"/>
          </ac:spMkLst>
        </pc:spChg>
        <pc:spChg chg="mod">
          <ac:chgData name="Tom Irvine" userId="262373fcfcd015cf" providerId="LiveId" clId="{3C89AC9C-B2C6-431B-938B-B7A22FB5427C}" dt="2026-04-21T18:50:37.399" v="2425" actId="20577"/>
          <ac:spMkLst>
            <pc:docMk/>
            <pc:sldMk cId="479651482" sldId="407"/>
            <ac:spMk id="14" creationId="{D66CD642-D88F-15FE-52A8-DDC07F1B20A5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17" creationId="{E09BC9CC-AED8-AB30-BE49-5314289EED22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18" creationId="{A4C78CCE-DE58-0D17-E388-197AE5A885FD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22" creationId="{3844880F-D3EB-828C-3BAB-C53DF640A1D9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30" creationId="{635A52E7-14F8-0DBC-B788-77393DB33F32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33" creationId="{42C64465-B959-CCF9-4DC2-8BAC77232673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40" creationId="{682E9FEF-99F2-6A4D-1B5A-8212240B52D3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41" creationId="{45BE8303-EB45-3810-1FE6-4138FC725AD9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44" creationId="{3FE8CC4C-8470-FAC1-2A25-C6A40C6671EE}"/>
          </ac:spMkLst>
        </pc:spChg>
        <pc:spChg chg="mod">
          <ac:chgData name="Tom Irvine" userId="262373fcfcd015cf" providerId="LiveId" clId="{3C89AC9C-B2C6-431B-938B-B7A22FB5427C}" dt="2026-04-21T18:50:32.964" v="2423" actId="20577"/>
          <ac:spMkLst>
            <pc:docMk/>
            <pc:sldMk cId="479651482" sldId="407"/>
            <ac:spMk id="47" creationId="{CE964106-D91A-A94A-A4BF-2E615743A862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51" creationId="{3B71DE60-DBDB-3DE4-5835-A28367298556}"/>
          </ac:spMkLst>
        </pc:spChg>
        <pc:spChg chg="mod topLvl">
          <ac:chgData name="Tom Irvine" userId="262373fcfcd015cf" providerId="LiveId" clId="{3C89AC9C-B2C6-431B-938B-B7A22FB5427C}" dt="2026-04-21T18:51:35.271" v="2441" actId="1076"/>
          <ac:spMkLst>
            <pc:docMk/>
            <pc:sldMk cId="479651482" sldId="407"/>
            <ac:spMk id="52" creationId="{D1DFCB40-330C-83B6-D1F6-6155806CB59E}"/>
          </ac:spMkLst>
        </pc:spChg>
        <pc:spChg chg="del">
          <ac:chgData name="Tom Irvine" userId="262373fcfcd015cf" providerId="LiveId" clId="{3C89AC9C-B2C6-431B-938B-B7A22FB5427C}" dt="2026-04-21T18:56:32.293" v="2541" actId="21"/>
          <ac:spMkLst>
            <pc:docMk/>
            <pc:sldMk cId="479651482" sldId="407"/>
            <ac:spMk id="55" creationId="{34801973-122D-C70C-D694-5E6B5E91631D}"/>
          </ac:spMkLst>
        </pc:spChg>
        <pc:spChg chg="del mod">
          <ac:chgData name="Tom Irvine" userId="262373fcfcd015cf" providerId="LiveId" clId="{3C89AC9C-B2C6-431B-938B-B7A22FB5427C}" dt="2026-04-21T18:56:32.293" v="2541" actId="21"/>
          <ac:spMkLst>
            <pc:docMk/>
            <pc:sldMk cId="479651482" sldId="407"/>
            <ac:spMk id="61" creationId="{895F4D2C-0C3A-87C5-9669-CF0F478E83A1}"/>
          </ac:spMkLst>
        </pc:spChg>
        <pc:spChg chg="del mod">
          <ac:chgData name="Tom Irvine" userId="262373fcfcd015cf" providerId="LiveId" clId="{3C89AC9C-B2C6-431B-938B-B7A22FB5427C}" dt="2026-04-21T18:51:26.175" v="2439"/>
          <ac:spMkLst>
            <pc:docMk/>
            <pc:sldMk cId="479651482" sldId="407"/>
            <ac:spMk id="62" creationId="{E1DFB1FA-9FF4-2BA4-F0F3-1F10C760E199}"/>
          </ac:spMkLst>
        </pc:spChg>
        <pc:spChg chg="del">
          <ac:chgData name="Tom Irvine" userId="262373fcfcd015cf" providerId="LiveId" clId="{3C89AC9C-B2C6-431B-938B-B7A22FB5427C}" dt="2026-04-21T18:43:55.966" v="2333" actId="21"/>
          <ac:spMkLst>
            <pc:docMk/>
            <pc:sldMk cId="479651482" sldId="407"/>
            <ac:spMk id="63" creationId="{D9C5F1A2-8189-75C7-3E47-42E000E892D6}"/>
          </ac:spMkLst>
        </pc:spChg>
        <pc:spChg chg="del mod">
          <ac:chgData name="Tom Irvine" userId="262373fcfcd015cf" providerId="LiveId" clId="{3C89AC9C-B2C6-431B-938B-B7A22FB5427C}" dt="2026-04-21T18:52:42.837" v="2471" actId="21"/>
          <ac:spMkLst>
            <pc:docMk/>
            <pc:sldMk cId="479651482" sldId="407"/>
            <ac:spMk id="65" creationId="{FC01B6BB-448A-F01D-CAB3-8EDE2BFD98FB}"/>
          </ac:spMkLst>
        </pc:spChg>
        <pc:spChg chg="del">
          <ac:chgData name="Tom Irvine" userId="262373fcfcd015cf" providerId="LiveId" clId="{3C89AC9C-B2C6-431B-938B-B7A22FB5427C}" dt="2026-04-21T18:44:07.544" v="2334" actId="21"/>
          <ac:spMkLst>
            <pc:docMk/>
            <pc:sldMk cId="479651482" sldId="407"/>
            <ac:spMk id="66" creationId="{0EE3DB03-92D0-863E-14E1-0FFE2352969D}"/>
          </ac:spMkLst>
        </pc:spChg>
        <pc:spChg chg="del mod">
          <ac:chgData name="Tom Irvine" userId="262373fcfcd015cf" providerId="LiveId" clId="{3C89AC9C-B2C6-431B-938B-B7A22FB5427C}" dt="2026-04-21T18:49:01.057" v="2416" actId="21"/>
          <ac:spMkLst>
            <pc:docMk/>
            <pc:sldMk cId="479651482" sldId="407"/>
            <ac:spMk id="67" creationId="{9A84A3ED-C115-9D1E-C42E-BC738741EC0F}"/>
          </ac:spMkLst>
        </pc:spChg>
        <pc:grpChg chg="del">
          <ac:chgData name="Tom Irvine" userId="262373fcfcd015cf" providerId="LiveId" clId="{3C89AC9C-B2C6-431B-938B-B7A22FB5427C}" dt="2026-04-21T18:56:32.293" v="2541" actId="21"/>
          <ac:grpSpMkLst>
            <pc:docMk/>
            <pc:sldMk cId="479651482" sldId="407"/>
            <ac:grpSpMk id="6" creationId="{4F370535-ACF3-048D-A8A6-00E1C1B4ACA3}"/>
          </ac:grpSpMkLst>
        </pc:grpChg>
        <pc:graphicFrameChg chg="del mod modGraphic">
          <ac:chgData name="Tom Irvine" userId="262373fcfcd015cf" providerId="LiveId" clId="{3C89AC9C-B2C6-431B-938B-B7A22FB5427C}" dt="2026-04-21T18:56:32.293" v="2541" actId="21"/>
          <ac:graphicFrameMkLst>
            <pc:docMk/>
            <pc:sldMk cId="479651482" sldId="407"/>
            <ac:graphicFrameMk id="3" creationId="{8710D724-5FAC-1066-5D5B-6FDAF8A4B75D}"/>
          </ac:graphicFrameMkLst>
        </pc:graphicFrameChg>
      </pc:sldChg>
      <pc:sldChg chg="add ord">
        <pc:chgData name="Tom Irvine" userId="262373fcfcd015cf" providerId="LiveId" clId="{3C89AC9C-B2C6-431B-938B-B7A22FB5427C}" dt="2026-04-20T11:35:09.786" v="779"/>
        <pc:sldMkLst>
          <pc:docMk/>
          <pc:sldMk cId="843858836" sldId="438"/>
        </pc:sldMkLst>
      </pc:sldChg>
      <pc:sldChg chg="addSp delSp modSp add mod">
        <pc:chgData name="Tom Irvine" userId="262373fcfcd015cf" providerId="LiveId" clId="{3C89AC9C-B2C6-431B-938B-B7A22FB5427C}" dt="2026-04-20T11:39:33.396" v="1215" actId="20577"/>
        <pc:sldMkLst>
          <pc:docMk/>
          <pc:sldMk cId="3541162938" sldId="439"/>
        </pc:sldMkLst>
        <pc:spChg chg="mod">
          <ac:chgData name="Tom Irvine" userId="262373fcfcd015cf" providerId="LiveId" clId="{3C89AC9C-B2C6-431B-938B-B7A22FB5427C}" dt="2026-04-20T11:39:33.396" v="1215" actId="20577"/>
          <ac:spMkLst>
            <pc:docMk/>
            <pc:sldMk cId="3541162938" sldId="439"/>
            <ac:spMk id="11" creationId="{4DD499D9-1461-4508-B3D5-FF5CAE9E5A77}"/>
          </ac:spMkLst>
        </pc:spChg>
      </pc:sldChg>
      <pc:sldChg chg="addSp delSp modSp add mod">
        <pc:chgData name="Tom Irvine" userId="262373fcfcd015cf" providerId="LiveId" clId="{3C89AC9C-B2C6-431B-938B-B7A22FB5427C}" dt="2026-04-21T18:57:12.156" v="2547" actId="255"/>
        <pc:sldMkLst>
          <pc:docMk/>
          <pc:sldMk cId="2449900473" sldId="440"/>
        </pc:sldMkLst>
        <pc:spChg chg="mod">
          <ac:chgData name="Tom Irvine" userId="262373fcfcd015cf" providerId="LiveId" clId="{3C89AC9C-B2C6-431B-938B-B7A22FB5427C}" dt="2026-04-20T11:54:33.894" v="1322" actId="948"/>
          <ac:spMkLst>
            <pc:docMk/>
            <pc:sldMk cId="2449900473" sldId="440"/>
            <ac:spMk id="2" creationId="{C987FD42-63E3-B9C5-1C94-ABCC8CF1A75D}"/>
          </ac:spMkLst>
        </pc:spChg>
        <pc:spChg chg="add mod">
          <ac:chgData name="Tom Irvine" userId="262373fcfcd015cf" providerId="LiveId" clId="{3C89AC9C-B2C6-431B-938B-B7A22FB5427C}" dt="2026-04-21T18:57:12.156" v="2547" actId="255"/>
          <ac:spMkLst>
            <pc:docMk/>
            <pc:sldMk cId="2449900473" sldId="440"/>
            <ac:spMk id="3" creationId="{424E61EB-AB84-B946-7459-A4EB1CFDB86C}"/>
          </ac:spMkLst>
        </pc:spChg>
      </pc:sldChg>
      <pc:sldChg chg="modSp add mod ord">
        <pc:chgData name="Tom Irvine" userId="262373fcfcd015cf" providerId="LiveId" clId="{3C89AC9C-B2C6-431B-938B-B7A22FB5427C}" dt="2026-04-20T15:13:31.980" v="1428"/>
        <pc:sldMkLst>
          <pc:docMk/>
          <pc:sldMk cId="813213571" sldId="479"/>
        </pc:sldMkLst>
        <pc:spChg chg="mod">
          <ac:chgData name="Tom Irvine" userId="262373fcfcd015cf" providerId="LiveId" clId="{3C89AC9C-B2C6-431B-938B-B7A22FB5427C}" dt="2026-04-20T14:47:54.327" v="1392" actId="1076"/>
          <ac:spMkLst>
            <pc:docMk/>
            <pc:sldMk cId="813213571" sldId="479"/>
            <ac:spMk id="4" creationId="{3C85A5E5-905A-7720-508C-886FB85A48CB}"/>
          </ac:spMkLst>
        </pc:spChg>
        <pc:picChg chg="mod">
          <ac:chgData name="Tom Irvine" userId="262373fcfcd015cf" providerId="LiveId" clId="{3C89AC9C-B2C6-431B-938B-B7A22FB5427C}" dt="2026-04-20T14:47:51.085" v="1391" actId="1076"/>
          <ac:picMkLst>
            <pc:docMk/>
            <pc:sldMk cId="813213571" sldId="479"/>
            <ac:picMk id="3" creationId="{D3784EDF-6659-3F7E-D654-78E74F8A54D4}"/>
          </ac:picMkLst>
        </pc:picChg>
      </pc:sldChg>
      <pc:sldChg chg="addSp delSp modSp add mod">
        <pc:chgData name="Tom Irvine" userId="262373fcfcd015cf" providerId="LiveId" clId="{3C89AC9C-B2C6-431B-938B-B7A22FB5427C}" dt="2026-04-20T15:45:18.535" v="1567" actId="20577"/>
        <pc:sldMkLst>
          <pc:docMk/>
          <pc:sldMk cId="4279296679" sldId="480"/>
        </pc:sldMkLst>
        <pc:spChg chg="add mod">
          <ac:chgData name="Tom Irvine" userId="262373fcfcd015cf" providerId="LiveId" clId="{3C89AC9C-B2C6-431B-938B-B7A22FB5427C}" dt="2026-04-20T15:45:18.535" v="1567" actId="20577"/>
          <ac:spMkLst>
            <pc:docMk/>
            <pc:sldMk cId="4279296679" sldId="480"/>
            <ac:spMk id="4" creationId="{C9086562-C405-3543-9B2C-F52767046AEB}"/>
          </ac:spMkLst>
        </pc:spChg>
      </pc:sldChg>
      <pc:sldChg chg="addSp modSp add mod ord">
        <pc:chgData name="Tom Irvine" userId="262373fcfcd015cf" providerId="LiveId" clId="{3C89AC9C-B2C6-431B-938B-B7A22FB5427C}" dt="2026-04-21T20:25:39.866" v="2864" actId="20577"/>
        <pc:sldMkLst>
          <pc:docMk/>
          <pc:sldMk cId="852194845" sldId="481"/>
        </pc:sldMkLst>
        <pc:spChg chg="add mod">
          <ac:chgData name="Tom Irvine" userId="262373fcfcd015cf" providerId="LiveId" clId="{3C89AC9C-B2C6-431B-938B-B7A22FB5427C}" dt="2026-04-21T20:25:39.866" v="2864" actId="20577"/>
          <ac:spMkLst>
            <pc:docMk/>
            <pc:sldMk cId="852194845" sldId="481"/>
            <ac:spMk id="3" creationId="{52A8C244-9BD9-E870-08CA-61C2959186A7}"/>
          </ac:spMkLst>
        </pc:spChg>
        <pc:picChg chg="add mod">
          <ac:chgData name="Tom Irvine" userId="262373fcfcd015cf" providerId="LiveId" clId="{3C89AC9C-B2C6-431B-938B-B7A22FB5427C}" dt="2026-04-20T15:35:10.096" v="1536" actId="1076"/>
          <ac:picMkLst>
            <pc:docMk/>
            <pc:sldMk cId="852194845" sldId="481"/>
            <ac:picMk id="8195" creationId="{D79E4FBD-A3F0-83C3-9272-2457FF3F9BE2}"/>
          </ac:picMkLst>
        </pc:picChg>
      </pc:sldChg>
      <pc:sldChg chg="modSp add mod">
        <pc:chgData name="Tom Irvine" userId="262373fcfcd015cf" providerId="LiveId" clId="{3C89AC9C-B2C6-431B-938B-B7A22FB5427C}" dt="2026-04-21T20:35:57.293" v="2925" actId="1076"/>
        <pc:sldMkLst>
          <pc:docMk/>
          <pc:sldMk cId="3393575187" sldId="482"/>
        </pc:sldMkLst>
        <pc:spChg chg="mod">
          <ac:chgData name="Tom Irvine" userId="262373fcfcd015cf" providerId="LiveId" clId="{3C89AC9C-B2C6-431B-938B-B7A22FB5427C}" dt="2026-04-21T20:35:57.293" v="2925" actId="1076"/>
          <ac:spMkLst>
            <pc:docMk/>
            <pc:sldMk cId="3393575187" sldId="482"/>
            <ac:spMk id="2" creationId="{577D80D9-68DC-FA9B-8980-DC29AAD7FF41}"/>
          </ac:spMkLst>
        </pc:spChg>
        <pc:spChg chg="mod">
          <ac:chgData name="Tom Irvine" userId="262373fcfcd015cf" providerId="LiveId" clId="{3C89AC9C-B2C6-431B-938B-B7A22FB5427C}" dt="2026-04-20T16:17:47.328" v="1884" actId="20577"/>
          <ac:spMkLst>
            <pc:docMk/>
            <pc:sldMk cId="3393575187" sldId="482"/>
            <ac:spMk id="6" creationId="{25214A97-0615-2D68-D14D-973070B829A5}"/>
          </ac:spMkLst>
        </pc:spChg>
      </pc:sldChg>
      <pc:sldChg chg="addSp delSp modSp add mod">
        <pc:chgData name="Tom Irvine" userId="262373fcfcd015cf" providerId="LiveId" clId="{3C89AC9C-B2C6-431B-938B-B7A22FB5427C}" dt="2026-04-20T16:30:56.392" v="2098" actId="1076"/>
        <pc:sldMkLst>
          <pc:docMk/>
          <pc:sldMk cId="1612129162" sldId="483"/>
        </pc:sldMkLst>
        <pc:spChg chg="mod">
          <ac:chgData name="Tom Irvine" userId="262373fcfcd015cf" providerId="LiveId" clId="{3C89AC9C-B2C6-431B-938B-B7A22FB5427C}" dt="2026-04-20T16:30:47.843" v="2095" actId="20577"/>
          <ac:spMkLst>
            <pc:docMk/>
            <pc:sldMk cId="1612129162" sldId="483"/>
            <ac:spMk id="6" creationId="{05AACE32-9A80-3474-C969-1369AFAD42BE}"/>
          </ac:spMkLst>
        </pc:spChg>
        <pc:picChg chg="add mod">
          <ac:chgData name="Tom Irvine" userId="262373fcfcd015cf" providerId="LiveId" clId="{3C89AC9C-B2C6-431B-938B-B7A22FB5427C}" dt="2026-04-20T16:30:56.392" v="2098" actId="1076"/>
          <ac:picMkLst>
            <pc:docMk/>
            <pc:sldMk cId="1612129162" sldId="483"/>
            <ac:picMk id="1028" creationId="{7673E131-E83A-6D9C-E49E-6D0C399A6F3D}"/>
          </ac:picMkLst>
        </pc:picChg>
      </pc:sldChg>
      <pc:sldChg chg="modSp add mod">
        <pc:chgData name="Tom Irvine" userId="262373fcfcd015cf" providerId="LiveId" clId="{3C89AC9C-B2C6-431B-938B-B7A22FB5427C}" dt="2026-04-20T18:43:59.665" v="2171" actId="948"/>
        <pc:sldMkLst>
          <pc:docMk/>
          <pc:sldMk cId="844053127" sldId="484"/>
        </pc:sldMkLst>
        <pc:spChg chg="mod">
          <ac:chgData name="Tom Irvine" userId="262373fcfcd015cf" providerId="LiveId" clId="{3C89AC9C-B2C6-431B-938B-B7A22FB5427C}" dt="2026-04-20T18:39:49.178" v="2138" actId="20577"/>
          <ac:spMkLst>
            <pc:docMk/>
            <pc:sldMk cId="844053127" sldId="484"/>
            <ac:spMk id="2" creationId="{3E9B9148-FB06-D0FF-BFFC-587617D96011}"/>
          </ac:spMkLst>
        </pc:spChg>
        <pc:spChg chg="mod">
          <ac:chgData name="Tom Irvine" userId="262373fcfcd015cf" providerId="LiveId" clId="{3C89AC9C-B2C6-431B-938B-B7A22FB5427C}" dt="2026-04-20T18:43:59.665" v="2171" actId="948"/>
          <ac:spMkLst>
            <pc:docMk/>
            <pc:sldMk cId="844053127" sldId="484"/>
            <ac:spMk id="4" creationId="{72974700-CF1E-95A3-DA97-E87D31E4D118}"/>
          </ac:spMkLst>
        </pc:spChg>
      </pc:sldChg>
      <pc:sldChg chg="addSp delSp modSp add mod">
        <pc:chgData name="Tom Irvine" userId="262373fcfcd015cf" providerId="LiveId" clId="{3C89AC9C-B2C6-431B-938B-B7A22FB5427C}" dt="2026-04-21T19:00:57.854" v="2579" actId="20577"/>
        <pc:sldMkLst>
          <pc:docMk/>
          <pc:sldMk cId="1168876259" sldId="485"/>
        </pc:sldMkLst>
        <pc:spChg chg="del">
          <ac:chgData name="Tom Irvine" userId="262373fcfcd015cf" providerId="LiveId" clId="{3C89AC9C-B2C6-431B-938B-B7A22FB5427C}" dt="2026-04-21T18:56:15.814" v="2538" actId="21"/>
          <ac:spMkLst>
            <pc:docMk/>
            <pc:sldMk cId="1168876259" sldId="485"/>
            <ac:spMk id="2" creationId="{36D6A22C-0979-700E-73C5-5646E6EE2407}"/>
          </ac:spMkLst>
        </pc:spChg>
        <pc:spChg chg="add mod">
          <ac:chgData name="Tom Irvine" userId="262373fcfcd015cf" providerId="LiveId" clId="{3C89AC9C-B2C6-431B-938B-B7A22FB5427C}" dt="2026-04-21T18:56:23.942" v="2540" actId="1076"/>
          <ac:spMkLst>
            <pc:docMk/>
            <pc:sldMk cId="1168876259" sldId="485"/>
            <ac:spMk id="3" creationId="{53DCD421-9C0B-BC92-136A-23066913A4FA}"/>
          </ac:spMkLst>
        </pc:spChg>
        <pc:spChg chg="add mod">
          <ac:chgData name="Tom Irvine" userId="262373fcfcd015cf" providerId="LiveId" clId="{3C89AC9C-B2C6-431B-938B-B7A22FB5427C}" dt="2026-04-21T18:57:18.845" v="2548"/>
          <ac:spMkLst>
            <pc:docMk/>
            <pc:sldMk cId="1168876259" sldId="485"/>
            <ac:spMk id="5" creationId="{EE7A8DB1-DAA6-6DCE-8FED-E56AC8DDA0EB}"/>
          </ac:spMkLst>
        </pc:spChg>
        <pc:spChg chg="add mod">
          <ac:chgData name="Tom Irvine" userId="262373fcfcd015cf" providerId="LiveId" clId="{3C89AC9C-B2C6-431B-938B-B7A22FB5427C}" dt="2026-04-21T18:59:38.019" v="2565" actId="14100"/>
          <ac:spMkLst>
            <pc:docMk/>
            <pc:sldMk cId="1168876259" sldId="485"/>
            <ac:spMk id="7" creationId="{C951BECA-5502-5459-A570-C1215D3EF8CF}"/>
          </ac:spMkLst>
        </pc:spChg>
        <pc:spChg chg="add mod">
          <ac:chgData name="Tom Irvine" userId="262373fcfcd015cf" providerId="LiveId" clId="{3C89AC9C-B2C6-431B-938B-B7A22FB5427C}" dt="2026-04-21T18:58:34.965" v="2553" actId="1076"/>
          <ac:spMkLst>
            <pc:docMk/>
            <pc:sldMk cId="1168876259" sldId="485"/>
            <ac:spMk id="8" creationId="{FE50148B-32E9-A2D2-200B-9916A2559E12}"/>
          </ac:spMkLst>
        </pc:spChg>
        <pc:spChg chg="add mod">
          <ac:chgData name="Tom Irvine" userId="262373fcfcd015cf" providerId="LiveId" clId="{3C89AC9C-B2C6-431B-938B-B7A22FB5427C}" dt="2026-04-21T19:00:57.854" v="2579" actId="20577"/>
          <ac:spMkLst>
            <pc:docMk/>
            <pc:sldMk cId="1168876259" sldId="485"/>
            <ac:spMk id="9" creationId="{498600A7-858E-DFE4-D8C0-BF57D4B88956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20" creationId="{2320292F-BA01-F8E1-437B-2BABCB51F4FE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26" creationId="{0026BD77-22A5-E005-F496-515670AC7D13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31" creationId="{D54F02B5-F3A8-6D18-9994-DB55588772FA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32" creationId="{ED7108F1-C4CB-ABAA-3649-948F13FC98B5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33" creationId="{42C64465-B959-CCF9-4DC2-8BAC77232673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36" creationId="{80B1180B-0819-D75D-0F24-C92CEE0B6A4F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38" creationId="{1530D9B7-A7A6-CDE9-6A04-C9E41A2D7DCB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39" creationId="{CBF6B095-FB73-72B3-80BC-E1DA5546501F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41" creationId="{45BE8303-EB45-3810-1FE6-4138FC725AD9}"/>
          </ac:spMkLst>
        </pc:spChg>
        <pc:spChg chg="mod">
          <ac:chgData name="Tom Irvine" userId="262373fcfcd015cf" providerId="LiveId" clId="{3C89AC9C-B2C6-431B-938B-B7A22FB5427C}" dt="2026-04-21T18:56:34.873" v="2542"/>
          <ac:spMkLst>
            <pc:docMk/>
            <pc:sldMk cId="1168876259" sldId="485"/>
            <ac:spMk id="45" creationId="{E8464D04-C453-14CE-DF6D-6CC38862BB7F}"/>
          </ac:spMkLst>
        </pc:spChg>
        <pc:spChg chg="del">
          <ac:chgData name="Tom Irvine" userId="262373fcfcd015cf" providerId="LiveId" clId="{3C89AC9C-B2C6-431B-938B-B7A22FB5427C}" dt="2026-04-21T18:56:38.589" v="2543" actId="21"/>
          <ac:spMkLst>
            <pc:docMk/>
            <pc:sldMk cId="1168876259" sldId="485"/>
            <ac:spMk id="55" creationId="{34801973-122D-C70C-D694-5E6B5E91631D}"/>
          </ac:spMkLst>
        </pc:spChg>
        <pc:graphicFrameChg chg="mod">
          <ac:chgData name="Tom Irvine" userId="262373fcfcd015cf" providerId="LiveId" clId="{3C89AC9C-B2C6-431B-938B-B7A22FB5427C}" dt="2026-04-21T18:57:33.381" v="2549" actId="1076"/>
          <ac:graphicFrameMkLst>
            <pc:docMk/>
            <pc:sldMk cId="1168876259" sldId="485"/>
            <ac:graphicFrameMk id="4" creationId="{8710D724-5FAC-1066-5D5B-6FDAF8A4B75D}"/>
          </ac:graphicFrameMkLst>
        </pc:graphicFrameChg>
      </pc:sldChg>
      <pc:sldChg chg="addSp delSp modSp add mod">
        <pc:chgData name="Tom Irvine" userId="262373fcfcd015cf" providerId="LiveId" clId="{3C89AC9C-B2C6-431B-938B-B7A22FB5427C}" dt="2026-04-21T19:56:20.960" v="2651" actId="20577"/>
        <pc:sldMkLst>
          <pc:docMk/>
          <pc:sldMk cId="3289846456" sldId="486"/>
        </pc:sldMkLst>
        <pc:spChg chg="mod">
          <ac:chgData name="Tom Irvine" userId="262373fcfcd015cf" providerId="LiveId" clId="{3C89AC9C-B2C6-431B-938B-B7A22FB5427C}" dt="2026-04-21T19:53:35.265" v="2622" actId="20577"/>
          <ac:spMkLst>
            <pc:docMk/>
            <pc:sldMk cId="3289846456" sldId="486"/>
            <ac:spMk id="2" creationId="{54F8594D-0DD5-D007-7EFE-E803F3411B1F}"/>
          </ac:spMkLst>
        </pc:spChg>
        <pc:spChg chg="del mod">
          <ac:chgData name="Tom Irvine" userId="262373fcfcd015cf" providerId="LiveId" clId="{3C89AC9C-B2C6-431B-938B-B7A22FB5427C}" dt="2026-04-21T19:53:41.186" v="2623" actId="21"/>
          <ac:spMkLst>
            <pc:docMk/>
            <pc:sldMk cId="3289846456" sldId="486"/>
            <ac:spMk id="4" creationId="{57475E31-1D13-5F18-9BC0-54B1B98429EB}"/>
          </ac:spMkLst>
        </pc:spChg>
        <pc:graphicFrameChg chg="add del mod modGraphic">
          <ac:chgData name="Tom Irvine" userId="262373fcfcd015cf" providerId="LiveId" clId="{3C89AC9C-B2C6-431B-938B-B7A22FB5427C}" dt="2026-04-21T19:55:15.857" v="2640" actId="21"/>
          <ac:graphicFrameMkLst>
            <pc:docMk/>
            <pc:sldMk cId="3289846456" sldId="486"/>
            <ac:graphicFrameMk id="3" creationId="{83D2D09D-90D2-4F1F-855E-52CABAAC357E}"/>
          </ac:graphicFrameMkLst>
        </pc:graphicFrameChg>
        <pc:graphicFrameChg chg="add mod modGraphic">
          <ac:chgData name="Tom Irvine" userId="262373fcfcd015cf" providerId="LiveId" clId="{3C89AC9C-B2C6-431B-938B-B7A22FB5427C}" dt="2026-04-21T19:56:20.960" v="2651" actId="20577"/>
          <ac:graphicFrameMkLst>
            <pc:docMk/>
            <pc:sldMk cId="3289846456" sldId="486"/>
            <ac:graphicFrameMk id="5" creationId="{A27002A9-2D81-35E5-93F5-945D63346119}"/>
          </ac:graphicFrameMkLst>
        </pc:graphicFrameChg>
      </pc:sldChg>
      <pc:sldChg chg="modSp add mod">
        <pc:chgData name="Tom Irvine" userId="262373fcfcd015cf" providerId="LiveId" clId="{3C89AC9C-B2C6-431B-938B-B7A22FB5427C}" dt="2026-04-21T20:13:22.073" v="2751" actId="20577"/>
        <pc:sldMkLst>
          <pc:docMk/>
          <pc:sldMk cId="3447153094" sldId="487"/>
        </pc:sldMkLst>
        <pc:spChg chg="mod">
          <ac:chgData name="Tom Irvine" userId="262373fcfcd015cf" providerId="LiveId" clId="{3C89AC9C-B2C6-431B-938B-B7A22FB5427C}" dt="2026-04-21T20:05:23.819" v="2675" actId="20577"/>
          <ac:spMkLst>
            <pc:docMk/>
            <pc:sldMk cId="3447153094" sldId="487"/>
            <ac:spMk id="2" creationId="{D4D3A1CD-4941-82EA-445D-8E7CF8E09056}"/>
          </ac:spMkLst>
        </pc:spChg>
        <pc:spChg chg="mod">
          <ac:chgData name="Tom Irvine" userId="262373fcfcd015cf" providerId="LiveId" clId="{3C89AC9C-B2C6-431B-938B-B7A22FB5427C}" dt="2026-04-21T20:13:22.073" v="2751" actId="20577"/>
          <ac:spMkLst>
            <pc:docMk/>
            <pc:sldMk cId="3447153094" sldId="487"/>
            <ac:spMk id="4" creationId="{0CA95CB8-1174-2FB1-1787-56AD15FD37E5}"/>
          </ac:spMkLst>
        </pc:spChg>
      </pc:sldChg>
      <pc:sldChg chg="addSp delSp modSp add mod">
        <pc:chgData name="Tom Irvine" userId="262373fcfcd015cf" providerId="LiveId" clId="{3C89AC9C-B2C6-431B-938B-B7A22FB5427C}" dt="2026-04-21T20:32:26.750" v="2910" actId="1076"/>
        <pc:sldMkLst>
          <pc:docMk/>
          <pc:sldMk cId="2162380693" sldId="488"/>
        </pc:sldMkLst>
        <pc:spChg chg="add">
          <ac:chgData name="Tom Irvine" userId="262373fcfcd015cf" providerId="LiveId" clId="{3C89AC9C-B2C6-431B-938B-B7A22FB5427C}" dt="2026-04-21T20:23:51.151" v="2814"/>
          <ac:spMkLst>
            <pc:docMk/>
            <pc:sldMk cId="2162380693" sldId="488"/>
            <ac:spMk id="2" creationId="{897D276B-A645-02BD-AC6B-BDCFCAD388AB}"/>
          </ac:spMkLst>
        </pc:spChg>
        <pc:spChg chg="mod">
          <ac:chgData name="Tom Irvine" userId="262373fcfcd015cf" providerId="LiveId" clId="{3C89AC9C-B2C6-431B-938B-B7A22FB5427C}" dt="2026-04-21T20:32:26.750" v="2910" actId="1076"/>
          <ac:spMkLst>
            <pc:docMk/>
            <pc:sldMk cId="2162380693" sldId="488"/>
            <ac:spMk id="3" creationId="{09DB07CC-1D5D-C125-D4D1-AF9E308D5DDD}"/>
          </ac:spMkLst>
        </pc:spChg>
        <pc:spChg chg="add mod">
          <ac:chgData name="Tom Irvine" userId="262373fcfcd015cf" providerId="LiveId" clId="{3C89AC9C-B2C6-431B-938B-B7A22FB5427C}" dt="2026-04-21T20:32:19.718" v="2909" actId="1076"/>
          <ac:spMkLst>
            <pc:docMk/>
            <pc:sldMk cId="2162380693" sldId="488"/>
            <ac:spMk id="4" creationId="{02489C61-2AF5-0062-5D7D-DC7CE8DB27A4}"/>
          </ac:spMkLst>
        </pc:spChg>
        <pc:spChg chg="mod">
          <ac:chgData name="Tom Irvine" userId="262373fcfcd015cf" providerId="LiveId" clId="{3C89AC9C-B2C6-431B-938B-B7A22FB5427C}" dt="2026-04-21T20:22:48.312" v="2812" actId="20577"/>
          <ac:spMkLst>
            <pc:docMk/>
            <pc:sldMk cId="2162380693" sldId="488"/>
            <ac:spMk id="5" creationId="{B026B099-3140-AFC0-B660-875D85848784}"/>
          </ac:spMkLst>
        </pc:spChg>
        <pc:picChg chg="add mod">
          <ac:chgData name="Tom Irvine" userId="262373fcfcd015cf" providerId="LiveId" clId="{3C89AC9C-B2C6-431B-938B-B7A22FB5427C}" dt="2026-04-21T20:29:55.348" v="2868" actId="1076"/>
          <ac:picMkLst>
            <pc:docMk/>
            <pc:sldMk cId="2162380693" sldId="488"/>
            <ac:picMk id="1027" creationId="{481E9670-1B5E-9E3A-0C92-FC7657B4DE35}"/>
          </ac:picMkLst>
        </pc:picChg>
        <pc:picChg chg="del">
          <ac:chgData name="Tom Irvine" userId="262373fcfcd015cf" providerId="LiveId" clId="{3C89AC9C-B2C6-431B-938B-B7A22FB5427C}" dt="2026-04-21T20:22:31.040" v="2784" actId="21"/>
          <ac:picMkLst>
            <pc:docMk/>
            <pc:sldMk cId="2162380693" sldId="488"/>
            <ac:picMk id="7171" creationId="{AC3D2812-8FF4-811D-78C0-2A6B547D827D}"/>
          </ac:picMkLst>
        </pc:picChg>
        <pc:cxnChg chg="add mod">
          <ac:chgData name="Tom Irvine" userId="262373fcfcd015cf" providerId="LiveId" clId="{3C89AC9C-B2C6-431B-938B-B7A22FB5427C}" dt="2026-04-21T20:32:06.416" v="2907" actId="14100"/>
          <ac:cxnSpMkLst>
            <pc:docMk/>
            <pc:sldMk cId="2162380693" sldId="488"/>
            <ac:cxnSpMk id="7" creationId="{B572101D-0B4D-5D88-BBF0-7B86F67AD733}"/>
          </ac:cxnSpMkLst>
        </pc:cxnChg>
        <pc:cxnChg chg="add mod">
          <ac:chgData name="Tom Irvine" userId="262373fcfcd015cf" providerId="LiveId" clId="{3C89AC9C-B2C6-431B-938B-B7A22FB5427C}" dt="2026-04-21T20:32:03.626" v="2906" actId="14100"/>
          <ac:cxnSpMkLst>
            <pc:docMk/>
            <pc:sldMk cId="2162380693" sldId="488"/>
            <ac:cxnSpMk id="10" creationId="{D39143E7-B659-434E-653B-173411D3E309}"/>
          </ac:cxnSpMkLst>
        </pc:cxnChg>
        <pc:cxnChg chg="add mod">
          <ac:chgData name="Tom Irvine" userId="262373fcfcd015cf" providerId="LiveId" clId="{3C89AC9C-B2C6-431B-938B-B7A22FB5427C}" dt="2026-04-21T20:32:00.250" v="2905" actId="14100"/>
          <ac:cxnSpMkLst>
            <pc:docMk/>
            <pc:sldMk cId="2162380693" sldId="488"/>
            <ac:cxnSpMk id="15" creationId="{780488CE-CC2E-D0FD-FA80-B46241C34FE2}"/>
          </ac:cxnSpMkLst>
        </pc:cxnChg>
      </pc:sldChg>
      <pc:sldChg chg="addSp delSp modSp add mod">
        <pc:chgData name="Tom Irvine" userId="262373fcfcd015cf" providerId="LiveId" clId="{3C89AC9C-B2C6-431B-938B-B7A22FB5427C}" dt="2026-04-22T00:06:13.169" v="3226" actId="14100"/>
        <pc:sldMkLst>
          <pc:docMk/>
          <pc:sldMk cId="359530697" sldId="489"/>
        </pc:sldMkLst>
        <pc:spChg chg="mod">
          <ac:chgData name="Tom Irvine" userId="262373fcfcd015cf" providerId="LiveId" clId="{3C89AC9C-B2C6-431B-938B-B7A22FB5427C}" dt="2026-04-22T00:06:13.169" v="3226" actId="14100"/>
          <ac:spMkLst>
            <pc:docMk/>
            <pc:sldMk cId="359530697" sldId="489"/>
            <ac:spMk id="2" creationId="{27746070-3C3E-448B-77E4-B96666D5525E}"/>
          </ac:spMkLst>
        </pc:spChg>
        <pc:spChg chg="del">
          <ac:chgData name="Tom Irvine" userId="262373fcfcd015cf" providerId="LiveId" clId="{3C89AC9C-B2C6-431B-938B-B7A22FB5427C}" dt="2026-04-21T23:41:32.407" v="3040" actId="21"/>
          <ac:spMkLst>
            <pc:docMk/>
            <pc:sldMk cId="359530697" sldId="489"/>
            <ac:spMk id="3" creationId="{4DC3BFE7-FA65-89E6-BCA8-984388C25A85}"/>
          </ac:spMkLst>
        </pc:spChg>
        <pc:graphicFrameChg chg="add del mod modGraphic">
          <ac:chgData name="Tom Irvine" userId="262373fcfcd015cf" providerId="LiveId" clId="{3C89AC9C-B2C6-431B-938B-B7A22FB5427C}" dt="2026-04-21T23:48:48.879" v="3134" actId="21"/>
          <ac:graphicFrameMkLst>
            <pc:docMk/>
            <pc:sldMk cId="359530697" sldId="489"/>
            <ac:graphicFrameMk id="4" creationId="{517B1553-5DEA-C0A0-F4DE-B757D4160F06}"/>
          </ac:graphicFrameMkLst>
        </pc:graphicFrameChg>
        <pc:graphicFrameChg chg="add mod">
          <ac:chgData name="Tom Irvine" userId="262373fcfcd015cf" providerId="LiveId" clId="{3C89AC9C-B2C6-431B-938B-B7A22FB5427C}" dt="2026-04-21T23:49:13.246" v="3137" actId="1076"/>
          <ac:graphicFrameMkLst>
            <pc:docMk/>
            <pc:sldMk cId="359530697" sldId="489"/>
            <ac:graphicFrameMk id="5" creationId="{2CEE887C-EC2D-F631-57D0-D8B7F0100993}"/>
          </ac:graphicFrameMkLst>
        </pc:graphicFrameChg>
      </pc:sldChg>
      <pc:sldChg chg="addSp delSp modSp add mod">
        <pc:chgData name="Tom Irvine" userId="262373fcfcd015cf" providerId="LiveId" clId="{3C89AC9C-B2C6-431B-938B-B7A22FB5427C}" dt="2026-04-21T23:50:40.205" v="3152" actId="14734"/>
        <pc:sldMkLst>
          <pc:docMk/>
          <pc:sldMk cId="422409477" sldId="490"/>
        </pc:sldMkLst>
        <pc:spChg chg="mod">
          <ac:chgData name="Tom Irvine" userId="262373fcfcd015cf" providerId="LiveId" clId="{3C89AC9C-B2C6-431B-938B-B7A22FB5427C}" dt="2026-04-21T23:46:07.763" v="3083" actId="21"/>
          <ac:spMkLst>
            <pc:docMk/>
            <pc:sldMk cId="422409477" sldId="490"/>
            <ac:spMk id="2" creationId="{52C8B35A-B66D-2B79-6978-A5C9B632C27A}"/>
          </ac:spMkLst>
        </pc:spChg>
        <pc:graphicFrameChg chg="add mod modGraphic">
          <ac:chgData name="Tom Irvine" userId="262373fcfcd015cf" providerId="LiveId" clId="{3C89AC9C-B2C6-431B-938B-B7A22FB5427C}" dt="2026-04-21T23:50:40.205" v="3152" actId="14734"/>
          <ac:graphicFrameMkLst>
            <pc:docMk/>
            <pc:sldMk cId="422409477" sldId="490"/>
            <ac:graphicFrameMk id="3" creationId="{9768501F-3D5B-2E79-4960-D42EF987ABC9}"/>
          </ac:graphicFrameMkLst>
        </pc:graphicFrameChg>
        <pc:graphicFrameChg chg="del">
          <ac:chgData name="Tom Irvine" userId="262373fcfcd015cf" providerId="LiveId" clId="{3C89AC9C-B2C6-431B-938B-B7A22FB5427C}" dt="2026-04-21T23:46:04.403" v="3082" actId="21"/>
          <ac:graphicFrameMkLst>
            <pc:docMk/>
            <pc:sldMk cId="422409477" sldId="490"/>
            <ac:graphicFrameMk id="4" creationId="{6B8750A8-33EA-6619-7B13-C9EEE4C4EFCF}"/>
          </ac:graphicFrameMkLst>
        </pc:graphicFrameChg>
      </pc:sldChg>
      <pc:sldChg chg="addSp delSp modSp add mod">
        <pc:chgData name="Tom Irvine" userId="262373fcfcd015cf" providerId="LiveId" clId="{3C89AC9C-B2C6-431B-938B-B7A22FB5427C}" dt="2026-04-22T00:07:18.459" v="3280" actId="1076"/>
        <pc:sldMkLst>
          <pc:docMk/>
          <pc:sldMk cId="1237795581" sldId="491"/>
        </pc:sldMkLst>
        <pc:spChg chg="del mod">
          <ac:chgData name="Tom Irvine" userId="262373fcfcd015cf" providerId="LiveId" clId="{3C89AC9C-B2C6-431B-938B-B7A22FB5427C}" dt="2026-04-22T00:07:16.938" v="3279" actId="21"/>
          <ac:spMkLst>
            <pc:docMk/>
            <pc:sldMk cId="1237795581" sldId="491"/>
            <ac:spMk id="2" creationId="{ADC9680B-E5EE-5446-22A2-1F3AE0EA2BFB}"/>
          </ac:spMkLst>
        </pc:spChg>
        <pc:graphicFrameChg chg="del">
          <ac:chgData name="Tom Irvine" userId="262373fcfcd015cf" providerId="LiveId" clId="{3C89AC9C-B2C6-431B-938B-B7A22FB5427C}" dt="2026-04-22T00:06:26.394" v="3228" actId="21"/>
          <ac:graphicFrameMkLst>
            <pc:docMk/>
            <pc:sldMk cId="1237795581" sldId="491"/>
            <ac:graphicFrameMk id="3" creationId="{7BA8993B-17F4-2C93-79CC-2D25B95D2020}"/>
          </ac:graphicFrameMkLst>
        </pc:graphicFrameChg>
        <pc:picChg chg="add mod">
          <ac:chgData name="Tom Irvine" userId="262373fcfcd015cf" providerId="LiveId" clId="{3C89AC9C-B2C6-431B-938B-B7A22FB5427C}" dt="2026-04-22T00:07:18.459" v="3280" actId="1076"/>
          <ac:picMkLst>
            <pc:docMk/>
            <pc:sldMk cId="1237795581" sldId="491"/>
            <ac:picMk id="5" creationId="{4D8AEFED-0011-1310-2606-75087611B9FE}"/>
          </ac:picMkLst>
        </pc:picChg>
      </pc:sldChg>
      <pc:sldMasterChg chg="del delSldLayout">
        <pc:chgData name="Tom Irvine" userId="262373fcfcd015cf" providerId="LiveId" clId="{3C89AC9C-B2C6-431B-938B-B7A22FB5427C}" dt="2026-04-21T18:56:48.109" v="2544" actId="2696"/>
        <pc:sldMasterMkLst>
          <pc:docMk/>
          <pc:sldMasterMk cId="1655006068" sldId="2147483660"/>
        </pc:sldMasterMkLst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307553835" sldId="2147483661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2394264073" sldId="2147483662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233843047" sldId="2147483663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995228405" sldId="2147483664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3335798428" sldId="2147483665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2545252638" sldId="2147483666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591618043" sldId="2147483667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37968924" sldId="2147483668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1507398988" sldId="2147483669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1237297188" sldId="2147483670"/>
          </pc:sldLayoutMkLst>
        </pc:sldLayoutChg>
        <pc:sldLayoutChg chg="del">
          <pc:chgData name="Tom Irvine" userId="262373fcfcd015cf" providerId="LiveId" clId="{3C89AC9C-B2C6-431B-938B-B7A22FB5427C}" dt="2026-04-21T18:56:48.109" v="2544" actId="2696"/>
          <pc:sldLayoutMkLst>
            <pc:docMk/>
            <pc:sldMasterMk cId="1655006068" sldId="2147483660"/>
            <pc:sldLayoutMk cId="115647771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09BD-C4A0-4060-80B9-0B1FB1326A8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B79-A279-480B-98E6-C7BBF4D9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4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/>
          <p:nvPr/>
        </p:nvSpPr>
        <p:spPr>
          <a:xfrm>
            <a:off x="3851275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906462" y="4716462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41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A732-B0CB-0040-0704-F21634ED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A7E699-BDA5-A0B1-9D16-D25B509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33C262-9884-D98D-7EE5-4F96FFE1E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EF3FCE-0167-F168-003B-B5C74AE9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9C7E-DFE2-76F0-989B-C64CCBA63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5B7A2-88CE-DA84-53A2-4032E66D6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0A9F-1277-E5A4-7DBE-09762EDD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6F23-B760-86AB-60AB-FB0825B7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9062-C0E5-E8E2-83A7-3ACA329B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A420-A44A-EDB1-84F1-7118D62B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CFC2-2F41-A7E8-EB5F-41036A300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E20-95B3-105F-9C0A-ECF2F17A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8F34-3810-0382-A070-76D8D3DA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EC430-DB2E-CCF4-9D92-88666394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A43F9-D766-97AE-654F-C3F4F4B5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47922-17D6-650F-FBCE-E45AA6043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A52FF-800B-1506-7031-D392D0E0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3E21C-D33A-06C6-CE64-9525866F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D4A7F-C7A2-A619-7A70-A2EE6F4F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DF32-3FB2-C3C3-28CB-0F2959CA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120D-F64F-0837-47E5-B3B15C7F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EDD63-CBED-1D08-D762-EB1E53DA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AF5C1-F88D-3ED1-A49F-3CAA6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B5BE-DA11-3CC0-5237-BE4C2695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10FE-B3B7-62D7-E759-4835873F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7CB7-978C-E9BE-F0A8-5CB59C61A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0723-2D93-F56C-AC2A-78E612C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883A-951D-35F1-F22A-535DBCD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E987-016A-FE79-958D-E19B4C4A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355F-047D-CCD8-4B1E-EAE3C3C0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D3B1-20DE-D153-F136-D740B2836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BF2A5-5E75-F2A7-FD44-F07732780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E8686-7234-B7C9-1BCB-AC8BAB71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04335-05C5-534F-53A6-DAAAF6C8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3E178-B7AE-8B95-D659-4CE79686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DB6C-52AA-25FB-E3CB-2A086B13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834D5-FC5A-FAAB-57CE-0664475B8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EDC49-7A0C-AA6F-0EBA-CE64C484C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95954-7799-96E0-B7FF-70BB30771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E7B03-A72A-2442-82FF-4E9603DF4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31C168-9CD9-E27B-6BA4-39B37E13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EE225-707A-F32B-1CC4-BDB8F154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EBDDF-0393-BAC9-9F96-3AC82462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44CC-7434-338E-2DA3-78B41C63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3D74E-4B0A-E3ED-50F3-E0E55DA1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FAC87-AFF7-CC20-57EE-D13016E8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EE2BE-D688-E3E3-538D-5983BDA5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3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2F30F-9086-85C5-6D2F-E1C82008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F5D3D-81EC-DA1F-9F53-5A2292B2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3ABFD-9F10-145B-01B4-6679F1F4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DE97-7BE4-3963-3286-7BE5903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C485-6DD1-7535-84D7-2300B438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37AFA-90C3-441D-F4AD-A3A53984C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18513-56EB-472B-D0A2-F30A8A3F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5EDF7-A6D7-0B50-FE5A-DDF7D458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866F-06D0-2FB4-D967-4E3C5165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4693-E4EA-D989-23ED-05487F1C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9B33E-5FE2-59A0-D06E-845B9FF2E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4E220-6351-48DC-B223-266D47275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A83C0-7AB8-AE55-DBA7-190B6B42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5681-7BF5-1CCC-E956-3D711656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12D92-0103-E0BD-C682-32A8F5F6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9668D-7214-2886-68BB-C8E93995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38B06-91D8-C56C-AF32-5FED6FDC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6026-BBC8-8D3A-2846-6EFC097E6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E30F00-90F2-485A-801C-0F234B9EFD7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8314-49FD-0B35-E792-A2310EC2A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BC7E-BE53-57DC-1CCE-A852A2366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ECC1C-926A-4F5B-9A42-61EA67088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641242" y="2042319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Steinway </a:t>
            </a:r>
            <a:r>
              <a:rPr lang="en-US" sz="27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Tower Vibration Response</a:t>
            </a: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>
                <a:solidFill>
                  <a:srgbClr val="003366"/>
                </a:solidFill>
              </a:rPr>
              <a:t>111 West 57th Street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By Tom Irvine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6E53B12-AD63-D285-D460-DF2F63573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321567"/>
            <a:ext cx="19014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1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Strouhal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E278D3-7FC4-4FED-3D78-3C95490A1287}"/>
                  </a:ext>
                </a:extLst>
              </p:cNvPr>
              <p:cNvSpPr txBox="1"/>
              <p:nvPr/>
            </p:nvSpPr>
            <p:spPr>
              <a:xfrm>
                <a:off x="878053" y="1476901"/>
                <a:ext cx="10435891" cy="380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b="0" i="0" dirty="0">
                    <a:solidFill>
                      <a:srgbClr val="202122"/>
                    </a:solidFill>
                    <a:effectLst/>
                  </a:rPr>
                  <a:t>The </a:t>
                </a:r>
                <a:r>
                  <a:rPr lang="en-US" sz="1450" dirty="0">
                    <a:solidFill>
                      <a:srgbClr val="202122"/>
                    </a:solidFill>
                  </a:rPr>
                  <a:t>Strouhal frequency f</a:t>
                </a:r>
                <a:r>
                  <a:rPr lang="en-US" sz="1450" b="0" i="0" dirty="0">
                    <a:solidFill>
                      <a:srgbClr val="202122"/>
                    </a:solidFill>
                    <a:effectLst/>
                  </a:rPr>
                  <a:t>or air moving over a structure is:</a:t>
                </a:r>
                <a:br>
                  <a:rPr lang="en-US" sz="1450" b="0" i="0" dirty="0">
                    <a:solidFill>
                      <a:srgbClr val="202122"/>
                    </a:solidFill>
                    <a:effectLst/>
                  </a:rPr>
                </a:br>
                <a:endParaRPr lang="en-US" sz="16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en-US" sz="15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sz="1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1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145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US" sz="145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  </a:t>
                </a:r>
                <a:r>
                  <a:rPr lang="en-US" sz="145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air velocity, </a:t>
                </a: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r>
                  <a:rPr lang="en-US" sz="1450" i="1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en-US" sz="145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45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the diameter or width depending on cross-section, </a:t>
                </a:r>
              </a:p>
              <a:p>
                <a:pPr>
                  <a:lnSpc>
                    <a:spcPct val="150000"/>
                  </a:lnSpc>
                  <a:buClr>
                    <a:srgbClr val="006699"/>
                  </a:buClr>
                  <a:buSzPct val="80000"/>
                </a:pPr>
                <a:r>
                  <a:rPr lang="en-US" sz="145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145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145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  </a:t>
                </a:r>
                <a:r>
                  <a:rPr lang="en-US" sz="145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Strouhal numbe</a:t>
                </a:r>
                <a:r>
                  <a:rPr lang="en-US" sz="145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en-US" sz="145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solidFill>
                      <a:srgbClr val="202122"/>
                    </a:solidFill>
                  </a:rPr>
                  <a:t>Typically,  </a:t>
                </a:r>
                <a:r>
                  <a:rPr lang="en-US" sz="145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  </a:t>
                </a:r>
                <a:r>
                  <a:rPr lang="en-US" sz="145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≈ 0.2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5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450" dirty="0"/>
                  <a:t>= across-wind dimension (m) ≈ 18 m for Steinway Tower's narrow face</a:t>
                </a:r>
                <a:endParaRPr lang="en-US" sz="145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b="0" kern="100" dirty="0">
                  <a:solidFill>
                    <a:srgbClr val="20212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E278D3-7FC4-4FED-3D78-3C95490A1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53" y="1476901"/>
                <a:ext cx="10435891" cy="3802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36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6AB6A-118A-60A6-8B08-EE132A58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21AACA3-D319-F322-7018-4CD0DFDA7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F71DAF-AEA2-1F77-72A8-CF210489B12D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214A97-0615-2D68-D14D-973070B829A5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Critical Wind Speed, Lock in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7D80D9-68DC-FA9B-8980-DC29AAD7FF41}"/>
                  </a:ext>
                </a:extLst>
              </p:cNvPr>
              <p:cNvSpPr txBox="1"/>
              <p:nvPr/>
            </p:nvSpPr>
            <p:spPr>
              <a:xfrm>
                <a:off x="745645" y="1848063"/>
                <a:ext cx="10435891" cy="376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Rearranging:</a:t>
                </a:r>
                <a:r>
                  <a:rPr lang="pt-BR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5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crit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type m:val="lin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5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5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pt-BR" sz="15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Lower bound (fn=0.10):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0.10</m:t>
                        </m:r>
                        <m:r>
                          <a:rPr lang="en-US" sz="15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0.20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1.8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0.20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=9.0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</m:t>
                    </m:r>
                    <m:r>
                      <m:rPr>
                        <m:lit/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20.1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mph</m:t>
                    </m:r>
                  </m:oMath>
                </a14:m>
                <a:endParaRPr lang="en-US" sz="15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Upper bound (fn=0.20): </a:t>
                </a:r>
                <a14:m>
                  <m:oMath xmlns:m="http://schemas.openxmlformats.org/officeDocument/2006/math">
                    <m:r>
                      <a:rPr lang="en-US" sz="15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en-US" sz="15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0.20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0.20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</a:rPr>
                      <m:t>=18.0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</m:t>
                    </m:r>
                    <m:r>
                      <m:rPr>
                        <m:lit/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40.3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5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mph</m:t>
                    </m:r>
                  </m:oMath>
                </a14:m>
                <a:endParaRPr lang="en-US" sz="15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So, the lock-in danger zone is roughly V ≈ 9–18 m/s (20–40 mph)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That is everyday wind at 400 m elevation — not storm conditions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Note that wind speed increases with height 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2021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This is the whole reason the tower needs a Tuned Mass Damper (TMD)</a:t>
                </a:r>
                <a:endParaRPr lang="en-US" sz="1500" kern="100" dirty="0">
                  <a:solidFill>
                    <a:srgbClr val="2021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b="0" kern="100" dirty="0">
                  <a:solidFill>
                    <a:srgbClr val="20212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7D80D9-68DC-FA9B-8980-DC29AAD7F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5" y="1848063"/>
                <a:ext cx="10435891" cy="3769493"/>
              </a:xfrm>
              <a:prstGeom prst="rect">
                <a:avLst/>
              </a:prstGeom>
              <a:blipFill>
                <a:blip r:embed="rId2"/>
                <a:stretch>
                  <a:fillRect t="-9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57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DDBFF-7AA7-BEC6-82CD-AB75E28D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8D1B605-927A-B2B9-AA7B-E23230D6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00D6-4980-B2AA-7ADD-89B2C0E757C0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AACE32-9A80-3474-C969-1369AFAD42BE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Shedding Frequency vs. Wind Speed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73E131-E83A-6D9C-E49E-6D0C399A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6" y="1500465"/>
            <a:ext cx="10325869" cy="48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2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8B862-BC9C-E5DF-B2B6-5F46BEC3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F8CFE-6E28-6157-FEFB-FFB31A45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1340663"/>
            <a:ext cx="4105756" cy="3156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FF80F-D9CA-5A05-CE35-1CA087CAE847}"/>
              </a:ext>
            </a:extLst>
          </p:cNvPr>
          <p:cNvSpPr txBox="1"/>
          <p:nvPr/>
        </p:nvSpPr>
        <p:spPr>
          <a:xfrm>
            <a:off x="390883" y="361507"/>
            <a:ext cx="47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Arial"/>
              </a:rPr>
              <a:t>Wind Excitation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7FEDD-754C-3B94-4C17-5659D5AA5C9E}"/>
              </a:ext>
            </a:extLst>
          </p:cNvPr>
          <p:cNvSpPr txBox="1"/>
          <p:nvPr/>
        </p:nvSpPr>
        <p:spPr>
          <a:xfrm>
            <a:off x="510363" y="5757829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MegaBuilds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Signal”  https://www.youtube.com/watch?v=-WEtpnKOBjs&amp;t=26s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A4EA9-77F4-BED1-F9AF-AECB84F8716A}"/>
              </a:ext>
            </a:extLst>
          </p:cNvPr>
          <p:cNvSpPr txBox="1"/>
          <p:nvPr/>
        </p:nvSpPr>
        <p:spPr>
          <a:xfrm>
            <a:off x="5762847" y="480209"/>
            <a:ext cx="5273749" cy="464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Along-wind response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Caused by mean drag forces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Dominates lower-frequency lateral displacement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Wake turbulence &amp; vortex shedding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Alternating vortices induce oscillatory forces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for slender buildings like Steinway Tower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Torsional excitation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asymmetry causes twisting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due to narrow plan geometry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Resonance risk</a:t>
            </a:r>
          </a:p>
          <a:p>
            <a:pPr marL="742950" lvl="1" indent="-285750"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energy can align with the building’s natural frequency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Leads to amplified motion if not controlled</a:t>
            </a:r>
          </a:p>
        </p:txBody>
      </p:sp>
    </p:spTree>
    <p:extLst>
      <p:ext uri="{BB962C8B-B14F-4D97-AF65-F5344CB8AC3E}">
        <p14:creationId xmlns:p14="http://schemas.microsoft.com/office/powerpoint/2010/main" val="314424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36A1E-FF68-1C46-F000-E35E6BC39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235F87-2EB9-977F-AFB7-DEB5D7627B8E}"/>
              </a:ext>
            </a:extLst>
          </p:cNvPr>
          <p:cNvSpPr txBox="1"/>
          <p:nvPr/>
        </p:nvSpPr>
        <p:spPr>
          <a:xfrm>
            <a:off x="390883" y="361507"/>
            <a:ext cx="47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Arial"/>
              </a:rPr>
              <a:t>Wind Excitation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D499D9-1461-4508-B3D5-FF5CAE9E5A77}"/>
                  </a:ext>
                </a:extLst>
              </p:cNvPr>
              <p:cNvSpPr txBox="1"/>
              <p:nvPr/>
            </p:nvSpPr>
            <p:spPr>
              <a:xfrm>
                <a:off x="613654" y="1103532"/>
                <a:ext cx="10645713" cy="408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70C0"/>
                  </a:buClr>
                  <a:buSzPct val="80000"/>
                </a:pPr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70C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Upper floors may experience noticeable sway under strong winds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70C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Potential peak displacement on the order of: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70C0"/>
                  </a:buClr>
                  <a:buSzPct val="80000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~1 m (≈3 ft) at the top in extreme conditions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1200"/>
                  </a:spcAft>
                  <a:buClr>
                    <a:srgbClr val="0070C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Primary concern is occupant comfort (acceleration) rather than structural safety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/>
                  <a:t>Resonance condition (critical for slender towers) when the </a:t>
                </a:r>
                <a:r>
                  <a:rPr lang="en-US" sz="1450" dirty="0" err="1"/>
                  <a:t>Stouhal</a:t>
                </a:r>
                <a:r>
                  <a:rPr lang="en-US" sz="1450" dirty="0"/>
                  <a:t> frequency matches the building natural frequency: 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/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5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sz="145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450" b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ar-AE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5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sz="1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4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ar-AE" sz="14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/>
                  <a:t>Vortex shedding locks-in with the building’s natural frequency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/>
                  <a:t>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/>
                  <a:t>Leads to large across-wind oscillations (vortex-induced vibration) 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70C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D499D9-1461-4508-B3D5-FF5CAE9E5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4" y="1103532"/>
                <a:ext cx="10645713" cy="4089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6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4738-29A6-A806-1B89-59AF9329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B76AE8-DD3D-A81D-E5D6-F4F109E79821}"/>
              </a:ext>
            </a:extLst>
          </p:cNvPr>
          <p:cNvSpPr txBox="1"/>
          <p:nvPr/>
        </p:nvSpPr>
        <p:spPr>
          <a:xfrm>
            <a:off x="6096000" y="1648047"/>
            <a:ext cx="45188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Pile Depth: The foundation piles extend roughly 100 feet down to reach bedrock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Uplift Protection:  The piles are engineered to hold the building down due to the extreme slenderness, preventing it from tipping over rather than just supporting vertical weight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piles are also beneficial for resisting seismic overturning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05C3A-B6FF-9094-5ABE-646ECFC1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35" y="1363872"/>
            <a:ext cx="4629656" cy="355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34F76-BE52-43F7-85D3-E72BCEDAB66D}"/>
              </a:ext>
            </a:extLst>
          </p:cNvPr>
          <p:cNvSpPr txBox="1"/>
          <p:nvPr/>
        </p:nvSpPr>
        <p:spPr>
          <a:xfrm>
            <a:off x="390883" y="361507"/>
            <a:ext cx="47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Arial"/>
              </a:rPr>
              <a:t>Piles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75FBD-5D35-526A-3696-320268223714}"/>
              </a:ext>
            </a:extLst>
          </p:cNvPr>
          <p:cNvSpPr txBox="1"/>
          <p:nvPr/>
        </p:nvSpPr>
        <p:spPr>
          <a:xfrm>
            <a:off x="510363" y="5757829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MegaBuilds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Signal:  https://www.youtube.com/watch?v=-WEtpnKOBjs&amp;t=26s</a:t>
            </a:r>
          </a:p>
        </p:txBody>
      </p:sp>
    </p:spTree>
    <p:extLst>
      <p:ext uri="{BB962C8B-B14F-4D97-AF65-F5344CB8AC3E}">
        <p14:creationId xmlns:p14="http://schemas.microsoft.com/office/powerpoint/2010/main" val="134930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4AC31-1BA5-583F-57A0-216C60499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04E2A-EE82-567A-003D-D4628BCB361D}"/>
              </a:ext>
            </a:extLst>
          </p:cNvPr>
          <p:cNvSpPr txBox="1"/>
          <p:nvPr/>
        </p:nvSpPr>
        <p:spPr>
          <a:xfrm>
            <a:off x="6505575" y="1127051"/>
            <a:ext cx="523121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vertical façade lines (terracotta piers) guide airflow and promote more organized flow along the height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Relatively smooth surface limits large-scale turbulence while small texture adds minor flow disruption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Tapering and setbacks break up coherent vortex formation and reduce across-wind excitation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Non-uniform geometry along height helps de-correlate vortex shedding (avoids synchronized loading)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 slenderness (≈24:1) makes the façade the primary interface controlling wind loading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Façade shape influences flow separation points, directly affecting vortex shedding behavior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 in combination with structural systems (TMD, blow-through floors) to reduce wind-induced 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708B6-0550-4E7B-9773-D10FD95B2106}"/>
              </a:ext>
            </a:extLst>
          </p:cNvPr>
          <p:cNvSpPr txBox="1"/>
          <p:nvPr/>
        </p:nvSpPr>
        <p:spPr>
          <a:xfrm>
            <a:off x="563526" y="510363"/>
            <a:ext cx="35193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6699"/>
                </a:solidFill>
              </a:rPr>
              <a:t>Façade</a:t>
            </a:r>
          </a:p>
        </p:txBody>
      </p:sp>
      <p:pic>
        <p:nvPicPr>
          <p:cNvPr id="7171" name="Picture 3" descr="111 West 57th Street - The Steinway Tower - NBK">
            <a:extLst>
              <a:ext uri="{FF2B5EF4-FFF2-40B4-BE49-F238E27FC236}">
                <a16:creationId xmlns:a16="http://schemas.microsoft.com/office/drawing/2014/main" id="{660E274A-182D-E88B-68F1-A2D02693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6" y="1127051"/>
            <a:ext cx="5531627" cy="30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6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68811-72E5-DE0C-6F7E-6D5B832E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B07CC-1D5D-C125-D4D1-AF9E308D5DDD}"/>
              </a:ext>
            </a:extLst>
          </p:cNvPr>
          <p:cNvSpPr txBox="1"/>
          <p:nvPr/>
        </p:nvSpPr>
        <p:spPr>
          <a:xfrm>
            <a:off x="4637567" y="2024239"/>
            <a:ext cx="523121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Engineering: Steinway Tower has several levels that are entirely open to the exterior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"Why": These act as pressure relief valves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 of the wind hitting a solid wall and creating a massive coherent vortex, the wind "blows through" the building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Impact: This significantly reduces the Across-Wind forces and helps "de-tune" the vortex shedding frequency, making the TMD's job much easier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6B099-3140-AFC0-B660-875D85848784}"/>
              </a:ext>
            </a:extLst>
          </p:cNvPr>
          <p:cNvSpPr txBox="1"/>
          <p:nvPr/>
        </p:nvSpPr>
        <p:spPr>
          <a:xfrm>
            <a:off x="563526" y="510363"/>
            <a:ext cx="35193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6699"/>
                </a:solidFill>
              </a:rPr>
              <a:t>Blow-Through Floors</a:t>
            </a:r>
          </a:p>
        </p:txBody>
      </p:sp>
      <p:pic>
        <p:nvPicPr>
          <p:cNvPr id="1027" name="Picture 3" descr="Steinway Tower, officially known as 111 West 57th Street, is the world's  skinniest skyscraper with a height-to-width ratio of 24:1. Located in New  York City and completed in 2022, it stands 1,428">
            <a:extLst>
              <a:ext uri="{FF2B5EF4-FFF2-40B4-BE49-F238E27FC236}">
                <a16:creationId xmlns:a16="http://schemas.microsoft.com/office/drawing/2014/main" id="{481E9670-1B5E-9E3A-0C92-FC7657B4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8" y="1450196"/>
            <a:ext cx="2502860" cy="37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89C61-2AF5-0062-5D7D-DC7CE8DB27A4}"/>
              </a:ext>
            </a:extLst>
          </p:cNvPr>
          <p:cNvSpPr txBox="1"/>
          <p:nvPr/>
        </p:nvSpPr>
        <p:spPr>
          <a:xfrm>
            <a:off x="2794715" y="3275111"/>
            <a:ext cx="1313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Floors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72101D-0B4D-5D88-BBF0-7B86F67AD733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2943193"/>
            <a:ext cx="407108" cy="485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9143E7-B659-434E-653B-173411D3E309}"/>
              </a:ext>
            </a:extLst>
          </p:cNvPr>
          <p:cNvCxnSpPr>
            <a:cxnSpLocks/>
          </p:cNvCxnSpPr>
          <p:nvPr/>
        </p:nvCxnSpPr>
        <p:spPr>
          <a:xfrm flipH="1">
            <a:off x="2374730" y="3429000"/>
            <a:ext cx="355592" cy="244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0488CE-CC2E-D0FD-FA80-B46241C34FE2}"/>
              </a:ext>
            </a:extLst>
          </p:cNvPr>
          <p:cNvCxnSpPr>
            <a:cxnSpLocks/>
          </p:cNvCxnSpPr>
          <p:nvPr/>
        </p:nvCxnSpPr>
        <p:spPr>
          <a:xfrm flipH="1">
            <a:off x="2374730" y="3407592"/>
            <a:ext cx="355592" cy="14300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8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ABE6-F90C-FA61-B597-6D63CA3D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F0A29CF-5D1E-94D1-29A9-F392659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18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614574F-B59F-4D8B-2D08-3C1CF801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C75A-C87D-8897-F04B-47404D44196C}"/>
              </a:ext>
            </a:extLst>
          </p:cNvPr>
          <p:cNvSpPr/>
          <p:nvPr/>
        </p:nvSpPr>
        <p:spPr>
          <a:xfrm>
            <a:off x="836674" y="452679"/>
            <a:ext cx="291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4EDF-6659-3F7E-D654-78E74F8A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90" y="1352809"/>
            <a:ext cx="6095238" cy="4152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5A5E5-905A-7720-508C-886FB85A48CB}"/>
              </a:ext>
            </a:extLst>
          </p:cNvPr>
          <p:cNvSpPr txBox="1"/>
          <p:nvPr/>
        </p:nvSpPr>
        <p:spPr>
          <a:xfrm>
            <a:off x="7045465" y="1352809"/>
            <a:ext cx="47850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figure is based on Site Class D (the default class when the soil profile is not known) and is applicable to structures assigned to Occupancy Categories I, II, and III (buildings other than high hazard exposure structures)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if the soil profile is known and is lower than D, a correspondingly lower SDC may be realized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Steinway Tower</a:t>
            </a:r>
          </a:p>
          <a:p>
            <a:pPr marL="742950" lvl="1" indent="-285750"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Seismic design (SDC D): </a:t>
            </a:r>
          </a:p>
          <a:p>
            <a:pPr marL="1200150" lvl="2" indent="-285750"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Governs strength + ductility + detailing </a:t>
            </a:r>
          </a:p>
          <a:p>
            <a:pPr marL="742950" lvl="1" indent="-285750"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design: </a:t>
            </a:r>
          </a:p>
          <a:p>
            <a:pPr marL="1200150" lvl="2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Governs serviceability + comfort + dynamics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https://www.cmha.org/resource/tek-14-18b/</a:t>
            </a:r>
          </a:p>
        </p:txBody>
      </p:sp>
    </p:spTree>
    <p:extLst>
      <p:ext uri="{BB962C8B-B14F-4D97-AF65-F5344CB8AC3E}">
        <p14:creationId xmlns:p14="http://schemas.microsoft.com/office/powerpoint/2010/main" val="81321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AA831-F55F-D926-D779-49EE8854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584A0C-3B0C-F1A4-BDB5-80C939A42C1A}"/>
              </a:ext>
            </a:extLst>
          </p:cNvPr>
          <p:cNvSpPr/>
          <p:nvPr/>
        </p:nvSpPr>
        <p:spPr>
          <a:xfrm>
            <a:off x="592125" y="367618"/>
            <a:ext cx="29272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Tuned Mass Damper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8C244-9BD9-E870-08CA-61C2959186A7}"/>
              </a:ext>
            </a:extLst>
          </p:cNvPr>
          <p:cNvSpPr txBox="1"/>
          <p:nvPr/>
        </p:nvSpPr>
        <p:spPr>
          <a:xfrm>
            <a:off x="4912241" y="1158949"/>
            <a:ext cx="6517758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 &amp; Purpose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Installed at the very top of the tower (within the crown/mechanical penthouse)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function: reduce wind- and earthquake-induced motion in an extremely slender structure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 &amp; Scale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860 metric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tonne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the heaviest solid tuned mass dampers ever used in a building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Comparable to multiple Statues of Liberty in weight (order-of-magnitude perspective)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Configuration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Consists of large suspended masses (steel weights) with damping elements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Described as a pair of weights with tuned steel plates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Tuned to the building’s fundamental lateral frequency</a:t>
            </a:r>
          </a:p>
        </p:txBody>
      </p:sp>
      <p:pic>
        <p:nvPicPr>
          <p:cNvPr id="8195" name="Picture 3" descr="Steinway Tower over looking Central Park NYC. Also the thinnest skyscraper  in the world : r/CityPorn">
            <a:extLst>
              <a:ext uri="{FF2B5EF4-FFF2-40B4-BE49-F238E27FC236}">
                <a16:creationId xmlns:a16="http://schemas.microsoft.com/office/drawing/2014/main" id="{D79E4FBD-A3F0-83C3-9272-2457FF3F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6" y="1158948"/>
            <a:ext cx="3777961" cy="48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B5B9D-101B-7B79-D50A-59141F3F5391}"/>
              </a:ext>
            </a:extLst>
          </p:cNvPr>
          <p:cNvSpPr txBox="1"/>
          <p:nvPr/>
        </p:nvSpPr>
        <p:spPr>
          <a:xfrm>
            <a:off x="5199322" y="648587"/>
            <a:ext cx="589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b="1" dirty="0">
                <a:solidFill>
                  <a:srgbClr val="006699"/>
                </a:solidFill>
                <a:latin typeface="Arial"/>
              </a:rPr>
              <a:t>Steinway Tower 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Location: Midtown Manhattan, New York City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Height: ~1,428 ft (435 m) — among the tallest residential buildings in the world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/>
              <a:t>Width at Base:  </a:t>
            </a: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1450" dirty="0"/>
              <a:t> 60 ft (18.3 m)</a:t>
            </a: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Slenderness ratio: ~24:1 (extremely slender; one of the most slender skyscrapers ever built)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Use: Ultra-luxury residential tower above historic Steinway Hall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Structural system: Reinforced concrete core + perimeter shear walls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1m-thick shear walls along its east and west sides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concrete strength ranges between 6,000 and 14,000 pounds per square inch (41,000 and 97,000 kPa)  </a:t>
            </a:r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1F02EE65-0BA6-23A0-3420-BFA95361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574158"/>
            <a:ext cx="3677341" cy="55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9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2174-BA81-C5A5-2CB1-22E3BBC0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77A21-76B4-42BC-E84F-AAD165CE45A1}"/>
              </a:ext>
            </a:extLst>
          </p:cNvPr>
          <p:cNvSpPr/>
          <p:nvPr/>
        </p:nvSpPr>
        <p:spPr>
          <a:xfrm>
            <a:off x="592125" y="367618"/>
            <a:ext cx="29272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Tuned Mass Damper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81826-D21F-6BB8-B2A6-DFB94A5ACFD8}"/>
              </a:ext>
            </a:extLst>
          </p:cNvPr>
          <p:cNvSpPr txBox="1"/>
          <p:nvPr/>
        </p:nvSpPr>
        <p:spPr>
          <a:xfrm>
            <a:off x="6096000" y="440427"/>
            <a:ext cx="5681108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Principle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as a dynamic vibration absorber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Moves out of phase with building motion, reducing peak displacement and acceleration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Essentially a giant pendulum system counteracting sway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It’s Critical for Steinway Tower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Tower has extreme slenderness ratio (~1:24) → highly sensitive to wind excitation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damping, occupants would experience: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Noticeable sway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motion discomfort (especially at upper floors)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Role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Reduces: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 lateral displacement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Acceleration (human comfort criteria driver)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meet serviceability limits rather than strength limits</a:t>
            </a:r>
          </a:p>
        </p:txBody>
      </p:sp>
      <p:pic>
        <p:nvPicPr>
          <p:cNvPr id="10242" name="Picture 2" descr="Reducing Skyscraper Sway - The New York Times">
            <a:extLst>
              <a:ext uri="{FF2B5EF4-FFF2-40B4-BE49-F238E27FC236}">
                <a16:creationId xmlns:a16="http://schemas.microsoft.com/office/drawing/2014/main" id="{6C1AEB9F-72EB-0239-429B-80FEF009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2" y="1388547"/>
            <a:ext cx="5498843" cy="28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3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B5B9A-9CAE-1FBD-4EBC-1AC485F38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38771A-D3DB-882E-A3B7-CA553BC2A8CB}"/>
              </a:ext>
            </a:extLst>
          </p:cNvPr>
          <p:cNvSpPr/>
          <p:nvPr/>
        </p:nvSpPr>
        <p:spPr>
          <a:xfrm>
            <a:off x="592125" y="367618"/>
            <a:ext cx="29272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Tuned Mass Damper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86562-C405-3543-9B2C-F52767046AEB}"/>
              </a:ext>
            </a:extLst>
          </p:cNvPr>
          <p:cNvSpPr txBox="1"/>
          <p:nvPr/>
        </p:nvSpPr>
        <p:spPr>
          <a:xfrm>
            <a:off x="967562" y="1160463"/>
            <a:ext cx="8250866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with Other Systems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 in combination with: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mechanical floors (wind “slots”) to disrupt vortex shedding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Massive shear wall system for stiffness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Aerodynamic shaping of the façade</a:t>
            </a:r>
          </a:p>
          <a:p>
            <a:pPr marL="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Philosophy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 a necessary technology for “pencil towers”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Enables: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Ultra-slender architecture</a:t>
            </a:r>
          </a:p>
          <a:p>
            <a:pPr marL="1200150" lvl="2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High-end residential usability at extreme heights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Takeaway (Slide-ready)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TMD is not optional—it is essential to make a 1:24 slender skyscraper habitable”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also:   https://structuralengineerhq.com/skinniest-tower-ever/</a:t>
            </a:r>
          </a:p>
        </p:txBody>
      </p:sp>
    </p:spTree>
    <p:extLst>
      <p:ext uri="{BB962C8B-B14F-4D97-AF65-F5344CB8AC3E}">
        <p14:creationId xmlns:p14="http://schemas.microsoft.com/office/powerpoint/2010/main" val="427929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BF29-7F1E-3B93-32D9-2EE232FD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8594D-0DD5-D007-7EFE-E803F3411B1F}"/>
              </a:ext>
            </a:extLst>
          </p:cNvPr>
          <p:cNvSpPr/>
          <p:nvPr/>
        </p:nvSpPr>
        <p:spPr>
          <a:xfrm>
            <a:off x="592125" y="367618"/>
            <a:ext cx="2961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Wind vs. Earthquake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7002A9-2D81-35E5-93F5-945D6334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81773"/>
              </p:ext>
            </p:extLst>
          </p:nvPr>
        </p:nvGraphicFramePr>
        <p:xfrm>
          <a:off x="1186180" y="1520743"/>
          <a:ext cx="8127999" cy="381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353089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92287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25946088"/>
                    </a:ext>
                  </a:extLst>
                </a:gridCol>
              </a:tblGrid>
              <a:tr h="4738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 Loading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Earthquake Loading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631269"/>
                  </a:ext>
                </a:extLst>
              </a:tr>
              <a:tr h="4738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Frequency Range (Hz)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~0.01 – 1 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~0.5 – 20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724113"/>
                  </a:ext>
                </a:extLst>
              </a:tr>
              <a:tr h="9930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 to Steinway Tower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Overlaps with fundamental mode (~0.1–0.2 Hz) → resonance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Mostly higher than fundamental → less dynamic amplification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087633"/>
                  </a:ext>
                </a:extLst>
              </a:tr>
              <a:tr h="7009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Nature of Loading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Stochastic random, </a:t>
                      </a:r>
                      <a:b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narrow-band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Broadband, impulsive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250053"/>
                  </a:ext>
                </a:extLst>
              </a:tr>
              <a:tr h="4738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 (minutes to hours)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 (seconds to ~1 minute)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2857573"/>
                  </a:ext>
                </a:extLst>
              </a:tr>
              <a:tr h="7009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Design Driver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Serviceability </a:t>
                      </a:r>
                      <a:b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acceleration, comfort)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Strength, ductility, detailing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84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3A1A2-1052-C181-42F3-62E50220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9B9148-FB06-D0FF-BFFC-587617D96011}"/>
              </a:ext>
            </a:extLst>
          </p:cNvPr>
          <p:cNvSpPr/>
          <p:nvPr/>
        </p:nvSpPr>
        <p:spPr>
          <a:xfrm>
            <a:off x="592125" y="367618"/>
            <a:ext cx="23182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Human Comfort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74700-CF1E-95A3-DA97-E87D31E4D118}"/>
              </a:ext>
            </a:extLst>
          </p:cNvPr>
          <p:cNvSpPr txBox="1"/>
          <p:nvPr/>
        </p:nvSpPr>
        <p:spPr>
          <a:xfrm>
            <a:off x="1005271" y="1264157"/>
            <a:ext cx="8250866" cy="350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Occupants are sensitive to acceleration, not displacement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large displacements (e.g., ~1 m at the top) may be acceptable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accelerations can still be perceptible and uncomfortable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Perception Thresholds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~5–10 milli-g → noticeable motion </a:t>
            </a:r>
          </a:p>
          <a:p>
            <a:pPr marL="742950" lvl="1" indent="-285750">
              <a:spcBef>
                <a:spcPts val="5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~15–20 milli-g → uncomfortable for occupants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Prolonged exposure increases sensitivity and discomfort 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Standards &amp; Guidance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10137 Evaluation of vibration serviceability for occupants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53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E6AB-2958-FD7B-65FD-D2773D2C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D3A1CD-4941-82EA-445D-8E7CF8E09056}"/>
              </a:ext>
            </a:extLst>
          </p:cNvPr>
          <p:cNvSpPr/>
          <p:nvPr/>
        </p:nvSpPr>
        <p:spPr>
          <a:xfrm>
            <a:off x="592125" y="367618"/>
            <a:ext cx="15359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Acoustics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95CB8-1174-2FB1-1787-56AD15FD37E5}"/>
              </a:ext>
            </a:extLst>
          </p:cNvPr>
          <p:cNvSpPr txBox="1"/>
          <p:nvPr/>
        </p:nvSpPr>
        <p:spPr>
          <a:xfrm>
            <a:off x="785352" y="986364"/>
            <a:ext cx="8250866" cy="384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comfort criteria extend beyond perceived acceleration (motion sickness)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when sway is below physical discomfort thresholds (&lt; 15 milli-g), audible noise from building movement can cause significant occupant anxiety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Sources of Wind-Induced Noise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Friction: Creaking, popping, or groaning of interior partitions, drywall, and structural connections under lateral and torsional strain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Elevator Dynamics: "Cable slap" against elevator shafts and guide rail friction as the slender tower bends and twists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Aeroacoustics: High-velocity wind howling or whistling through the architectural crown, open mechanical slots, and terracotta façade details</a:t>
            </a:r>
          </a:p>
          <a:p>
            <a:pPr marL="288925" lvl="1" indent="-288925">
              <a:spcBef>
                <a:spcPts val="12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noise from HVAC</a:t>
            </a:r>
            <a:r>
              <a:rPr 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elevators and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domestic water </a:t>
            </a:r>
            <a:r>
              <a:rPr 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booster pumps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5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1C7B-662B-C449-E1A1-C1C05FA44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FB218-8DA6-3F8F-8251-38FEDB596DBE}"/>
              </a:ext>
            </a:extLst>
          </p:cNvPr>
          <p:cNvSpPr txBox="1"/>
          <p:nvPr/>
        </p:nvSpPr>
        <p:spPr>
          <a:xfrm>
            <a:off x="5738933" y="1007838"/>
            <a:ext cx="59482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 frequency: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low due to extreme slenderness (on the order of ~0.1 Hz)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Falls within the range where wind excitation dominates over seismic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 &amp; stiffness distribution: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Tall, narrow geometry → low lateral stiffness relative to height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Concentrated core provides torsional resistance, but eccentricities still matter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Damping characteristics: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structural damping is low (~1–2% critical typical)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Tuned Mass Damper (TMD) required to control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B0F62-423C-06D2-04CC-0ED9827B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4" y="1229000"/>
            <a:ext cx="4914286" cy="44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B771B-7A04-FB50-F873-6A7221F4C73A}"/>
              </a:ext>
            </a:extLst>
          </p:cNvPr>
          <p:cNvSpPr txBox="1"/>
          <p:nvPr/>
        </p:nvSpPr>
        <p:spPr>
          <a:xfrm>
            <a:off x="390883" y="361507"/>
            <a:ext cx="47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Arial"/>
              </a:rPr>
              <a:t>Structural Dynamic Behavior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FBB9-7961-EF54-583C-6CCC258E4D3D}"/>
              </a:ext>
            </a:extLst>
          </p:cNvPr>
          <p:cNvSpPr txBox="1"/>
          <p:nvPr/>
        </p:nvSpPr>
        <p:spPr>
          <a:xfrm>
            <a:off x="840721" y="6004050"/>
            <a:ext cx="4242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https://www.skyscrapercenter.com/building/111-west-57th-street/14320</a:t>
            </a:r>
          </a:p>
        </p:txBody>
      </p:sp>
    </p:spTree>
    <p:extLst>
      <p:ext uri="{BB962C8B-B14F-4D97-AF65-F5344CB8AC3E}">
        <p14:creationId xmlns:p14="http://schemas.microsoft.com/office/powerpoint/2010/main" val="238655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341E-6885-F6FF-5931-1C8336199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7FD42-63E3-B9C5-1C94-ABCC8CF1A75D}"/>
              </a:ext>
            </a:extLst>
          </p:cNvPr>
          <p:cNvSpPr txBox="1"/>
          <p:nvPr/>
        </p:nvSpPr>
        <p:spPr>
          <a:xfrm>
            <a:off x="776176" y="457201"/>
            <a:ext cx="6996223" cy="5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b="1" dirty="0">
                <a:solidFill>
                  <a:srgbClr val="006699"/>
                </a:solidFill>
                <a:latin typeface="Arial"/>
              </a:rPr>
              <a:t>Concrete vs. Steel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system: Reinforced concrete shear wall core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 system: Steel framing (floors, connections)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Behavior: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like a cantilevered concrete tube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added damping devices (TMD) and foundation anchor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 building like Steinway Tower: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Reinforced concrete advantages: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mass → better damping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stiffness for drift control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for low-frequency wind response (~0.1–0.2 Hz)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pure steel moment frame would: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too flexible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to excessive occupant motion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4E61EB-AB84-B946-7459-A4EB1CFD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321567"/>
            <a:ext cx="19014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1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0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43A2-319E-96BA-1372-80014152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CD421-9C0B-BC92-136A-23066913A4FA}"/>
              </a:ext>
            </a:extLst>
          </p:cNvPr>
          <p:cNvSpPr/>
          <p:nvPr/>
        </p:nvSpPr>
        <p:spPr>
          <a:xfrm>
            <a:off x="371009" y="3964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kumimoji="1" lang="en-US" sz="2000" b="1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SDOF System, Applied Force </a:t>
            </a:r>
            <a:endParaRPr lang="en-US" sz="2000" b="1" dirty="0">
              <a:solidFill>
                <a:srgbClr val="3366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10D724-5FAC-1066-5D5B-6FDAF8A4B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473549"/>
                  </p:ext>
                </p:extLst>
              </p:nvPr>
            </p:nvGraphicFramePr>
            <p:xfrm>
              <a:off x="5747680" y="1106429"/>
              <a:ext cx="3200400" cy="2663082"/>
            </p:xfrm>
            <a:graphic>
              <a:graphicData uri="http://schemas.openxmlformats.org/drawingml/2006/table">
                <a:tbl>
                  <a:tblPr/>
                  <a:tblGrid>
                    <a:gridCol w="4741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618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m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mass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c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viscous damping coefficient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k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stiffness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x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displacement of the mass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F</m:t>
                              </m:r>
                            </m:oMath>
                          </a14:m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(t)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applied force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sz="14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kumimoji="1" lang="en-US" sz="14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angular natural frequency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590439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natural frequency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7173328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T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period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706137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1" lang="en-US" sz="14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sz="14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viscous damping ratio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91707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10D724-5FAC-1066-5D5B-6FDAF8A4B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473549"/>
                  </p:ext>
                </p:extLst>
              </p:nvPr>
            </p:nvGraphicFramePr>
            <p:xfrm>
              <a:off x="5747680" y="1106429"/>
              <a:ext cx="3200400" cy="2663082"/>
            </p:xfrm>
            <a:graphic>
              <a:graphicData uri="http://schemas.openxmlformats.org/drawingml/2006/table">
                <a:tbl>
                  <a:tblPr/>
                  <a:tblGrid>
                    <a:gridCol w="4741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618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m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mass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c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viscous damping coefficient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k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stiffness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x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displacement of the mass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412500" r="-574359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applied force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502041" r="-574359" b="-3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angular natural frequency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590439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602041" r="-574359" b="-2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natural frequency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7173328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a:t>T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period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706137"/>
                      </a:ext>
                    </a:extLst>
                  </a:tr>
                  <a:tr h="2958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800000" r="-574359" b="-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latin typeface="Calibri" pitchFamily="34" charset="0"/>
                              <a:ea typeface="Times New Roman"/>
                              <a:cs typeface="Times New Roman"/>
                            </a:rPr>
                            <a:t>viscous damping ratio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9170706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F370535-ACF3-048D-A8A6-00E1C1B4ACA3}"/>
              </a:ext>
            </a:extLst>
          </p:cNvPr>
          <p:cNvGrpSpPr/>
          <p:nvPr/>
        </p:nvGrpSpPr>
        <p:grpSpPr>
          <a:xfrm>
            <a:off x="506262" y="1498806"/>
            <a:ext cx="3240736" cy="1702492"/>
            <a:chOff x="734862" y="1772906"/>
            <a:chExt cx="3240736" cy="1702492"/>
          </a:xfrm>
        </p:grpSpPr>
        <p:sp>
          <p:nvSpPr>
            <p:cNvPr id="22" name="Rectangle 273">
              <a:extLst>
                <a:ext uri="{FF2B5EF4-FFF2-40B4-BE49-F238E27FC236}">
                  <a16:creationId xmlns:a16="http://schemas.microsoft.com/office/drawing/2014/main" id="{3844880F-D3EB-828C-3BAB-C53DF640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561" y="2247090"/>
              <a:ext cx="670431" cy="57765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25" name="Line 276">
              <a:extLst>
                <a:ext uri="{FF2B5EF4-FFF2-40B4-BE49-F238E27FC236}">
                  <a16:creationId xmlns:a16="http://schemas.microsoft.com/office/drawing/2014/main" id="{28E30974-23F1-E9AE-E1E9-0422580E9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7507" y="2823474"/>
              <a:ext cx="0" cy="2336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26" name="Line 277">
              <a:extLst>
                <a:ext uri="{FF2B5EF4-FFF2-40B4-BE49-F238E27FC236}">
                  <a16:creationId xmlns:a16="http://schemas.microsoft.com/office/drawing/2014/main" id="{0026BD77-22A5-E005-F496-515670AC7D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244" y="3057074"/>
              <a:ext cx="0" cy="69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27" name="Line 278">
              <a:extLst>
                <a:ext uri="{FF2B5EF4-FFF2-40B4-BE49-F238E27FC236}">
                  <a16:creationId xmlns:a16="http://schemas.microsoft.com/office/drawing/2014/main" id="{D0511238-E3C6-65FD-3EA0-C08D0A4A5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1006" y="3057710"/>
              <a:ext cx="1891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28" name="Line 279">
              <a:extLst>
                <a:ext uri="{FF2B5EF4-FFF2-40B4-BE49-F238E27FC236}">
                  <a16:creationId xmlns:a16="http://schemas.microsoft.com/office/drawing/2014/main" id="{266C4568-29F0-D38E-4D89-27FFF218A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9723" y="3057075"/>
              <a:ext cx="0" cy="69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0" name="Line 281">
              <a:extLst>
                <a:ext uri="{FF2B5EF4-FFF2-40B4-BE49-F238E27FC236}">
                  <a16:creationId xmlns:a16="http://schemas.microsoft.com/office/drawing/2014/main" id="{635A52E7-14F8-0DBC-B788-77393DB33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7507" y="3117379"/>
              <a:ext cx="0" cy="2113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1" name="Line 282">
              <a:extLst>
                <a:ext uri="{FF2B5EF4-FFF2-40B4-BE49-F238E27FC236}">
                  <a16:creationId xmlns:a16="http://schemas.microsoft.com/office/drawing/2014/main" id="{D54F02B5-F3A8-6D18-9994-DB5558877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886" y="2823474"/>
              <a:ext cx="635" cy="533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2" name="Line 283">
              <a:extLst>
                <a:ext uri="{FF2B5EF4-FFF2-40B4-BE49-F238E27FC236}">
                  <a16:creationId xmlns:a16="http://schemas.microsoft.com/office/drawing/2014/main" id="{ED7108F1-C4CB-ABAA-3649-948F13FC9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678" y="3285597"/>
              <a:ext cx="1270" cy="431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3" name="Line 284">
              <a:extLst>
                <a:ext uri="{FF2B5EF4-FFF2-40B4-BE49-F238E27FC236}">
                  <a16:creationId xmlns:a16="http://schemas.microsoft.com/office/drawing/2014/main" id="{42C64465-B959-CCF9-4DC2-8BAC77232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0714" y="3026605"/>
              <a:ext cx="98406" cy="57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4" name="Line 285">
              <a:extLst>
                <a:ext uri="{FF2B5EF4-FFF2-40B4-BE49-F238E27FC236}">
                  <a16:creationId xmlns:a16="http://schemas.microsoft.com/office/drawing/2014/main" id="{16015CDF-8354-7972-0576-B255C3613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507" y="3140866"/>
              <a:ext cx="98406" cy="57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5" name="Line 286">
              <a:extLst>
                <a:ext uri="{FF2B5EF4-FFF2-40B4-BE49-F238E27FC236}">
                  <a16:creationId xmlns:a16="http://schemas.microsoft.com/office/drawing/2014/main" id="{F6F2BE8E-B33B-0D22-64BE-B0280C59F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0714" y="2906631"/>
              <a:ext cx="98406" cy="57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6" name="Line 287">
              <a:extLst>
                <a:ext uri="{FF2B5EF4-FFF2-40B4-BE49-F238E27FC236}">
                  <a16:creationId xmlns:a16="http://schemas.microsoft.com/office/drawing/2014/main" id="{80B1180B-0819-D75D-0F24-C92CEE0B6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507" y="3197362"/>
              <a:ext cx="98406" cy="57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7" name="Line 288">
              <a:extLst>
                <a:ext uri="{FF2B5EF4-FFF2-40B4-BE49-F238E27FC236}">
                  <a16:creationId xmlns:a16="http://schemas.microsoft.com/office/drawing/2014/main" id="{6BD01BFB-19B1-71A4-6D4C-BFF789B7C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507" y="2970744"/>
              <a:ext cx="98406" cy="56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8" name="Line 289">
              <a:extLst>
                <a:ext uri="{FF2B5EF4-FFF2-40B4-BE49-F238E27FC236}">
                  <a16:creationId xmlns:a16="http://schemas.microsoft.com/office/drawing/2014/main" id="{1530D9B7-A7A6-CDE9-6A04-C9E41A2D7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714" y="3085640"/>
              <a:ext cx="98406" cy="56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39" name="Line 290">
              <a:extLst>
                <a:ext uri="{FF2B5EF4-FFF2-40B4-BE49-F238E27FC236}">
                  <a16:creationId xmlns:a16="http://schemas.microsoft.com/office/drawing/2014/main" id="{CBF6B095-FB73-72B3-80BC-E1DA55465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678" y="3254493"/>
              <a:ext cx="44441" cy="215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40" name="Line 291">
              <a:extLst>
                <a:ext uri="{FF2B5EF4-FFF2-40B4-BE49-F238E27FC236}">
                  <a16:creationId xmlns:a16="http://schemas.microsoft.com/office/drawing/2014/main" id="{682E9FEF-99F2-6A4D-1B5A-8212240B5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886" y="2876161"/>
              <a:ext cx="44441" cy="317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41" name="Rectangle 292">
              <a:extLst>
                <a:ext uri="{FF2B5EF4-FFF2-40B4-BE49-F238E27FC236}">
                  <a16:creationId xmlns:a16="http://schemas.microsoft.com/office/drawing/2014/main" id="{45BE8303-EB45-3810-1FE6-4138FC72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093" y="2403881"/>
              <a:ext cx="412671" cy="241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prstClr val="black"/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2" name="Rectangle 293">
              <a:extLst>
                <a:ext uri="{FF2B5EF4-FFF2-40B4-BE49-F238E27FC236}">
                  <a16:creationId xmlns:a16="http://schemas.microsoft.com/office/drawing/2014/main" id="{9D37AD85-D93A-A817-0045-3CE3CB88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862" y="2935196"/>
              <a:ext cx="248872" cy="273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Rectangle 294">
              <a:extLst>
                <a:ext uri="{FF2B5EF4-FFF2-40B4-BE49-F238E27FC236}">
                  <a16:creationId xmlns:a16="http://schemas.microsoft.com/office/drawing/2014/main" id="{D7E91FC7-06AF-D71B-31AB-ECDC8E589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657" y="2872987"/>
              <a:ext cx="212049" cy="234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4" name="Text Box 2444">
              <a:extLst>
                <a:ext uri="{FF2B5EF4-FFF2-40B4-BE49-F238E27FC236}">
                  <a16:creationId xmlns:a16="http://schemas.microsoft.com/office/drawing/2014/main" id="{3FE8CC4C-8470-FAC1-2A25-C6A40C667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929" y="2022376"/>
              <a:ext cx="266649" cy="3148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AutoShape 296">
              <a:extLst>
                <a:ext uri="{FF2B5EF4-FFF2-40B4-BE49-F238E27FC236}">
                  <a16:creationId xmlns:a16="http://schemas.microsoft.com/office/drawing/2014/main" id="{E8464D04-C453-14CE-DF6D-6CC38862B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14" y="3328763"/>
              <a:ext cx="1156748" cy="6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46" name="AutoShape 297">
              <a:extLst>
                <a:ext uri="{FF2B5EF4-FFF2-40B4-BE49-F238E27FC236}">
                  <a16:creationId xmlns:a16="http://schemas.microsoft.com/office/drawing/2014/main" id="{3E69AE27-5440-A6C1-6C2E-57EA05B84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649" y="1852254"/>
              <a:ext cx="0" cy="3948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47" name="Text Box 2447">
              <a:extLst>
                <a:ext uri="{FF2B5EF4-FFF2-40B4-BE49-F238E27FC236}">
                  <a16:creationId xmlns:a16="http://schemas.microsoft.com/office/drawing/2014/main" id="{CE964106-D91A-A94A-A4BF-2E615743A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074" y="1780523"/>
              <a:ext cx="266649" cy="3148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8" name="AutoShape 299">
              <a:extLst>
                <a:ext uri="{FF2B5EF4-FFF2-40B4-BE49-F238E27FC236}">
                  <a16:creationId xmlns:a16="http://schemas.microsoft.com/office/drawing/2014/main" id="{0070584C-86BE-0D65-EDAC-A2571EFD6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940" y="3328763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49" name="AutoShape 300">
              <a:extLst>
                <a:ext uri="{FF2B5EF4-FFF2-40B4-BE49-F238E27FC236}">
                  <a16:creationId xmlns:a16="http://schemas.microsoft.com/office/drawing/2014/main" id="{857BDD1D-D658-68A5-B7E8-52204FB8F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310" y="3334476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50" name="AutoShape 301">
              <a:extLst>
                <a:ext uri="{FF2B5EF4-FFF2-40B4-BE49-F238E27FC236}">
                  <a16:creationId xmlns:a16="http://schemas.microsoft.com/office/drawing/2014/main" id="{1FD3FC41-5514-99C3-6945-5772B425F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4204" y="3328763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51" name="AutoShape 302">
              <a:extLst>
                <a:ext uri="{FF2B5EF4-FFF2-40B4-BE49-F238E27FC236}">
                  <a16:creationId xmlns:a16="http://schemas.microsoft.com/office/drawing/2014/main" id="{3B71DE60-DBDB-3DE4-5835-A28367298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7052" y="3328763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52" name="AutoShape 303">
              <a:extLst>
                <a:ext uri="{FF2B5EF4-FFF2-40B4-BE49-F238E27FC236}">
                  <a16:creationId xmlns:a16="http://schemas.microsoft.com/office/drawing/2014/main" id="{D1DFCB40-330C-83B6-D1F6-6155806CB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3867" y="3334476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53" name="AutoShape 304">
              <a:extLst>
                <a:ext uri="{FF2B5EF4-FFF2-40B4-BE49-F238E27FC236}">
                  <a16:creationId xmlns:a16="http://schemas.microsoft.com/office/drawing/2014/main" id="{477D41AF-DB21-F335-93E9-234EB237F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8777" y="3328763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54" name="AutoShape 305">
              <a:extLst>
                <a:ext uri="{FF2B5EF4-FFF2-40B4-BE49-F238E27FC236}">
                  <a16:creationId xmlns:a16="http://schemas.microsoft.com/office/drawing/2014/main" id="{BDE2722B-70C5-162C-A1C8-BB9B4F5C3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1148" y="3328763"/>
              <a:ext cx="104755" cy="1409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12" name="Text Box 2457">
              <a:extLst>
                <a:ext uri="{FF2B5EF4-FFF2-40B4-BE49-F238E27FC236}">
                  <a16:creationId xmlns:a16="http://schemas.microsoft.com/office/drawing/2014/main" id="{79B5E8F1-E9FB-54CD-11E8-65631A840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949" y="2196307"/>
              <a:ext cx="266649" cy="3148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" name="AutoShape 309">
              <a:extLst>
                <a:ext uri="{FF2B5EF4-FFF2-40B4-BE49-F238E27FC236}">
                  <a16:creationId xmlns:a16="http://schemas.microsoft.com/office/drawing/2014/main" id="{6715E6C8-01A4-A150-B36E-A9656E884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578" y="1844637"/>
              <a:ext cx="0" cy="3948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14" name="Text Box 2459">
              <a:extLst>
                <a:ext uri="{FF2B5EF4-FFF2-40B4-BE49-F238E27FC236}">
                  <a16:creationId xmlns:a16="http://schemas.microsoft.com/office/drawing/2014/main" id="{D66CD642-D88F-15FE-52A8-DDC07F1B2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2003" y="1772906"/>
              <a:ext cx="266649" cy="3148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" name="AutoShape 311">
              <a:extLst>
                <a:ext uri="{FF2B5EF4-FFF2-40B4-BE49-F238E27FC236}">
                  <a16:creationId xmlns:a16="http://schemas.microsoft.com/office/drawing/2014/main" id="{C48F08AC-E33E-3835-B1A0-395FEF6BE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814" y="2826648"/>
              <a:ext cx="0" cy="3237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16" name="AutoShape 312">
              <a:extLst>
                <a:ext uri="{FF2B5EF4-FFF2-40B4-BE49-F238E27FC236}">
                  <a16:creationId xmlns:a16="http://schemas.microsoft.com/office/drawing/2014/main" id="{94D7FE64-1BF3-206E-D88E-C07CBD0B2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692" y="2817126"/>
              <a:ext cx="0" cy="3237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17" name="Text Box 2462">
              <a:extLst>
                <a:ext uri="{FF2B5EF4-FFF2-40B4-BE49-F238E27FC236}">
                  <a16:creationId xmlns:a16="http://schemas.microsoft.com/office/drawing/2014/main" id="{E09BC9CC-AED8-AB30-BE49-5314289E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451" y="2874257"/>
              <a:ext cx="448859" cy="367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 x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Text Box 2463">
              <a:extLst>
                <a:ext uri="{FF2B5EF4-FFF2-40B4-BE49-F238E27FC236}">
                  <a16:creationId xmlns:a16="http://schemas.microsoft.com/office/drawing/2014/main" id="{A4C78CCE-DE58-0D17-E388-197AE5A88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446" y="2879335"/>
              <a:ext cx="375424" cy="292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 ẋ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AutoShape 315">
              <a:extLst>
                <a:ext uri="{FF2B5EF4-FFF2-40B4-BE49-F238E27FC236}">
                  <a16:creationId xmlns:a16="http://schemas.microsoft.com/office/drawing/2014/main" id="{6B028DBC-43D4-C547-968A-B7AB6D3D81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2020" y="2411483"/>
              <a:ext cx="382140" cy="21903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20" name="Rectangle 316">
              <a:extLst>
                <a:ext uri="{FF2B5EF4-FFF2-40B4-BE49-F238E27FC236}">
                  <a16:creationId xmlns:a16="http://schemas.microsoft.com/office/drawing/2014/main" id="{2320292F-BA01-F8E1-437B-2BABCB51F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490" y="2239473"/>
              <a:ext cx="670432" cy="5776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sp>
          <p:nvSpPr>
            <p:cNvPr id="21" name="Rectangle 317">
              <a:extLst>
                <a:ext uri="{FF2B5EF4-FFF2-40B4-BE49-F238E27FC236}">
                  <a16:creationId xmlns:a16="http://schemas.microsoft.com/office/drawing/2014/main" id="{0F93BB9E-58AD-3D5E-1D9E-42EB9F538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953" y="2388647"/>
              <a:ext cx="412671" cy="241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prstClr val="black"/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13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1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6" name="AutoShape 315">
              <a:extLst>
                <a:ext uri="{FF2B5EF4-FFF2-40B4-BE49-F238E27FC236}">
                  <a16:creationId xmlns:a16="http://schemas.microsoft.com/office/drawing/2014/main" id="{27868D2B-4F0B-CC21-6F37-B17D6462CF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49391" y="2418783"/>
              <a:ext cx="382140" cy="21903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400" dirty="0">
                <a:solidFill>
                  <a:srgbClr val="EEECE1"/>
                </a:solidFill>
                <a:latin typeface="Arial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918269-B0A0-9401-C91D-91C8ABA5BD06}"/>
                </a:ext>
              </a:extLst>
            </p:cNvPr>
            <p:cNvCxnSpPr>
              <a:cxnSpLocks/>
            </p:cNvCxnSpPr>
            <p:nvPr/>
          </p:nvCxnSpPr>
          <p:spPr>
            <a:xfrm>
              <a:off x="1478622" y="3113888"/>
              <a:ext cx="1025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5F4D2C-0C3A-87C5-9669-CF0F478E83A1}"/>
                  </a:ext>
                </a:extLst>
              </p:cNvPr>
              <p:cNvSpPr txBox="1"/>
              <p:nvPr/>
            </p:nvSpPr>
            <p:spPr>
              <a:xfrm>
                <a:off x="512973" y="3674186"/>
                <a:ext cx="1832168" cy="24055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kumimoji="1" lang="en-US" sz="14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acc>
                            <m:accPr>
                              <m:chr m:val="̈"/>
                              <m:ctrlPr>
                                <a:rPr kumimoji="1" lang="en-US" sz="14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sz="14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acc>
                        <m:accPr>
                          <m:chr m:val="̈"/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acc>
                        <m:accPr>
                          <m:chr m:val="̇"/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kx</m:t>
                      </m:r>
                      <m: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sz="14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buClr>
                    <a:srgbClr val="EEECE1"/>
                  </a:buClr>
                  <a:buSzPts val="14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sz="14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den>
                      </m:f>
                      <m:r>
                        <m:rPr>
                          <m:nor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2 </m:t>
                      </m:r>
                      <m:r>
                        <m:rPr>
                          <m:nor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ξ</m:t>
                      </m:r>
                      <m:r>
                        <m:rPr>
                          <m:nor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SzPts val="1400"/>
                </a:pPr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SzPts val="14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den>
                      </m:f>
                      <m:r>
                        <m:rPr>
                          <m:nor/>
                        </m:rPr>
                        <a:rPr kumimoji="1" lang="en-US" sz="14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sz="14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sz="14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1" lang="en-US" sz="14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  <m:sup>
                          <m:r>
                            <a:rPr kumimoji="1" lang="en-US" sz="14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SzPts val="1400"/>
                </a:pPr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SzPts val="14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sz="145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kumimoji="1" lang="en-US" sz="145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 2</m:t>
                          </m:r>
                          <m:r>
                            <m:rPr>
                              <m:sty m:val="p"/>
                            </m:rPr>
                            <a:rPr kumimoji="1" lang="el-GR" sz="145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sz="14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sz="14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1" lang="en-US" sz="14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kumimoji="1" lang="en-US" sz="14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1" lang="en-US" sz="14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sz="145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sz="145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45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45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sz="145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5F4D2C-0C3A-87C5-9669-CF0F478E8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3" y="3674186"/>
                <a:ext cx="1832168" cy="2405595"/>
              </a:xfrm>
              <a:prstGeom prst="rect">
                <a:avLst/>
              </a:prstGeom>
              <a:blipFill>
                <a:blip r:embed="rId3"/>
                <a:stretch>
                  <a:fillRect l="-11296" t="-33249" r="-16279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">
            <a:extLst>
              <a:ext uri="{FF2B5EF4-FFF2-40B4-BE49-F238E27FC236}">
                <a16:creationId xmlns:a16="http://schemas.microsoft.com/office/drawing/2014/main" id="{EE7A8DB1-DAA6-6DCE-8FED-E56AC8DDA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321567"/>
            <a:ext cx="19014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1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C951BECA-5502-5459-A570-C1215D3EF8CF}"/>
              </a:ext>
            </a:extLst>
          </p:cNvPr>
          <p:cNvSpPr/>
          <p:nvPr/>
        </p:nvSpPr>
        <p:spPr>
          <a:xfrm>
            <a:off x="3374007" y="4703087"/>
            <a:ext cx="6827268" cy="1188720"/>
          </a:xfrm>
          <a:prstGeom prst="rect">
            <a:avLst/>
          </a:prstGeom>
          <a:solidFill>
            <a:srgbClr val="F2F5FA"/>
          </a:solidFill>
          <a:ln w="9525">
            <a:solidFill>
              <a:srgbClr val="1F3A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11">
            <a:extLst>
              <a:ext uri="{FF2B5EF4-FFF2-40B4-BE49-F238E27FC236}">
                <a16:creationId xmlns:a16="http://schemas.microsoft.com/office/drawing/2014/main" id="{FE50148B-32E9-A2D2-200B-9916A2559E12}"/>
              </a:ext>
            </a:extLst>
          </p:cNvPr>
          <p:cNvSpPr/>
          <p:nvPr/>
        </p:nvSpPr>
        <p:spPr>
          <a:xfrm>
            <a:off x="3534298" y="4680406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3A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Applied to Steinway Tower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12">
                <a:extLst>
                  <a:ext uri="{FF2B5EF4-FFF2-40B4-BE49-F238E27FC236}">
                    <a16:creationId xmlns:a16="http://schemas.microsoft.com/office/drawing/2014/main" id="{498600A7-858E-DFE4-D8C0-BF57D4B88956}"/>
                  </a:ext>
                </a:extLst>
              </p:cNvPr>
              <p:cNvSpPr/>
              <p:nvPr/>
            </p:nvSpPr>
            <p:spPr>
              <a:xfrm>
                <a:off x="3613672" y="5355669"/>
                <a:ext cx="6349477" cy="2743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1F3A6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f</a:t>
                </a:r>
                <a:r>
                  <a:rPr lang="en-US" sz="1350" b="1" dirty="0">
                    <a:solidFill>
                      <a:srgbClr val="1F3A6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ₙ ≈ 0.1 Hz</a:t>
                </a:r>
                <a:r>
                  <a:rPr lang="en-US" sz="1350" dirty="0">
                    <a:solidFill>
                      <a:srgbClr val="88888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 →  </a:t>
                </a:r>
                <a:r>
                  <a:rPr lang="en-US" sz="1350" b="1" dirty="0">
                    <a:solidFill>
                      <a:srgbClr val="1F3A6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T ≈ 10 s</a:t>
                </a:r>
                <a:r>
                  <a:rPr lang="en-US" sz="1350" dirty="0">
                    <a:solidFill>
                      <a:srgbClr val="333333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 sway period — roughly 100× slower than a typical floor vibration</a:t>
                </a:r>
              </a:p>
              <a:p>
                <a:endParaRPr lang="en-US" sz="1200" dirty="0">
                  <a:solidFill>
                    <a:srgbClr val="333333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sz="1350" b="1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ξ</m:t>
                    </m:r>
                    <m:r>
                      <m:rPr>
                        <m:nor/>
                      </m:rPr>
                      <a:rPr kumimoji="1" lang="en-US" sz="1350" b="1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1350" b="1" dirty="0">
                    <a:solidFill>
                      <a:srgbClr val="1F3A6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≈  1–2%</a:t>
                </a:r>
                <a:r>
                  <a:rPr lang="en-US" sz="1350" dirty="0">
                    <a:solidFill>
                      <a:srgbClr val="333333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 intrinsic concrete damping — TMD raises total to roughly </a:t>
                </a:r>
                <a:r>
                  <a:rPr lang="en-US" sz="1350" b="1" dirty="0">
                    <a:solidFill>
                      <a:srgbClr val="1F3A6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4–7%</a:t>
                </a:r>
                <a:r>
                  <a:rPr lang="en-US" sz="1350" dirty="0">
                    <a:solidFill>
                      <a:srgbClr val="333333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of critical</a:t>
                </a:r>
                <a:endParaRPr lang="en-US" sz="1350" dirty="0"/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9" name="Text 12">
                <a:extLst>
                  <a:ext uri="{FF2B5EF4-FFF2-40B4-BE49-F238E27FC236}">
                    <a16:creationId xmlns:a16="http://schemas.microsoft.com/office/drawing/2014/main" id="{498600A7-858E-DFE4-D8C0-BF57D4B8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672" y="5355669"/>
                <a:ext cx="6349477" cy="274320"/>
              </a:xfrm>
              <a:prstGeom prst="rect">
                <a:avLst/>
              </a:prstGeom>
              <a:blipFill>
                <a:blip r:embed="rId4"/>
                <a:stretch>
                  <a:fillRect l="-1537" t="-113333" b="-6444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87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C9B8-85CA-2D8C-32CF-339B5D1C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746070-3C3E-448B-77E4-B96666D5525E}"/>
                  </a:ext>
                </a:extLst>
              </p:cNvPr>
              <p:cNvSpPr txBox="1"/>
              <p:nvPr/>
            </p:nvSpPr>
            <p:spPr>
              <a:xfrm>
                <a:off x="776177" y="637506"/>
                <a:ext cx="7479182" cy="4960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r>
                  <a:rPr lang="en-US" sz="1600" b="1" dirty="0">
                    <a:solidFill>
                      <a:srgbClr val="006699"/>
                    </a:solidFill>
                    <a:latin typeface="Arial"/>
                  </a:rPr>
                  <a:t>Natural Frequencies</a:t>
                </a:r>
                <a:br>
                  <a:rPr lang="en-US" sz="1600" b="1" dirty="0">
                    <a:solidFill>
                      <a:srgbClr val="006699"/>
                    </a:solidFill>
                    <a:latin typeface="Arial"/>
                  </a:rPr>
                </a:b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Frequencies estimated from H/46 rule, ASCE 7 period formulas, and standard cantilever mode-shape ratios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Actual FE model results from WSP and RWDI wind-tunnel study are proprietary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Mode 1 is well-constrained by physical TMD tuning evidence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H/46 rule is based on empirical data</a:t>
                </a:r>
              </a:p>
              <a:p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/>
                          </m:ctrlPr>
                        </m:sSubPr>
                        <m:e>
                          <m:r>
                            <a:rPr lang="en-US" sz="1500" i="1"/>
                            <m:t>𝑓</m:t>
                          </m:r>
                        </m:e>
                        <m:sub>
                          <m:r>
                            <a:rPr lang="en-US" sz="1500" i="1"/>
                            <m:t>1</m:t>
                          </m:r>
                        </m:sub>
                      </m:sSub>
                      <m:r>
                        <a:rPr lang="en-US" sz="1500"/>
                        <m:t>≈</m:t>
                      </m:r>
                      <m:f>
                        <m:fPr>
                          <m:ctrlPr>
                            <a:rPr lang="en-US" sz="1500" i="1"/>
                          </m:ctrlPr>
                        </m:fPr>
                        <m:num>
                          <m:r>
                            <a:rPr lang="en-US" sz="1500" i="1"/>
                            <m:t>46</m:t>
                          </m:r>
                        </m:num>
                        <m:den>
                          <m:r>
                            <a:rPr lang="en-US" sz="1500" i="1"/>
                            <m:t>𝐻</m:t>
                          </m:r>
                        </m:den>
                      </m:f>
                    </m:oMath>
                  </m:oMathPara>
                </a14:m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where</a:t>
                </a:r>
              </a:p>
              <a:p>
                <a:endParaRPr lang="en-US" sz="150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ar-AE" sz="1500"/>
                        </m:ctrlPr>
                      </m:sSubPr>
                      <m:e>
                        <m:r>
                          <a:rPr lang="ar-AE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ar-AE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fundamental (1st-mode) natural frequency in Hz</a:t>
                </a:r>
              </a:p>
              <a:p>
                <a:pPr lvl="3"/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building height in meters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746070-3C3E-448B-77E4-B96666D55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7" y="637506"/>
                <a:ext cx="7479182" cy="4960845"/>
              </a:xfrm>
              <a:prstGeom prst="rect">
                <a:avLst/>
              </a:prstGeom>
              <a:blipFill>
                <a:blip r:embed="rId2"/>
                <a:stretch>
                  <a:fillRect l="-407" t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3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3CB54-43F2-F726-600D-61712CB0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8B35A-B66D-2B79-6978-A5C9B632C27A}"/>
              </a:ext>
            </a:extLst>
          </p:cNvPr>
          <p:cNvSpPr txBox="1"/>
          <p:nvPr/>
        </p:nvSpPr>
        <p:spPr>
          <a:xfrm>
            <a:off x="776176" y="457201"/>
            <a:ext cx="103382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b="1" dirty="0">
                <a:solidFill>
                  <a:srgbClr val="006699"/>
                </a:solidFill>
                <a:latin typeface="Arial"/>
              </a:rPr>
              <a:t>Natural Frequencies</a:t>
            </a:r>
            <a:br>
              <a:rPr lang="en-US" sz="1600" b="1" dirty="0">
                <a:solidFill>
                  <a:srgbClr val="006699"/>
                </a:solidFill>
                <a:latin typeface="Arial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8501F-3D5B-2E79-4960-D42EF987A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25262"/>
              </p:ext>
            </p:extLst>
          </p:nvPr>
        </p:nvGraphicFramePr>
        <p:xfrm>
          <a:off x="576688" y="1440717"/>
          <a:ext cx="10537781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98">
                  <a:extLst>
                    <a:ext uri="{9D8B030D-6E8A-4147-A177-3AD203B41FA5}">
                      <a16:colId xmlns:a16="http://schemas.microsoft.com/office/drawing/2014/main" val="1804901095"/>
                    </a:ext>
                  </a:extLst>
                </a:gridCol>
                <a:gridCol w="1811969">
                  <a:extLst>
                    <a:ext uri="{9D8B030D-6E8A-4147-A177-3AD203B41FA5}">
                      <a16:colId xmlns:a16="http://schemas.microsoft.com/office/drawing/2014/main" val="3028350621"/>
                    </a:ext>
                  </a:extLst>
                </a:gridCol>
                <a:gridCol w="1700011">
                  <a:extLst>
                    <a:ext uri="{9D8B030D-6E8A-4147-A177-3AD203B41FA5}">
                      <a16:colId xmlns:a16="http://schemas.microsoft.com/office/drawing/2014/main" val="2987541727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val="482119380"/>
                    </a:ext>
                  </a:extLst>
                </a:gridCol>
                <a:gridCol w="2607359">
                  <a:extLst>
                    <a:ext uri="{9D8B030D-6E8A-4147-A177-3AD203B41FA5}">
                      <a16:colId xmlns:a16="http://schemas.microsoft.com/office/drawing/2014/main" val="3134600102"/>
                    </a:ext>
                  </a:extLst>
                </a:gridCol>
                <a:gridCol w="2209341">
                  <a:extLst>
                    <a:ext uri="{9D8B030D-6E8A-4147-A177-3AD203B41FA5}">
                      <a16:colId xmlns:a16="http://schemas.microsoft.com/office/drawing/2014/main" val="2918425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</a:t>
                      </a:r>
                      <a:b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Frequency (Hz)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 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 shape Character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97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1st bending, N–S (weak axis, across narrow 18 m face)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~0.10–0.12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~8–10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Cantilever 1st bending; max modal displacement at tip, zero rotation at tip, zero at 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Lowest frequency; TMD tuned here. Governs across-wind response.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1st bending, E–W (strong axis, across 23 m face)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~0.13–0.16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~6–8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Cantilever 1st bending along the stiffer shear-wall axis; tip-dominant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Higher than mode 1 because the E–W shear walls give more lateral stiffness.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54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1st torsion (twist about vertical axis)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~0.18–0.25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~4–6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 rotates about vertical axis; displacement proportional to distance from 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Narrow plan + eccentric setbacks make torsional stiffness modest. Important for corner accelerations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68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2nd bending, N–S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~0.55–0.70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~1.5–1.8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Single node at ~0.78 H; tip and mid-height move opposite directions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Classical cantilever ratio ≈ 6.27× mode 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1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0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AA33-89A0-08B2-9092-AF602534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AEFED-0011-1310-2606-75087611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443797"/>
            <a:ext cx="7808864" cy="61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3FA45-C6A2-B721-F0DA-523ABF4ACC70}"/>
              </a:ext>
            </a:extLst>
          </p:cNvPr>
          <p:cNvSpPr txBox="1"/>
          <p:nvPr/>
        </p:nvSpPr>
        <p:spPr>
          <a:xfrm>
            <a:off x="436362" y="267706"/>
            <a:ext cx="5159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Barlow" panose="00000500000000000000" pitchFamily="2" charset="0"/>
                <a:cs typeface="Arial" pitchFamily="34" charset="0"/>
              </a:rPr>
              <a:t>Applied Force or Pressure, Wind or Fluid</a:t>
            </a:r>
            <a:endParaRPr lang="en-US" sz="2200" b="1" dirty="0">
              <a:solidFill>
                <a:srgbClr val="000000"/>
              </a:solidFill>
              <a:latin typeface="Barlow" panose="00000500000000000000" pitchFamily="2" charset="0"/>
            </a:endParaRPr>
          </a:p>
        </p:txBody>
      </p:sp>
      <p:pic>
        <p:nvPicPr>
          <p:cNvPr id="11" name="Picture 10" descr="vortex">
            <a:extLst>
              <a:ext uri="{FF2B5EF4-FFF2-40B4-BE49-F238E27FC236}">
                <a16:creationId xmlns:a16="http://schemas.microsoft.com/office/drawing/2014/main" id="{3504A0A4-5A57-A61A-2919-B7606155A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30" y="2238363"/>
            <a:ext cx="5159428" cy="238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D8E9CE-58BF-65EC-F459-33165814660D}"/>
              </a:ext>
            </a:extLst>
          </p:cNvPr>
          <p:cNvCxnSpPr>
            <a:cxnSpLocks/>
          </p:cNvCxnSpPr>
          <p:nvPr/>
        </p:nvCxnSpPr>
        <p:spPr>
          <a:xfrm flipH="1" flipV="1">
            <a:off x="1480265" y="2069689"/>
            <a:ext cx="21769" cy="1131967"/>
          </a:xfrm>
          <a:prstGeom prst="straightConnector1">
            <a:avLst/>
          </a:prstGeom>
          <a:ln w="571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4A9948-5FFB-6F0D-A644-5666236E40D4}"/>
              </a:ext>
            </a:extLst>
          </p:cNvPr>
          <p:cNvSpPr txBox="1"/>
          <p:nvPr/>
        </p:nvSpPr>
        <p:spPr>
          <a:xfrm>
            <a:off x="1214366" y="1523748"/>
            <a:ext cx="346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3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Oscillating force in vertical axis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5E90BC-DBB6-0802-9285-778FA70E6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61" y="177048"/>
            <a:ext cx="4762978" cy="60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58836"/>
      </p:ext>
    </p:extLst>
  </p:cSld>
  <p:clrMapOvr>
    <a:masterClrMapping/>
  </p:clrMapOvr>
  <p:transition spd="slow" advTm="1227576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1955</Words>
  <Application>Microsoft Office PowerPoint</Application>
  <PresentationFormat>Widescreen</PresentationFormat>
  <Paragraphs>317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Arial</vt:lpstr>
      <vt:lpstr>Barlow</vt:lpstr>
      <vt:lpstr>Calibri</vt:lpstr>
      <vt:lpstr>Cambria Math</vt:lpstr>
      <vt:lpstr>Helvetica</vt:lpstr>
      <vt:lpstr>Monotype Sorts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1</cp:revision>
  <cp:lastPrinted>2026-04-21T20:19:03Z</cp:lastPrinted>
  <dcterms:created xsi:type="dcterms:W3CDTF">2026-04-17T00:41:48Z</dcterms:created>
  <dcterms:modified xsi:type="dcterms:W3CDTF">2026-04-22T00:08:39Z</dcterms:modified>
</cp:coreProperties>
</file>