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723" r:id="rId5"/>
    <p:sldId id="714" r:id="rId6"/>
    <p:sldId id="715" r:id="rId7"/>
    <p:sldId id="729" r:id="rId8"/>
    <p:sldId id="727" r:id="rId9"/>
    <p:sldId id="716" r:id="rId10"/>
    <p:sldId id="479" r:id="rId11"/>
    <p:sldId id="471" r:id="rId12"/>
    <p:sldId id="502" r:id="rId13"/>
    <p:sldId id="491" r:id="rId14"/>
    <p:sldId id="469" r:id="rId15"/>
    <p:sldId id="728" r:id="rId16"/>
    <p:sldId id="510" r:id="rId17"/>
    <p:sldId id="717" r:id="rId18"/>
    <p:sldId id="718" r:id="rId19"/>
    <p:sldId id="726" r:id="rId20"/>
    <p:sldId id="730" r:id="rId21"/>
    <p:sldId id="719" r:id="rId22"/>
    <p:sldId id="736" r:id="rId23"/>
    <p:sldId id="732" r:id="rId24"/>
    <p:sldId id="733" r:id="rId25"/>
    <p:sldId id="73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A104F-F8B0-4C06-9D00-8FCAED79C838}" v="676" dt="2026-04-12T17:28:2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227" autoAdjust="0"/>
  </p:normalViewPr>
  <p:slideViewPr>
    <p:cSldViewPr>
      <p:cViewPr varScale="1">
        <p:scale>
          <a:sx n="75" d="100"/>
          <a:sy n="75" d="100"/>
        </p:scale>
        <p:origin x="75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 delMainMaster">
      <pc:chgData name="Tom Irvine" userId="262373fcfcd015cf" providerId="LiveId" clId="{3C89AC9C-B2C6-431B-938B-B7A22FB5427C}" dt="2026-04-12T17:41:45.013" v="3190" actId="1076"/>
      <pc:docMkLst>
        <pc:docMk/>
      </pc:docMkLst>
      <pc:sldChg chg="modSp mod">
        <pc:chgData name="Tom Irvine" userId="262373fcfcd015cf" providerId="LiveId" clId="{3C89AC9C-B2C6-431B-938B-B7A22FB5427C}" dt="2026-04-02T17:56:26.472" v="157" actId="255"/>
        <pc:sldMkLst>
          <pc:docMk/>
          <pc:sldMk cId="3844415311" sldId="256"/>
        </pc:sldMkLst>
        <pc:spChg chg="mod">
          <ac:chgData name="Tom Irvine" userId="262373fcfcd015cf" providerId="LiveId" clId="{3C89AC9C-B2C6-431B-938B-B7A22FB5427C}" dt="2026-04-02T17:56:26.472" v="157" actId="255"/>
          <ac:spMkLst>
            <pc:docMk/>
            <pc:sldMk cId="3844415311" sldId="256"/>
            <ac:spMk id="5" creationId="{00000000-0000-0000-0000-000000000000}"/>
          </ac:spMkLst>
        </pc:spChg>
      </pc:sldChg>
      <pc:sldChg chg="modSp add mod">
        <pc:chgData name="Tom Irvine" userId="262373fcfcd015cf" providerId="LiveId" clId="{3C89AC9C-B2C6-431B-938B-B7A22FB5427C}" dt="2026-04-11T11:46:49.569" v="1653" actId="255"/>
        <pc:sldMkLst>
          <pc:docMk/>
          <pc:sldMk cId="1736973294" sldId="469"/>
        </pc:sldMkLst>
        <pc:spChg chg="mod">
          <ac:chgData name="Tom Irvine" userId="262373fcfcd015cf" providerId="LiveId" clId="{3C89AC9C-B2C6-431B-938B-B7A22FB5427C}" dt="2026-04-11T11:46:49.569" v="1653" actId="255"/>
          <ac:spMkLst>
            <pc:docMk/>
            <pc:sldMk cId="1736973294" sldId="469"/>
            <ac:spMk id="2" creationId="{82C00635-3CDE-9538-4AAD-4A3A22301FA8}"/>
          </ac:spMkLst>
        </pc:spChg>
        <pc:spChg chg="mod">
          <ac:chgData name="Tom Irvine" userId="262373fcfcd015cf" providerId="LiveId" clId="{3C89AC9C-B2C6-431B-938B-B7A22FB5427C}" dt="2026-04-11T11:15:04.843" v="1422" actId="1076"/>
          <ac:spMkLst>
            <pc:docMk/>
            <pc:sldMk cId="1736973294" sldId="469"/>
            <ac:spMk id="5" creationId="{34774EB7-E864-908E-8B85-52937BB3D3E1}"/>
          </ac:spMkLst>
        </pc:spChg>
        <pc:spChg chg="mod">
          <ac:chgData name="Tom Irvine" userId="262373fcfcd015cf" providerId="LiveId" clId="{3C89AC9C-B2C6-431B-938B-B7A22FB5427C}" dt="2026-04-11T11:15:04.843" v="1422" actId="1076"/>
          <ac:spMkLst>
            <pc:docMk/>
            <pc:sldMk cId="1736973294" sldId="469"/>
            <ac:spMk id="27654" creationId="{AAD30B06-7273-2372-AB6F-B3F87F4B3AE2}"/>
          </ac:spMkLst>
        </pc:spChg>
      </pc:sldChg>
      <pc:sldChg chg="modSp add mod">
        <pc:chgData name="Tom Irvine" userId="262373fcfcd015cf" providerId="LiveId" clId="{3C89AC9C-B2C6-431B-938B-B7A22FB5427C}" dt="2026-04-03T13:58:39.277" v="665" actId="1076"/>
        <pc:sldMkLst>
          <pc:docMk/>
          <pc:sldMk cId="1172537097" sldId="471"/>
        </pc:sldMkLst>
        <pc:spChg chg="mod">
          <ac:chgData name="Tom Irvine" userId="262373fcfcd015cf" providerId="LiveId" clId="{3C89AC9C-B2C6-431B-938B-B7A22FB5427C}" dt="2026-04-03T13:58:32.770" v="663" actId="1076"/>
          <ac:spMkLst>
            <pc:docMk/>
            <pc:sldMk cId="1172537097" sldId="471"/>
            <ac:spMk id="2" creationId="{63D3775A-017A-728D-7242-CB9D213EC6EA}"/>
          </ac:spMkLst>
        </pc:spChg>
        <pc:spChg chg="mod">
          <ac:chgData name="Tom Irvine" userId="262373fcfcd015cf" providerId="LiveId" clId="{3C89AC9C-B2C6-431B-938B-B7A22FB5427C}" dt="2026-04-03T13:58:36.033" v="664" actId="1076"/>
          <ac:spMkLst>
            <pc:docMk/>
            <pc:sldMk cId="1172537097" sldId="471"/>
            <ac:spMk id="4" creationId="{E7E0BC56-F69A-48D3-EF59-2FFDB35D8080}"/>
          </ac:spMkLst>
        </pc:spChg>
        <pc:spChg chg="mod">
          <ac:chgData name="Tom Irvine" userId="262373fcfcd015cf" providerId="LiveId" clId="{3C89AC9C-B2C6-431B-938B-B7A22FB5427C}" dt="2026-04-03T13:58:25.104" v="660" actId="1076"/>
          <ac:spMkLst>
            <pc:docMk/>
            <pc:sldMk cId="1172537097" sldId="471"/>
            <ac:spMk id="5" creationId="{B98349C3-64C3-5DD5-79F6-5FE73D9895C7}"/>
          </ac:spMkLst>
        </pc:spChg>
        <pc:spChg chg="mod">
          <ac:chgData name="Tom Irvine" userId="262373fcfcd015cf" providerId="LiveId" clId="{3C89AC9C-B2C6-431B-938B-B7A22FB5427C}" dt="2026-04-03T13:58:27.922" v="661" actId="1076"/>
          <ac:spMkLst>
            <pc:docMk/>
            <pc:sldMk cId="1172537097" sldId="471"/>
            <ac:spMk id="27654" creationId="{40AC9BD3-8312-6F3E-9B7F-CCE5199503B3}"/>
          </ac:spMkLst>
        </pc:spChg>
        <pc:graphicFrameChg chg="mod">
          <ac:chgData name="Tom Irvine" userId="262373fcfcd015cf" providerId="LiveId" clId="{3C89AC9C-B2C6-431B-938B-B7A22FB5427C}" dt="2026-04-03T13:58:39.277" v="665" actId="1076"/>
          <ac:graphicFrameMkLst>
            <pc:docMk/>
            <pc:sldMk cId="1172537097" sldId="471"/>
            <ac:graphicFrameMk id="3" creationId="{003E8FB4-C30D-A436-DBBF-7A6672A6459C}"/>
          </ac:graphicFrameMkLst>
        </pc:graphicFrameChg>
        <pc:picChg chg="mod">
          <ac:chgData name="Tom Irvine" userId="262373fcfcd015cf" providerId="LiveId" clId="{3C89AC9C-B2C6-431B-938B-B7A22FB5427C}" dt="2026-04-03T13:58:29.717" v="662" actId="1076"/>
          <ac:picMkLst>
            <pc:docMk/>
            <pc:sldMk cId="1172537097" sldId="471"/>
            <ac:picMk id="8194" creationId="{67BFF0AC-7EC7-7F7F-6ECE-9F7F6B04C503}"/>
          </ac:picMkLst>
        </pc:picChg>
      </pc:sldChg>
      <pc:sldChg chg="modSp add del mod">
        <pc:chgData name="Tom Irvine" userId="262373fcfcd015cf" providerId="LiveId" clId="{3C89AC9C-B2C6-431B-938B-B7A22FB5427C}" dt="2026-04-03T13:52:31.910" v="658" actId="255"/>
        <pc:sldMkLst>
          <pc:docMk/>
          <pc:sldMk cId="813213571" sldId="479"/>
        </pc:sldMkLst>
        <pc:spChg chg="mod">
          <ac:chgData name="Tom Irvine" userId="262373fcfcd015cf" providerId="LiveId" clId="{3C89AC9C-B2C6-431B-938B-B7A22FB5427C}" dt="2026-04-03T13:52:17.967" v="655" actId="14100"/>
          <ac:spMkLst>
            <pc:docMk/>
            <pc:sldMk cId="813213571" sldId="479"/>
            <ac:spMk id="5" creationId="{7F6BC75A-C87D-8897-F04B-47404D44196C}"/>
          </ac:spMkLst>
        </pc:spChg>
        <pc:spChg chg="mod">
          <ac:chgData name="Tom Irvine" userId="262373fcfcd015cf" providerId="LiveId" clId="{3C89AC9C-B2C6-431B-938B-B7A22FB5427C}" dt="2026-04-03T13:52:22.694" v="656" actId="1076"/>
          <ac:spMkLst>
            <pc:docMk/>
            <pc:sldMk cId="813213571" sldId="479"/>
            <ac:spMk id="27654" creationId="{8614574F-B59F-4D8B-2D08-3C1CF8012477}"/>
          </ac:spMkLst>
        </pc:spChg>
        <pc:graphicFrameChg chg="mod modGraphic">
          <ac:chgData name="Tom Irvine" userId="262373fcfcd015cf" providerId="LiveId" clId="{3C89AC9C-B2C6-431B-938B-B7A22FB5427C}" dt="2026-04-03T13:52:31.910" v="658" actId="255"/>
          <ac:graphicFrameMkLst>
            <pc:docMk/>
            <pc:sldMk cId="813213571" sldId="479"/>
            <ac:graphicFrameMk id="2" creationId="{B5141337-94E4-1C59-990E-28D3D531A8E7}"/>
          </ac:graphicFrameMkLst>
        </pc:graphicFrameChg>
        <pc:picChg chg="mod">
          <ac:chgData name="Tom Irvine" userId="262373fcfcd015cf" providerId="LiveId" clId="{3C89AC9C-B2C6-431B-938B-B7A22FB5427C}" dt="2026-04-03T13:51:56.384" v="651" actId="14100"/>
          <ac:picMkLst>
            <pc:docMk/>
            <pc:sldMk cId="813213571" sldId="479"/>
            <ac:picMk id="3" creationId="{D3784EDF-6659-3F7E-D654-78E74F8A54D4}"/>
          </ac:picMkLst>
        </pc:picChg>
      </pc:sldChg>
      <pc:sldChg chg="modSp add mod">
        <pc:chgData name="Tom Irvine" userId="262373fcfcd015cf" providerId="LiveId" clId="{3C89AC9C-B2C6-431B-938B-B7A22FB5427C}" dt="2026-04-03T14:01:11.586" v="756" actId="1076"/>
        <pc:sldMkLst>
          <pc:docMk/>
          <pc:sldMk cId="2533454981" sldId="491"/>
        </pc:sldMkLst>
        <pc:spChg chg="mod">
          <ac:chgData name="Tom Irvine" userId="262373fcfcd015cf" providerId="LiveId" clId="{3C89AC9C-B2C6-431B-938B-B7A22FB5427C}" dt="2026-04-03T14:01:11.586" v="756" actId="1076"/>
          <ac:spMkLst>
            <pc:docMk/>
            <pc:sldMk cId="2533454981" sldId="491"/>
            <ac:spMk id="2" creationId="{F5DF2735-E287-D910-9F40-8F3F46A72931}"/>
          </ac:spMkLst>
        </pc:spChg>
        <pc:spChg chg="mod">
          <ac:chgData name="Tom Irvine" userId="262373fcfcd015cf" providerId="LiveId" clId="{3C89AC9C-B2C6-431B-938B-B7A22FB5427C}" dt="2026-04-03T14:01:01.672" v="753" actId="1076"/>
          <ac:spMkLst>
            <pc:docMk/>
            <pc:sldMk cId="2533454981" sldId="491"/>
            <ac:spMk id="5" creationId="{372B8118-C0A8-B815-1837-24811984EBF6}"/>
          </ac:spMkLst>
        </pc:spChg>
        <pc:spChg chg="mod">
          <ac:chgData name="Tom Irvine" userId="262373fcfcd015cf" providerId="LiveId" clId="{3C89AC9C-B2C6-431B-938B-B7A22FB5427C}" dt="2026-04-03T14:01:08.064" v="755" actId="1076"/>
          <ac:spMkLst>
            <pc:docMk/>
            <pc:sldMk cId="2533454981" sldId="491"/>
            <ac:spMk id="8" creationId="{E613F111-7D25-88A3-4C6B-BED40BA60B0C}"/>
          </ac:spMkLst>
        </pc:spChg>
        <pc:spChg chg="mod">
          <ac:chgData name="Tom Irvine" userId="262373fcfcd015cf" providerId="LiveId" clId="{3C89AC9C-B2C6-431B-938B-B7A22FB5427C}" dt="2026-04-03T14:01:06.156" v="754" actId="1076"/>
          <ac:spMkLst>
            <pc:docMk/>
            <pc:sldMk cId="2533454981" sldId="491"/>
            <ac:spMk id="27654" creationId="{91358148-7472-0288-F5A6-BA54C1704946}"/>
          </ac:spMkLst>
        </pc:spChg>
      </pc:sldChg>
      <pc:sldChg chg="addSp delSp modSp add mod">
        <pc:chgData name="Tom Irvine" userId="262373fcfcd015cf" providerId="LiveId" clId="{3C89AC9C-B2C6-431B-938B-B7A22FB5427C}" dt="2026-04-11T11:38:34.066" v="1646" actId="1076"/>
        <pc:sldMkLst>
          <pc:docMk/>
          <pc:sldMk cId="1069998515" sldId="502"/>
        </pc:sldMkLst>
        <pc:spChg chg="add mod">
          <ac:chgData name="Tom Irvine" userId="262373fcfcd015cf" providerId="LiveId" clId="{3C89AC9C-B2C6-431B-938B-B7A22FB5427C}" dt="2026-04-11T11:38:34.066" v="1646" actId="1076"/>
          <ac:spMkLst>
            <pc:docMk/>
            <pc:sldMk cId="1069998515" sldId="502"/>
            <ac:spMk id="3" creationId="{03739B99-F201-9A24-ABE4-1A58CB478A6F}"/>
          </ac:spMkLst>
        </pc:spChg>
        <pc:spChg chg="mod">
          <ac:chgData name="Tom Irvine" userId="262373fcfcd015cf" providerId="LiveId" clId="{3C89AC9C-B2C6-431B-938B-B7A22FB5427C}" dt="2026-04-03T14:06:38.794" v="759" actId="1076"/>
          <ac:spMkLst>
            <pc:docMk/>
            <pc:sldMk cId="1069998515" sldId="502"/>
            <ac:spMk id="5" creationId="{F41DA56C-4A1D-FDCA-3651-80B046A23C34}"/>
          </ac:spMkLst>
        </pc:spChg>
        <pc:spChg chg="mod">
          <ac:chgData name="Tom Irvine" userId="262373fcfcd015cf" providerId="LiveId" clId="{3C89AC9C-B2C6-431B-938B-B7A22FB5427C}" dt="2026-04-03T14:06:40.989" v="760" actId="1076"/>
          <ac:spMkLst>
            <pc:docMk/>
            <pc:sldMk cId="1069998515" sldId="502"/>
            <ac:spMk id="27654" creationId="{27D9E78D-2591-D586-ACFE-4E0EC0705A48}"/>
          </ac:spMkLst>
        </pc:spChg>
        <pc:graphicFrameChg chg="add mod">
          <ac:chgData name="Tom Irvine" userId="262373fcfcd015cf" providerId="LiveId" clId="{3C89AC9C-B2C6-431B-938B-B7A22FB5427C}" dt="2026-04-11T11:31:47.314" v="1538"/>
          <ac:graphicFrameMkLst>
            <pc:docMk/>
            <pc:sldMk cId="1069998515" sldId="502"/>
            <ac:graphicFrameMk id="2" creationId="{8A198853-C6E0-41C5-A334-91054A88CC3D}"/>
          </ac:graphicFrameMkLst>
        </pc:graphicFrameChg>
        <pc:graphicFrameChg chg="del mod modGraphic">
          <ac:chgData name="Tom Irvine" userId="262373fcfcd015cf" providerId="LiveId" clId="{3C89AC9C-B2C6-431B-938B-B7A22FB5427C}" dt="2026-04-11T11:33:08.034" v="1555" actId="21"/>
          <ac:graphicFrameMkLst>
            <pc:docMk/>
            <pc:sldMk cId="1069998515" sldId="502"/>
            <ac:graphicFrameMk id="4" creationId="{DAFB2487-CF24-BA2C-A504-FE3EDDFD1D3F}"/>
          </ac:graphicFrameMkLst>
        </pc:graphicFrameChg>
        <pc:graphicFrameChg chg="add mod modGraphic">
          <ac:chgData name="Tom Irvine" userId="262373fcfcd015cf" providerId="LiveId" clId="{3C89AC9C-B2C6-431B-938B-B7A22FB5427C}" dt="2026-04-11T11:38:29.782" v="1645" actId="14100"/>
          <ac:graphicFrameMkLst>
            <pc:docMk/>
            <pc:sldMk cId="1069998515" sldId="502"/>
            <ac:graphicFrameMk id="6" creationId="{0EE13D1F-F91E-AF1C-C7DC-392F85944222}"/>
          </ac:graphicFrameMkLst>
        </pc:graphicFrameChg>
        <pc:graphicFrameChg chg="add del mod">
          <ac:chgData name="Tom Irvine" userId="262373fcfcd015cf" providerId="LiveId" clId="{3C89AC9C-B2C6-431B-938B-B7A22FB5427C}" dt="2026-04-11T11:37:57.088" v="1634" actId="21"/>
          <ac:graphicFrameMkLst>
            <pc:docMk/>
            <pc:sldMk cId="1069998515" sldId="502"/>
            <ac:graphicFrameMk id="7" creationId="{EE9B0E4A-0580-4983-EADC-88C294DA5824}"/>
          </ac:graphicFrameMkLst>
        </pc:graphicFrameChg>
      </pc:sldChg>
      <pc:sldChg chg="addSp delSp modSp add del mod">
        <pc:chgData name="Tom Irvine" userId="262373fcfcd015cf" providerId="LiveId" clId="{3C89AC9C-B2C6-431B-938B-B7A22FB5427C}" dt="2026-04-11T11:11:49.956" v="1420" actId="2696"/>
        <pc:sldMkLst>
          <pc:docMk/>
          <pc:sldMk cId="2342881420" sldId="504"/>
        </pc:sldMkLst>
        <pc:graphicFrameChg chg="add mod modGraphic">
          <ac:chgData name="Tom Irvine" userId="262373fcfcd015cf" providerId="LiveId" clId="{3C89AC9C-B2C6-431B-938B-B7A22FB5427C}" dt="2026-04-11T11:10:33.764" v="1399" actId="255"/>
          <ac:graphicFrameMkLst>
            <pc:docMk/>
            <pc:sldMk cId="2342881420" sldId="504"/>
            <ac:graphicFrameMk id="4" creationId="{2C3F0C0C-B832-2886-9C3F-0F4300B84661}"/>
          </ac:graphicFrameMkLst>
        </pc:graphicFrameChg>
        <pc:graphicFrameChg chg="del mod modGraphic">
          <ac:chgData name="Tom Irvine" userId="262373fcfcd015cf" providerId="LiveId" clId="{3C89AC9C-B2C6-431B-938B-B7A22FB5427C}" dt="2026-04-11T11:10:16.879" v="1396" actId="21"/>
          <ac:graphicFrameMkLst>
            <pc:docMk/>
            <pc:sldMk cId="2342881420" sldId="504"/>
            <ac:graphicFrameMk id="6" creationId="{6F2D5431-3787-8A6D-8101-DCA7DA679885}"/>
          </ac:graphicFrameMkLst>
        </pc:graphicFrameChg>
      </pc:sldChg>
      <pc:sldChg chg="modSp add mod">
        <pc:chgData name="Tom Irvine" userId="262373fcfcd015cf" providerId="LiveId" clId="{3C89AC9C-B2C6-431B-938B-B7A22FB5427C}" dt="2026-04-11T11:47:10.054" v="1654" actId="255"/>
        <pc:sldMkLst>
          <pc:docMk/>
          <pc:sldMk cId="2819623856" sldId="510"/>
        </pc:sldMkLst>
        <pc:spChg chg="mod">
          <ac:chgData name="Tom Irvine" userId="262373fcfcd015cf" providerId="LiveId" clId="{3C89AC9C-B2C6-431B-938B-B7A22FB5427C}" dt="2026-04-11T11:47:10.054" v="1654" actId="255"/>
          <ac:spMkLst>
            <pc:docMk/>
            <pc:sldMk cId="2819623856" sldId="510"/>
            <ac:spMk id="3" creationId="{4A886C60-F31C-85FA-6816-A9227C4C664B}"/>
          </ac:spMkLst>
        </pc:spChg>
        <pc:spChg chg="mod">
          <ac:chgData name="Tom Irvine" userId="262373fcfcd015cf" providerId="LiveId" clId="{3C89AC9C-B2C6-431B-938B-B7A22FB5427C}" dt="2026-04-03T14:14:21.191" v="821" actId="1076"/>
          <ac:spMkLst>
            <pc:docMk/>
            <pc:sldMk cId="2819623856" sldId="510"/>
            <ac:spMk id="5" creationId="{2E2E9538-C9F4-35E5-3434-52A98BD95A55}"/>
          </ac:spMkLst>
        </pc:spChg>
        <pc:spChg chg="mod">
          <ac:chgData name="Tom Irvine" userId="262373fcfcd015cf" providerId="LiveId" clId="{3C89AC9C-B2C6-431B-938B-B7A22FB5427C}" dt="2026-04-03T14:14:39.929" v="825" actId="1076"/>
          <ac:spMkLst>
            <pc:docMk/>
            <pc:sldMk cId="2819623856" sldId="510"/>
            <ac:spMk id="8" creationId="{24E3C1AD-7202-4551-C4AF-627767562C8A}"/>
          </ac:spMkLst>
        </pc:spChg>
        <pc:spChg chg="mod">
          <ac:chgData name="Tom Irvine" userId="262373fcfcd015cf" providerId="LiveId" clId="{3C89AC9C-B2C6-431B-938B-B7A22FB5427C}" dt="2026-04-03T14:14:29.674" v="822" actId="1076"/>
          <ac:spMkLst>
            <pc:docMk/>
            <pc:sldMk cId="2819623856" sldId="510"/>
            <ac:spMk id="27654" creationId="{B13F5759-92BC-5351-B2E2-3E0322597FF8}"/>
          </ac:spMkLst>
        </pc:spChg>
        <pc:picChg chg="mod">
          <ac:chgData name="Tom Irvine" userId="262373fcfcd015cf" providerId="LiveId" clId="{3C89AC9C-B2C6-431B-938B-B7A22FB5427C}" dt="2026-04-03T14:14:37.272" v="824" actId="1076"/>
          <ac:picMkLst>
            <pc:docMk/>
            <pc:sldMk cId="2819623856" sldId="510"/>
            <ac:picMk id="1028" creationId="{1925557A-14EE-5FBA-5C5D-EF2C28AF5897}"/>
          </ac:picMkLst>
        </pc:picChg>
      </pc:sldChg>
      <pc:sldChg chg="addSp delSp modSp mod">
        <pc:chgData name="Tom Irvine" userId="262373fcfcd015cf" providerId="LiveId" clId="{3C89AC9C-B2C6-431B-938B-B7A22FB5427C}" dt="2026-04-02T18:28:51.618" v="529" actId="21"/>
        <pc:sldMkLst>
          <pc:docMk/>
          <pc:sldMk cId="1226235473" sldId="714"/>
        </pc:sldMkLst>
        <pc:spChg chg="mod">
          <ac:chgData name="Tom Irvine" userId="262373fcfcd015cf" providerId="LiveId" clId="{3C89AC9C-B2C6-431B-938B-B7A22FB5427C}" dt="2026-04-02T18:23:40.189" v="368" actId="1076"/>
          <ac:spMkLst>
            <pc:docMk/>
            <pc:sldMk cId="1226235473" sldId="714"/>
            <ac:spMk id="3" creationId="{D1516E11-7A34-BE61-BCA5-042231A5133D}"/>
          </ac:spMkLst>
        </pc:spChg>
        <pc:spChg chg="add mod">
          <ac:chgData name="Tom Irvine" userId="262373fcfcd015cf" providerId="LiveId" clId="{3C89AC9C-B2C6-431B-938B-B7A22FB5427C}" dt="2026-04-02T17:57:13.348" v="163" actId="1076"/>
          <ac:spMkLst>
            <pc:docMk/>
            <pc:sldMk cId="1226235473" sldId="714"/>
            <ac:spMk id="4" creationId="{78E8C7C6-E47D-3D67-6FC0-15883CA58B67}"/>
          </ac:spMkLst>
        </pc:spChg>
        <pc:spChg chg="add mod">
          <ac:chgData name="Tom Irvine" userId="262373fcfcd015cf" providerId="LiveId" clId="{3C89AC9C-B2C6-431B-938B-B7A22FB5427C}" dt="2026-04-02T18:26:02.527" v="475" actId="1076"/>
          <ac:spMkLst>
            <pc:docMk/>
            <pc:sldMk cId="1226235473" sldId="714"/>
            <ac:spMk id="7" creationId="{C32712DB-A3EB-AE69-9AFA-330BF6B8BB3A}"/>
          </ac:spMkLst>
        </pc:spChg>
        <pc:picChg chg="add mod">
          <ac:chgData name="Tom Irvine" userId="262373fcfcd015cf" providerId="LiveId" clId="{3C89AC9C-B2C6-431B-938B-B7A22FB5427C}" dt="2026-04-02T18:23:41.895" v="369" actId="1076"/>
          <ac:picMkLst>
            <pc:docMk/>
            <pc:sldMk cId="1226235473" sldId="714"/>
            <ac:picMk id="3074" creationId="{AF187C34-B5EB-6047-A661-F833307A9D2B}"/>
          </ac:picMkLst>
        </pc:picChg>
      </pc:sldChg>
      <pc:sldChg chg="addSp delSp modSp add mod">
        <pc:chgData name="Tom Irvine" userId="262373fcfcd015cf" providerId="LiveId" clId="{3C89AC9C-B2C6-431B-938B-B7A22FB5427C}" dt="2026-04-02T18:36:30.940" v="605" actId="255"/>
        <pc:sldMkLst>
          <pc:docMk/>
          <pc:sldMk cId="3789324941" sldId="715"/>
        </pc:sldMkLst>
        <pc:spChg chg="mod">
          <ac:chgData name="Tom Irvine" userId="262373fcfcd015cf" providerId="LiveId" clId="{3C89AC9C-B2C6-431B-938B-B7A22FB5427C}" dt="2026-04-02T18:27:26.413" v="509" actId="20577"/>
          <ac:spMkLst>
            <pc:docMk/>
            <pc:sldMk cId="3789324941" sldId="715"/>
            <ac:spMk id="2" creationId="{0A756598-A3DB-98B4-35B5-5A3257F441BA}"/>
          </ac:spMkLst>
        </pc:spChg>
        <pc:spChg chg="mod">
          <ac:chgData name="Tom Irvine" userId="262373fcfcd015cf" providerId="LiveId" clId="{3C89AC9C-B2C6-431B-938B-B7A22FB5427C}" dt="2026-04-02T18:36:30.940" v="605" actId="255"/>
          <ac:spMkLst>
            <pc:docMk/>
            <pc:sldMk cId="3789324941" sldId="715"/>
            <ac:spMk id="3" creationId="{58053B7E-D830-960E-26B6-9133A14E32E6}"/>
          </ac:spMkLst>
        </pc:spChg>
        <pc:spChg chg="add mod">
          <ac:chgData name="Tom Irvine" userId="262373fcfcd015cf" providerId="LiveId" clId="{3C89AC9C-B2C6-431B-938B-B7A22FB5427C}" dt="2026-04-02T18:33:06.293" v="583" actId="1076"/>
          <ac:spMkLst>
            <pc:docMk/>
            <pc:sldMk cId="3789324941" sldId="715"/>
            <ac:spMk id="5" creationId="{CC38F706-BCF3-7794-CB80-4C11DAABC570}"/>
          </ac:spMkLst>
        </pc:spChg>
        <pc:spChg chg="add mod">
          <ac:chgData name="Tom Irvine" userId="262373fcfcd015cf" providerId="LiveId" clId="{3C89AC9C-B2C6-431B-938B-B7A22FB5427C}" dt="2026-04-02T18:33:14.585" v="585" actId="1076"/>
          <ac:spMkLst>
            <pc:docMk/>
            <pc:sldMk cId="3789324941" sldId="715"/>
            <ac:spMk id="8" creationId="{9F543A1C-2273-F10C-7F9C-79F75216AD70}"/>
          </ac:spMkLst>
        </pc:spChg>
        <pc:spChg chg="add mod">
          <ac:chgData name="Tom Irvine" userId="262373fcfcd015cf" providerId="LiveId" clId="{3C89AC9C-B2C6-431B-938B-B7A22FB5427C}" dt="2026-04-02T18:36:20.152" v="604" actId="255"/>
          <ac:spMkLst>
            <pc:docMk/>
            <pc:sldMk cId="3789324941" sldId="715"/>
            <ac:spMk id="9" creationId="{5A8FAE22-DABB-B8AD-89A9-594B8D46EE03}"/>
          </ac:spMkLst>
        </pc:spChg>
        <pc:picChg chg="add mod">
          <ac:chgData name="Tom Irvine" userId="262373fcfcd015cf" providerId="LiveId" clId="{3C89AC9C-B2C6-431B-938B-B7A22FB5427C}" dt="2026-04-02T18:33:10.200" v="584" actId="1076"/>
          <ac:picMkLst>
            <pc:docMk/>
            <pc:sldMk cId="3789324941" sldId="715"/>
            <ac:picMk id="3076" creationId="{A705CA08-4D8A-98E7-C7BA-172AA5CE1C4C}"/>
          </ac:picMkLst>
        </pc:picChg>
        <pc:picChg chg="add mod">
          <ac:chgData name="Tom Irvine" userId="262373fcfcd015cf" providerId="LiveId" clId="{3C89AC9C-B2C6-431B-938B-B7A22FB5427C}" dt="2026-04-02T18:33:20.900" v="586" actId="14100"/>
          <ac:picMkLst>
            <pc:docMk/>
            <pc:sldMk cId="3789324941" sldId="715"/>
            <ac:picMk id="4100" creationId="{14240544-C1BF-E2E9-977D-ED90FA91E44B}"/>
          </ac:picMkLst>
        </pc:picChg>
        <pc:cxnChg chg="add mod">
          <ac:chgData name="Tom Irvine" userId="262373fcfcd015cf" providerId="LiveId" clId="{3C89AC9C-B2C6-431B-938B-B7A22FB5427C}" dt="2026-04-02T18:34:38.161" v="591" actId="1076"/>
          <ac:cxnSpMkLst>
            <pc:docMk/>
            <pc:sldMk cId="3789324941" sldId="715"/>
            <ac:cxnSpMk id="7" creationId="{E816A999-A8FC-A81C-FF0D-8A6D9898010F}"/>
          </ac:cxnSpMkLst>
        </pc:cxnChg>
      </pc:sldChg>
      <pc:sldChg chg="addSp delSp modSp add mod ord">
        <pc:chgData name="Tom Irvine" userId="262373fcfcd015cf" providerId="LiveId" clId="{3C89AC9C-B2C6-431B-938B-B7A22FB5427C}" dt="2026-04-03T14:16:12.368" v="847" actId="255"/>
        <pc:sldMkLst>
          <pc:docMk/>
          <pc:sldMk cId="451786273" sldId="716"/>
        </pc:sldMkLst>
        <pc:spChg chg="mod">
          <ac:chgData name="Tom Irvine" userId="262373fcfcd015cf" providerId="LiveId" clId="{3C89AC9C-B2C6-431B-938B-B7A22FB5427C}" dt="2026-04-03T13:49:37.856" v="640" actId="20577"/>
          <ac:spMkLst>
            <pc:docMk/>
            <pc:sldMk cId="451786273" sldId="716"/>
            <ac:spMk id="2" creationId="{EA9C553A-3B45-EBE9-CC19-B3AFAD63A23F}"/>
          </ac:spMkLst>
        </pc:spChg>
        <pc:spChg chg="mod">
          <ac:chgData name="Tom Irvine" userId="262373fcfcd015cf" providerId="LiveId" clId="{3C89AC9C-B2C6-431B-938B-B7A22FB5427C}" dt="2026-04-03T14:16:12.368" v="847" actId="255"/>
          <ac:spMkLst>
            <pc:docMk/>
            <pc:sldMk cId="451786273" sldId="716"/>
            <ac:spMk id="3" creationId="{D7FA8EF3-5817-5020-E9D2-E8D7619EB2EE}"/>
          </ac:spMkLst>
        </pc:spChg>
      </pc:sldChg>
      <pc:sldChg chg="addSp modSp add mod modAnim">
        <pc:chgData name="Tom Irvine" userId="262373fcfcd015cf" providerId="LiveId" clId="{3C89AC9C-B2C6-431B-938B-B7A22FB5427C}" dt="2026-04-11T10:53:38.101" v="1165" actId="20577"/>
        <pc:sldMkLst>
          <pc:docMk/>
          <pc:sldMk cId="789211258" sldId="717"/>
        </pc:sldMkLst>
        <pc:spChg chg="mod">
          <ac:chgData name="Tom Irvine" userId="262373fcfcd015cf" providerId="LiveId" clId="{3C89AC9C-B2C6-431B-938B-B7A22FB5427C}" dt="2026-04-03T14:08:37.942" v="789" actId="20577"/>
          <ac:spMkLst>
            <pc:docMk/>
            <pc:sldMk cId="789211258" sldId="717"/>
            <ac:spMk id="2" creationId="{139A0261-3F66-EE6C-11BC-5FCAE81EF556}"/>
          </ac:spMkLst>
        </pc:spChg>
        <pc:spChg chg="mod">
          <ac:chgData name="Tom Irvine" userId="262373fcfcd015cf" providerId="LiveId" clId="{3C89AC9C-B2C6-431B-938B-B7A22FB5427C}" dt="2026-04-11T10:53:38.101" v="1165" actId="20577"/>
          <ac:spMkLst>
            <pc:docMk/>
            <pc:sldMk cId="789211258" sldId="717"/>
            <ac:spMk id="3" creationId="{9BAB7E29-4134-9E14-65F2-C97FD856FC92}"/>
          </ac:spMkLst>
        </pc:spChg>
        <pc:spChg chg="add">
          <ac:chgData name="Tom Irvine" userId="262373fcfcd015cf" providerId="LiveId" clId="{3C89AC9C-B2C6-431B-938B-B7A22FB5427C}" dt="2026-04-11T10:51:16.901" v="1062"/>
          <ac:spMkLst>
            <pc:docMk/>
            <pc:sldMk cId="789211258" sldId="717"/>
            <ac:spMk id="8" creationId="{9AFC70D6-3A44-70F5-79A4-D033CCAF718E}"/>
          </ac:spMkLst>
        </pc:spChg>
        <pc:picChg chg="add mod">
          <ac:chgData name="Tom Irvine" userId="262373fcfcd015cf" providerId="LiveId" clId="{3C89AC9C-B2C6-431B-938B-B7A22FB5427C}" dt="2026-04-11T10:51:08.822" v="1061"/>
          <ac:picMkLst>
            <pc:docMk/>
            <pc:sldMk cId="789211258" sldId="717"/>
            <ac:picMk id="5" creationId="{F881391C-B73D-1CA7-F02D-70FCABF8CE67}"/>
          </ac:picMkLst>
        </pc:picChg>
        <pc:picChg chg="add mod">
          <ac:chgData name="Tom Irvine" userId="262373fcfcd015cf" providerId="LiveId" clId="{3C89AC9C-B2C6-431B-938B-B7A22FB5427C}" dt="2026-04-11T10:51:08.822" v="1061"/>
          <ac:picMkLst>
            <pc:docMk/>
            <pc:sldMk cId="789211258" sldId="717"/>
            <ac:picMk id="6" creationId="{8B07A90A-CEBA-A897-01BA-3A1FEF326608}"/>
          </ac:picMkLst>
        </pc:picChg>
        <pc:picChg chg="add mod">
          <ac:chgData name="Tom Irvine" userId="262373fcfcd015cf" providerId="LiveId" clId="{3C89AC9C-B2C6-431B-938B-B7A22FB5427C}" dt="2026-04-11T10:51:08.822" v="1061"/>
          <ac:picMkLst>
            <pc:docMk/>
            <pc:sldMk cId="789211258" sldId="717"/>
            <ac:picMk id="7" creationId="{8DAF211D-7F0E-ABE2-7EB8-4F43614B75D5}"/>
          </ac:picMkLst>
        </pc:picChg>
        <pc:picChg chg="add mod">
          <ac:chgData name="Tom Irvine" userId="262373fcfcd015cf" providerId="LiveId" clId="{3C89AC9C-B2C6-431B-938B-B7A22FB5427C}" dt="2026-04-03T15:29:31.291" v="851" actId="1076"/>
          <ac:picMkLst>
            <pc:docMk/>
            <pc:sldMk cId="789211258" sldId="717"/>
            <ac:picMk id="1026" creationId="{CBC81F3A-2314-C3B1-80B1-A5C32D643C0F}"/>
          </ac:picMkLst>
        </pc:picChg>
      </pc:sldChg>
      <pc:sldChg chg="addSp modSp add mod">
        <pc:chgData name="Tom Irvine" userId="262373fcfcd015cf" providerId="LiveId" clId="{3C89AC9C-B2C6-431B-938B-B7A22FB5427C}" dt="2026-04-11T11:47:26.934" v="1655" actId="1076"/>
        <pc:sldMkLst>
          <pc:docMk/>
          <pc:sldMk cId="654439560" sldId="718"/>
        </pc:sldMkLst>
        <pc:spChg chg="mod">
          <ac:chgData name="Tom Irvine" userId="262373fcfcd015cf" providerId="LiveId" clId="{3C89AC9C-B2C6-431B-938B-B7A22FB5427C}" dt="2026-04-03T15:29:53.306" v="877" actId="20577"/>
          <ac:spMkLst>
            <pc:docMk/>
            <pc:sldMk cId="654439560" sldId="718"/>
            <ac:spMk id="2" creationId="{47A72A68-E01C-FFA1-FA5E-6FE77DB0B01E}"/>
          </ac:spMkLst>
        </pc:spChg>
        <pc:spChg chg="mod">
          <ac:chgData name="Tom Irvine" userId="262373fcfcd015cf" providerId="LiveId" clId="{3C89AC9C-B2C6-431B-938B-B7A22FB5427C}" dt="2026-04-03T15:34:58.682" v="916" actId="1076"/>
          <ac:spMkLst>
            <pc:docMk/>
            <pc:sldMk cId="654439560" sldId="718"/>
            <ac:spMk id="3" creationId="{7A3914A3-4929-7040-88EB-431BFD8C921B}"/>
          </ac:spMkLst>
        </pc:spChg>
        <pc:spChg chg="add mod">
          <ac:chgData name="Tom Irvine" userId="262373fcfcd015cf" providerId="LiveId" clId="{3C89AC9C-B2C6-431B-938B-B7A22FB5427C}" dt="2026-04-11T11:47:26.934" v="1655" actId="1076"/>
          <ac:spMkLst>
            <pc:docMk/>
            <pc:sldMk cId="654439560" sldId="718"/>
            <ac:spMk id="9" creationId="{59ED20A7-061F-8439-C24B-0C958728D910}"/>
          </ac:spMkLst>
        </pc:spChg>
        <pc:spChg chg="add mod">
          <ac:chgData name="Tom Irvine" userId="262373fcfcd015cf" providerId="LiveId" clId="{3C89AC9C-B2C6-431B-938B-B7A22FB5427C}" dt="2026-04-03T15:38:19.048" v="976" actId="20577"/>
          <ac:spMkLst>
            <pc:docMk/>
            <pc:sldMk cId="654439560" sldId="718"/>
            <ac:spMk id="11" creationId="{B9FD6AA9-7C8C-A6FC-DBEE-34BDCD09A6B6}"/>
          </ac:spMkLst>
        </pc:spChg>
        <pc:graphicFrameChg chg="add mod modGraphic">
          <ac:chgData name="Tom Irvine" userId="262373fcfcd015cf" providerId="LiveId" clId="{3C89AC9C-B2C6-431B-938B-B7A22FB5427C}" dt="2026-04-03T15:36:15.163" v="918" actId="1076"/>
          <ac:graphicFrameMkLst>
            <pc:docMk/>
            <pc:sldMk cId="654439560" sldId="718"/>
            <ac:graphicFrameMk id="5" creationId="{29896E4A-C3D4-D850-802A-11B1AC9A85BE}"/>
          </ac:graphicFrameMkLst>
        </pc:graphicFrameChg>
        <pc:cxnChg chg="add mod">
          <ac:chgData name="Tom Irvine" userId="262373fcfcd015cf" providerId="LiveId" clId="{3C89AC9C-B2C6-431B-938B-B7A22FB5427C}" dt="2026-04-03T15:34:07.299" v="906" actId="14100"/>
          <ac:cxnSpMkLst>
            <pc:docMk/>
            <pc:sldMk cId="654439560" sldId="718"/>
            <ac:cxnSpMk id="7" creationId="{21069569-1623-B30A-C3AF-C7E0FEEA6D1B}"/>
          </ac:cxnSpMkLst>
        </pc:cxnChg>
      </pc:sldChg>
      <pc:sldChg chg="addSp delSp modSp add mod">
        <pc:chgData name="Tom Irvine" userId="262373fcfcd015cf" providerId="LiveId" clId="{3C89AC9C-B2C6-431B-938B-B7A22FB5427C}" dt="2026-04-12T17:24:39.790" v="3168" actId="21"/>
        <pc:sldMkLst>
          <pc:docMk/>
          <pc:sldMk cId="1271815178" sldId="719"/>
        </pc:sldMkLst>
        <pc:spChg chg="del mod">
          <ac:chgData name="Tom Irvine" userId="262373fcfcd015cf" providerId="LiveId" clId="{3C89AC9C-B2C6-431B-938B-B7A22FB5427C}" dt="2026-04-11T12:35:18.374" v="1796" actId="21"/>
          <ac:spMkLst>
            <pc:docMk/>
            <pc:sldMk cId="1271815178" sldId="719"/>
            <ac:spMk id="2" creationId="{5D019DBF-2E4C-E292-85AF-D4912BFC90DD}"/>
          </ac:spMkLst>
        </pc:spChg>
        <pc:spChg chg="del">
          <ac:chgData name="Tom Irvine" userId="262373fcfcd015cf" providerId="LiveId" clId="{3C89AC9C-B2C6-431B-938B-B7A22FB5427C}" dt="2026-04-11T12:35:20.331" v="1797" actId="21"/>
          <ac:spMkLst>
            <pc:docMk/>
            <pc:sldMk cId="1271815178" sldId="719"/>
            <ac:spMk id="3" creationId="{71D209D0-9EF4-D258-6295-7A4D8A2EED0D}"/>
          </ac:spMkLst>
        </pc:spChg>
        <pc:spChg chg="del">
          <ac:chgData name="Tom Irvine" userId="262373fcfcd015cf" providerId="LiveId" clId="{3C89AC9C-B2C6-431B-938B-B7A22FB5427C}" dt="2026-04-11T12:35:23.759" v="1799" actId="21"/>
          <ac:spMkLst>
            <pc:docMk/>
            <pc:sldMk cId="1271815178" sldId="719"/>
            <ac:spMk id="4" creationId="{AFA0593A-6DDF-A8CC-3DF8-6D7A3935D58D}"/>
          </ac:spMkLst>
        </pc:spChg>
        <pc:spChg chg="add del mod">
          <ac:chgData name="Tom Irvine" userId="262373fcfcd015cf" providerId="LiveId" clId="{3C89AC9C-B2C6-431B-938B-B7A22FB5427C}" dt="2026-04-12T17:24:39.790" v="3168" actId="21"/>
          <ac:spMkLst>
            <pc:docMk/>
            <pc:sldMk cId="1271815178" sldId="719"/>
            <ac:spMk id="7" creationId="{1E155B64-37CF-CCF8-5985-CD608C585B38}"/>
          </ac:spMkLst>
        </pc:spChg>
        <pc:spChg chg="add mod">
          <ac:chgData name="Tom Irvine" userId="262373fcfcd015cf" providerId="LiveId" clId="{3C89AC9C-B2C6-431B-938B-B7A22FB5427C}" dt="2026-04-11T18:48:29.485" v="1958" actId="14100"/>
          <ac:spMkLst>
            <pc:docMk/>
            <pc:sldMk cId="1271815178" sldId="719"/>
            <ac:spMk id="17" creationId="{C87C2314-1532-8419-3CBE-DC1D7DC7B0C1}"/>
          </ac:spMkLst>
        </pc:spChg>
        <pc:graphicFrameChg chg="add mod modGraphic">
          <ac:chgData name="Tom Irvine" userId="262373fcfcd015cf" providerId="LiveId" clId="{3C89AC9C-B2C6-431B-938B-B7A22FB5427C}" dt="2026-04-12T17:19:14.676" v="3015" actId="20577"/>
          <ac:graphicFrameMkLst>
            <pc:docMk/>
            <pc:sldMk cId="1271815178" sldId="719"/>
            <ac:graphicFrameMk id="12" creationId="{1608692E-5745-3225-D979-230B25E4C8BE}"/>
          </ac:graphicFrameMkLst>
        </pc:graphicFrameChg>
        <pc:picChg chg="add del mod">
          <ac:chgData name="Tom Irvine" userId="262373fcfcd015cf" providerId="LiveId" clId="{3C89AC9C-B2C6-431B-938B-B7A22FB5427C}" dt="2026-04-11T12:39:10.197" v="1820" actId="21"/>
          <ac:picMkLst>
            <pc:docMk/>
            <pc:sldMk cId="1271815178" sldId="719"/>
            <ac:picMk id="6" creationId="{C794C8FC-B2F2-994D-9C28-E06E830073F5}"/>
          </ac:picMkLst>
        </pc:picChg>
        <pc:picChg chg="add del mod">
          <ac:chgData name="Tom Irvine" userId="262373fcfcd015cf" providerId="LiveId" clId="{3C89AC9C-B2C6-431B-938B-B7A22FB5427C}" dt="2026-04-11T12:40:16.913" v="1822" actId="21"/>
          <ac:picMkLst>
            <pc:docMk/>
            <pc:sldMk cId="1271815178" sldId="719"/>
            <ac:picMk id="9" creationId="{2632DF1F-B84E-E9D1-DDF3-DC9F39D4ADC4}"/>
          </ac:picMkLst>
        </pc:picChg>
        <pc:picChg chg="add del mod">
          <ac:chgData name="Tom Irvine" userId="262373fcfcd015cf" providerId="LiveId" clId="{3C89AC9C-B2C6-431B-938B-B7A22FB5427C}" dt="2026-04-11T18:46:52.969" v="1885" actId="21"/>
          <ac:picMkLst>
            <pc:docMk/>
            <pc:sldMk cId="1271815178" sldId="719"/>
            <ac:picMk id="11" creationId="{51D8007F-F337-C45C-C4A1-85A57D1C5E5B}"/>
          </ac:picMkLst>
        </pc:picChg>
        <pc:picChg chg="add del mod">
          <ac:chgData name="Tom Irvine" userId="262373fcfcd015cf" providerId="LiveId" clId="{3C89AC9C-B2C6-431B-938B-B7A22FB5427C}" dt="2026-04-11T18:47:25.499" v="1888" actId="931"/>
          <ac:picMkLst>
            <pc:docMk/>
            <pc:sldMk cId="1271815178" sldId="719"/>
            <ac:picMk id="14" creationId="{9D6DF7F9-7D04-AB1B-509A-657F80564A5C}"/>
          </ac:picMkLst>
        </pc:picChg>
        <pc:picChg chg="add del mod">
          <ac:chgData name="Tom Irvine" userId="262373fcfcd015cf" providerId="LiveId" clId="{3C89AC9C-B2C6-431B-938B-B7A22FB5427C}" dt="2026-04-12T17:19:23.367" v="3016" actId="21"/>
          <ac:picMkLst>
            <pc:docMk/>
            <pc:sldMk cId="1271815178" sldId="719"/>
            <ac:picMk id="16" creationId="{03240165-239D-1E11-179F-866B9FD4FCC7}"/>
          </ac:picMkLst>
        </pc:picChg>
        <pc:picChg chg="add mod">
          <ac:chgData name="Tom Irvine" userId="262373fcfcd015cf" providerId="LiveId" clId="{3C89AC9C-B2C6-431B-938B-B7A22FB5427C}" dt="2026-04-12T17:24:33.019" v="3167" actId="1076"/>
          <ac:picMkLst>
            <pc:docMk/>
            <pc:sldMk cId="1271815178" sldId="719"/>
            <ac:picMk id="19" creationId="{C94B4835-3679-A576-EB10-5A0A763D33E8}"/>
          </ac:picMkLst>
        </pc:picChg>
        <pc:picChg chg="add">
          <ac:chgData name="Tom Irvine" userId="262373fcfcd015cf" providerId="LiveId" clId="{3C89AC9C-B2C6-431B-938B-B7A22FB5427C}" dt="2026-04-11T18:46:58.926" v="1886"/>
          <ac:picMkLst>
            <pc:docMk/>
            <pc:sldMk cId="1271815178" sldId="719"/>
            <ac:picMk id="3074" creationId="{3AFDF3C0-5955-B115-F383-B33B8564326E}"/>
          </ac:picMkLst>
        </pc:picChg>
      </pc:sldChg>
      <pc:sldChg chg="add del">
        <pc:chgData name="Tom Irvine" userId="262373fcfcd015cf" providerId="LiveId" clId="{3C89AC9C-B2C6-431B-938B-B7A22FB5427C}" dt="2026-04-11T12:10:13.722" v="1782" actId="2696"/>
        <pc:sldMkLst>
          <pc:docMk/>
          <pc:sldMk cId="2499816159" sldId="720"/>
        </pc:sldMkLst>
      </pc:sldChg>
      <pc:sldChg chg="add del">
        <pc:chgData name="Tom Irvine" userId="262373fcfcd015cf" providerId="LiveId" clId="{3C89AC9C-B2C6-431B-938B-B7A22FB5427C}" dt="2026-04-11T12:10:14.500" v="1783" actId="2696"/>
        <pc:sldMkLst>
          <pc:docMk/>
          <pc:sldMk cId="4073519184" sldId="721"/>
        </pc:sldMkLst>
      </pc:sldChg>
      <pc:sldChg chg="add del">
        <pc:chgData name="Tom Irvine" userId="262373fcfcd015cf" providerId="LiveId" clId="{3C89AC9C-B2C6-431B-938B-B7A22FB5427C}" dt="2026-04-11T12:10:16.447" v="1786" actId="2696"/>
        <pc:sldMkLst>
          <pc:docMk/>
          <pc:sldMk cId="3895158624" sldId="722"/>
        </pc:sldMkLst>
      </pc:sldChg>
      <pc:sldChg chg="addSp delSp modSp add mod ord">
        <pc:chgData name="Tom Irvine" userId="262373fcfcd015cf" providerId="LiveId" clId="{3C89AC9C-B2C6-431B-938B-B7A22FB5427C}" dt="2026-04-02T18:17:25.816" v="284" actId="1076"/>
        <pc:sldMkLst>
          <pc:docMk/>
          <pc:sldMk cId="165477022" sldId="723"/>
        </pc:sldMkLst>
        <pc:spChg chg="mod">
          <ac:chgData name="Tom Irvine" userId="262373fcfcd015cf" providerId="LiveId" clId="{3C89AC9C-B2C6-431B-938B-B7A22FB5427C}" dt="2026-04-02T18:17:07.218" v="283" actId="1076"/>
          <ac:spMkLst>
            <pc:docMk/>
            <pc:sldMk cId="165477022" sldId="723"/>
            <ac:spMk id="3" creationId="{C2A57EE7-DAD4-F7DA-51BA-22ED2EDD63F6}"/>
          </ac:spMkLst>
        </pc:spChg>
        <pc:picChg chg="add mod">
          <ac:chgData name="Tom Irvine" userId="262373fcfcd015cf" providerId="LiveId" clId="{3C89AC9C-B2C6-431B-938B-B7A22FB5427C}" dt="2026-04-02T18:13:27.958" v="214" actId="1076"/>
          <ac:picMkLst>
            <pc:docMk/>
            <pc:sldMk cId="165477022" sldId="723"/>
            <ac:picMk id="9" creationId="{73DF0A2C-5041-B31C-7795-8DC21CAD902E}"/>
          </ac:picMkLst>
        </pc:picChg>
        <pc:picChg chg="add mod">
          <ac:chgData name="Tom Irvine" userId="262373fcfcd015cf" providerId="LiveId" clId="{3C89AC9C-B2C6-431B-938B-B7A22FB5427C}" dt="2026-04-02T18:13:36.125" v="218" actId="1076"/>
          <ac:picMkLst>
            <pc:docMk/>
            <pc:sldMk cId="165477022" sldId="723"/>
            <ac:picMk id="2053" creationId="{6CD0730A-F9C4-0CBC-60B9-FCA685ECEA06}"/>
          </ac:picMkLst>
        </pc:picChg>
        <pc:picChg chg="add mod">
          <ac:chgData name="Tom Irvine" userId="262373fcfcd015cf" providerId="LiveId" clId="{3C89AC9C-B2C6-431B-938B-B7A22FB5427C}" dt="2026-04-02T18:17:25.816" v="284" actId="1076"/>
          <ac:picMkLst>
            <pc:docMk/>
            <pc:sldMk cId="165477022" sldId="723"/>
            <ac:picMk id="2055" creationId="{9B156C50-91B3-DFAF-4963-E09B06B4BA19}"/>
          </ac:picMkLst>
        </pc:picChg>
      </pc:sldChg>
      <pc:sldChg chg="add del">
        <pc:chgData name="Tom Irvine" userId="262373fcfcd015cf" providerId="LiveId" clId="{3C89AC9C-B2C6-431B-938B-B7A22FB5427C}" dt="2026-04-11T12:10:15.194" v="1784" actId="2696"/>
        <pc:sldMkLst>
          <pc:docMk/>
          <pc:sldMk cId="848675909" sldId="724"/>
        </pc:sldMkLst>
      </pc:sldChg>
      <pc:sldChg chg="add del">
        <pc:chgData name="Tom Irvine" userId="262373fcfcd015cf" providerId="LiveId" clId="{3C89AC9C-B2C6-431B-938B-B7A22FB5427C}" dt="2026-04-11T12:10:15.783" v="1785" actId="2696"/>
        <pc:sldMkLst>
          <pc:docMk/>
          <pc:sldMk cId="3666391889" sldId="725"/>
        </pc:sldMkLst>
      </pc:sldChg>
      <pc:sldChg chg="modSp add mod ord">
        <pc:chgData name="Tom Irvine" userId="262373fcfcd015cf" providerId="LiveId" clId="{3C89AC9C-B2C6-431B-938B-B7A22FB5427C}" dt="2026-04-03T15:44:07.740" v="1059"/>
        <pc:sldMkLst>
          <pc:docMk/>
          <pc:sldMk cId="4115676536" sldId="726"/>
        </pc:sldMkLst>
        <pc:spChg chg="mod">
          <ac:chgData name="Tom Irvine" userId="262373fcfcd015cf" providerId="LiveId" clId="{3C89AC9C-B2C6-431B-938B-B7A22FB5427C}" dt="2026-04-03T15:40:00.959" v="1019" actId="20577"/>
          <ac:spMkLst>
            <pc:docMk/>
            <pc:sldMk cId="4115676536" sldId="726"/>
            <ac:spMk id="2" creationId="{ABD6E162-A8BD-B967-339A-88FD696F7FD4}"/>
          </ac:spMkLst>
        </pc:spChg>
        <pc:spChg chg="mod">
          <ac:chgData name="Tom Irvine" userId="262373fcfcd015cf" providerId="LiveId" clId="{3C89AC9C-B2C6-431B-938B-B7A22FB5427C}" dt="2026-04-03T15:41:11.963" v="1057" actId="255"/>
          <ac:spMkLst>
            <pc:docMk/>
            <pc:sldMk cId="4115676536" sldId="726"/>
            <ac:spMk id="3" creationId="{A722D849-12D8-73D2-6945-F0D298AB1B2D}"/>
          </ac:spMkLst>
        </pc:spChg>
      </pc:sldChg>
      <pc:sldChg chg="addSp delSp modSp add del mod">
        <pc:chgData name="Tom Irvine" userId="262373fcfcd015cf" providerId="LiveId" clId="{3C89AC9C-B2C6-431B-938B-B7A22FB5427C}" dt="2026-04-11T11:32:02.641" v="1540" actId="2696"/>
        <pc:sldMkLst>
          <pc:docMk/>
          <pc:sldMk cId="2526345633" sldId="727"/>
        </pc:sldMkLst>
        <pc:spChg chg="mod">
          <ac:chgData name="Tom Irvine" userId="262373fcfcd015cf" providerId="LiveId" clId="{3C89AC9C-B2C6-431B-938B-B7A22FB5427C}" dt="2026-04-11T11:02:23.357" v="1244" actId="20577"/>
          <ac:spMkLst>
            <pc:docMk/>
            <pc:sldMk cId="2526345633" sldId="727"/>
            <ac:spMk id="2" creationId="{C7BA2571-4A56-9750-6714-A5E0540E4C66}"/>
          </ac:spMkLst>
        </pc:spChg>
        <pc:spChg chg="del mod">
          <ac:chgData name="Tom Irvine" userId="262373fcfcd015cf" providerId="LiveId" clId="{3C89AC9C-B2C6-431B-938B-B7A22FB5427C}" dt="2026-04-11T11:05:14.627" v="1297" actId="21"/>
          <ac:spMkLst>
            <pc:docMk/>
            <pc:sldMk cId="2526345633" sldId="727"/>
            <ac:spMk id="3" creationId="{4CD1214C-F753-400F-30A3-AD2107A65646}"/>
          </ac:spMkLst>
        </pc:spChg>
        <pc:graphicFrameChg chg="add mod">
          <ac:chgData name="Tom Irvine" userId="262373fcfcd015cf" providerId="LiveId" clId="{3C89AC9C-B2C6-431B-938B-B7A22FB5427C}" dt="2026-04-11T11:03:40.198" v="1245"/>
          <ac:graphicFrameMkLst>
            <pc:docMk/>
            <pc:sldMk cId="2526345633" sldId="727"/>
            <ac:graphicFrameMk id="5" creationId="{2579B3F3-C6F2-E72D-C3B3-4F1D66C6DDED}"/>
          </ac:graphicFrameMkLst>
        </pc:graphicFrameChg>
        <pc:graphicFrameChg chg="add mod">
          <ac:chgData name="Tom Irvine" userId="262373fcfcd015cf" providerId="LiveId" clId="{3C89AC9C-B2C6-431B-938B-B7A22FB5427C}" dt="2026-04-11T11:03:40.198" v="1245"/>
          <ac:graphicFrameMkLst>
            <pc:docMk/>
            <pc:sldMk cId="2526345633" sldId="727"/>
            <ac:graphicFrameMk id="6" creationId="{412B7FF0-966A-F5D2-55BD-312206EB31C4}"/>
          </ac:graphicFrameMkLst>
        </pc:graphicFrameChg>
        <pc:graphicFrameChg chg="add mod">
          <ac:chgData name="Tom Irvine" userId="262373fcfcd015cf" providerId="LiveId" clId="{3C89AC9C-B2C6-431B-938B-B7A22FB5427C}" dt="2026-04-11T11:03:40.198" v="1245"/>
          <ac:graphicFrameMkLst>
            <pc:docMk/>
            <pc:sldMk cId="2526345633" sldId="727"/>
            <ac:graphicFrameMk id="7" creationId="{DF7B99B7-D719-B669-A4A9-495144733B1B}"/>
          </ac:graphicFrameMkLst>
        </pc:graphicFrameChg>
        <pc:graphicFrameChg chg="add mod">
          <ac:chgData name="Tom Irvine" userId="262373fcfcd015cf" providerId="LiveId" clId="{3C89AC9C-B2C6-431B-938B-B7A22FB5427C}" dt="2026-04-11T11:03:40.198" v="1245"/>
          <ac:graphicFrameMkLst>
            <pc:docMk/>
            <pc:sldMk cId="2526345633" sldId="727"/>
            <ac:graphicFrameMk id="8" creationId="{31A02189-30B6-B7E5-8004-1A6B65EE46B8}"/>
          </ac:graphicFrameMkLst>
        </pc:graphicFrameChg>
        <pc:graphicFrameChg chg="add mod">
          <ac:chgData name="Tom Irvine" userId="262373fcfcd015cf" providerId="LiveId" clId="{3C89AC9C-B2C6-431B-938B-B7A22FB5427C}" dt="2026-04-11T11:03:40.198" v="1245"/>
          <ac:graphicFrameMkLst>
            <pc:docMk/>
            <pc:sldMk cId="2526345633" sldId="727"/>
            <ac:graphicFrameMk id="9" creationId="{2D194BE3-0ED5-A643-CD24-CC17F9D91578}"/>
          </ac:graphicFrameMkLst>
        </pc:graphicFrameChg>
        <pc:graphicFrameChg chg="add del mod modGraphic">
          <ac:chgData name="Tom Irvine" userId="262373fcfcd015cf" providerId="LiveId" clId="{3C89AC9C-B2C6-431B-938B-B7A22FB5427C}" dt="2026-04-11T11:07:00.331" v="1366" actId="21"/>
          <ac:graphicFrameMkLst>
            <pc:docMk/>
            <pc:sldMk cId="2526345633" sldId="727"/>
            <ac:graphicFrameMk id="10" creationId="{B9E787C0-EC32-6C78-59E1-69DD855A7D62}"/>
          </ac:graphicFrameMkLst>
        </pc:graphicFrameChg>
        <pc:graphicFrameChg chg="add mod modGraphic">
          <ac:chgData name="Tom Irvine" userId="262373fcfcd015cf" providerId="LiveId" clId="{3C89AC9C-B2C6-431B-938B-B7A22FB5427C}" dt="2026-04-11T11:07:10.540" v="1369" actId="1076"/>
          <ac:graphicFrameMkLst>
            <pc:docMk/>
            <pc:sldMk cId="2526345633" sldId="727"/>
            <ac:graphicFrameMk id="11" creationId="{7B3BE207-DF20-A13B-CE85-533D84B3809B}"/>
          </ac:graphicFrameMkLst>
        </pc:graphicFrameChg>
      </pc:sldChg>
      <pc:sldChg chg="add del">
        <pc:chgData name="Tom Irvine" userId="262373fcfcd015cf" providerId="LiveId" clId="{3C89AC9C-B2C6-431B-938B-B7A22FB5427C}" dt="2026-04-11T11:08:08.997" v="1373"/>
        <pc:sldMkLst>
          <pc:docMk/>
          <pc:sldMk cId="2813988239" sldId="728"/>
        </pc:sldMkLst>
      </pc:sldChg>
      <pc:sldChg chg="add del">
        <pc:chgData name="Tom Irvine" userId="262373fcfcd015cf" providerId="LiveId" clId="{3C89AC9C-B2C6-431B-938B-B7A22FB5427C}" dt="2026-04-11T11:08:00.752" v="1371"/>
        <pc:sldMkLst>
          <pc:docMk/>
          <pc:sldMk cId="2856660014" sldId="728"/>
        </pc:sldMkLst>
      </pc:sldChg>
      <pc:sldChg chg="modSp add mod ord">
        <pc:chgData name="Tom Irvine" userId="262373fcfcd015cf" providerId="LiveId" clId="{3C89AC9C-B2C6-431B-938B-B7A22FB5427C}" dt="2026-04-11T11:35:48.203" v="1576" actId="255"/>
        <pc:sldMkLst>
          <pc:docMk/>
          <pc:sldMk cId="3649233607" sldId="728"/>
        </pc:sldMkLst>
        <pc:spChg chg="mod">
          <ac:chgData name="Tom Irvine" userId="262373fcfcd015cf" providerId="LiveId" clId="{3C89AC9C-B2C6-431B-938B-B7A22FB5427C}" dt="2026-04-11T11:16:57.041" v="1469" actId="20577"/>
          <ac:spMkLst>
            <pc:docMk/>
            <pc:sldMk cId="3649233607" sldId="728"/>
            <ac:spMk id="2" creationId="{F852A82E-D650-CEAE-9487-36F54DF3C809}"/>
          </ac:spMkLst>
        </pc:spChg>
        <pc:graphicFrameChg chg="mod modGraphic">
          <ac:chgData name="Tom Irvine" userId="262373fcfcd015cf" providerId="LiveId" clId="{3C89AC9C-B2C6-431B-938B-B7A22FB5427C}" dt="2026-04-11T11:35:48.203" v="1576" actId="255"/>
          <ac:graphicFrameMkLst>
            <pc:docMk/>
            <pc:sldMk cId="3649233607" sldId="728"/>
            <ac:graphicFrameMk id="11" creationId="{909E0C8F-61C0-48AA-EA38-CF5DD8E963FE}"/>
          </ac:graphicFrameMkLst>
        </pc:graphicFrameChg>
      </pc:sldChg>
      <pc:sldChg chg="add del">
        <pc:chgData name="Tom Irvine" userId="262373fcfcd015cf" providerId="LiveId" clId="{3C89AC9C-B2C6-431B-938B-B7A22FB5427C}" dt="2026-04-11T11:32:15.928" v="1542"/>
        <pc:sldMkLst>
          <pc:docMk/>
          <pc:sldMk cId="346760927" sldId="729"/>
        </pc:sldMkLst>
      </pc:sldChg>
      <pc:sldChg chg="add del ord">
        <pc:chgData name="Tom Irvine" userId="262373fcfcd015cf" providerId="LiveId" clId="{3C89AC9C-B2C6-431B-938B-B7A22FB5427C}" dt="2026-04-11T11:33:49.600" v="1562" actId="2696"/>
        <pc:sldMkLst>
          <pc:docMk/>
          <pc:sldMk cId="2446305088" sldId="729"/>
        </pc:sldMkLst>
      </pc:sldChg>
      <pc:sldChg chg="delSp modSp add mod">
        <pc:chgData name="Tom Irvine" userId="262373fcfcd015cf" providerId="LiveId" clId="{3C89AC9C-B2C6-431B-938B-B7A22FB5427C}" dt="2026-04-11T11:57:18.813" v="1762" actId="1076"/>
        <pc:sldMkLst>
          <pc:docMk/>
          <pc:sldMk cId="2643537646" sldId="729"/>
        </pc:sldMkLst>
        <pc:spChg chg="mod">
          <ac:chgData name="Tom Irvine" userId="262373fcfcd015cf" providerId="LiveId" clId="{3C89AC9C-B2C6-431B-938B-B7A22FB5427C}" dt="2026-04-11T11:54:58.130" v="1738" actId="14100"/>
          <ac:spMkLst>
            <pc:docMk/>
            <pc:sldMk cId="2643537646" sldId="729"/>
            <ac:spMk id="2" creationId="{92072DF0-A6FE-6C63-0D07-8B9CC6F4A761}"/>
          </ac:spMkLst>
        </pc:spChg>
        <pc:spChg chg="mod">
          <ac:chgData name="Tom Irvine" userId="262373fcfcd015cf" providerId="LiveId" clId="{3C89AC9C-B2C6-431B-938B-B7A22FB5427C}" dt="2026-04-11T11:57:18.813" v="1762" actId="1076"/>
          <ac:spMkLst>
            <pc:docMk/>
            <pc:sldMk cId="2643537646" sldId="729"/>
            <ac:spMk id="3" creationId="{444C5866-F2D6-6393-CD60-EFDB3C64FFE2}"/>
          </ac:spMkLst>
        </pc:spChg>
        <pc:spChg chg="del">
          <ac:chgData name="Tom Irvine" userId="262373fcfcd015cf" providerId="LiveId" clId="{3C89AC9C-B2C6-431B-938B-B7A22FB5427C}" dt="2026-04-11T11:51:42.990" v="1661" actId="21"/>
          <ac:spMkLst>
            <pc:docMk/>
            <pc:sldMk cId="2643537646" sldId="729"/>
            <ac:spMk id="5" creationId="{C7393BFA-6338-5106-E199-11F2D4CE8436}"/>
          </ac:spMkLst>
        </pc:spChg>
        <pc:spChg chg="del">
          <ac:chgData name="Tom Irvine" userId="262373fcfcd015cf" providerId="LiveId" clId="{3C89AC9C-B2C6-431B-938B-B7A22FB5427C}" dt="2026-04-11T11:51:42.990" v="1661" actId="21"/>
          <ac:spMkLst>
            <pc:docMk/>
            <pc:sldMk cId="2643537646" sldId="729"/>
            <ac:spMk id="8" creationId="{541D6EA6-371B-9069-41C1-FA44DB4BEEDF}"/>
          </ac:spMkLst>
        </pc:spChg>
        <pc:spChg chg="del">
          <ac:chgData name="Tom Irvine" userId="262373fcfcd015cf" providerId="LiveId" clId="{3C89AC9C-B2C6-431B-938B-B7A22FB5427C}" dt="2026-04-11T11:51:27.819" v="1657" actId="21"/>
          <ac:spMkLst>
            <pc:docMk/>
            <pc:sldMk cId="2643537646" sldId="729"/>
            <ac:spMk id="9" creationId="{FBBEC83E-8160-DE31-A9A5-C9F4613EE745}"/>
          </ac:spMkLst>
        </pc:spChg>
        <pc:picChg chg="del">
          <ac:chgData name="Tom Irvine" userId="262373fcfcd015cf" providerId="LiveId" clId="{3C89AC9C-B2C6-431B-938B-B7A22FB5427C}" dt="2026-04-11T11:51:42.990" v="1661" actId="21"/>
          <ac:picMkLst>
            <pc:docMk/>
            <pc:sldMk cId="2643537646" sldId="729"/>
            <ac:picMk id="3076" creationId="{0DCC24E4-E82E-D499-561B-A97028A7274B}"/>
          </ac:picMkLst>
        </pc:picChg>
        <pc:picChg chg="del">
          <ac:chgData name="Tom Irvine" userId="262373fcfcd015cf" providerId="LiveId" clId="{3C89AC9C-B2C6-431B-938B-B7A22FB5427C}" dt="2026-04-11T11:51:39.471" v="1660" actId="21"/>
          <ac:picMkLst>
            <pc:docMk/>
            <pc:sldMk cId="2643537646" sldId="729"/>
            <ac:picMk id="4100" creationId="{37AE9CBF-8021-8614-9BFC-925C5E2E3198}"/>
          </ac:picMkLst>
        </pc:picChg>
        <pc:cxnChg chg="del">
          <ac:chgData name="Tom Irvine" userId="262373fcfcd015cf" providerId="LiveId" clId="{3C89AC9C-B2C6-431B-938B-B7A22FB5427C}" dt="2026-04-11T11:51:30.791" v="1658" actId="21"/>
          <ac:cxnSpMkLst>
            <pc:docMk/>
            <pc:sldMk cId="2643537646" sldId="729"/>
            <ac:cxnSpMk id="7" creationId="{4DB79709-F206-3E7D-6644-CD6D55CB5673}"/>
          </ac:cxnSpMkLst>
        </pc:cxnChg>
      </pc:sldChg>
      <pc:sldChg chg="addSp delSp modSp add mod ord">
        <pc:chgData name="Tom Irvine" userId="262373fcfcd015cf" providerId="LiveId" clId="{3C89AC9C-B2C6-431B-938B-B7A22FB5427C}" dt="2026-04-11T21:45:38.648" v="2759"/>
        <pc:sldMkLst>
          <pc:docMk/>
          <pc:sldMk cId="4206451589" sldId="730"/>
        </pc:sldMkLst>
        <pc:spChg chg="mod">
          <ac:chgData name="Tom Irvine" userId="262373fcfcd015cf" providerId="LiveId" clId="{3C89AC9C-B2C6-431B-938B-B7A22FB5427C}" dt="2026-04-11T12:48:27.795" v="1884" actId="1076"/>
          <ac:spMkLst>
            <pc:docMk/>
            <pc:sldMk cId="4206451589" sldId="730"/>
            <ac:spMk id="3" creationId="{7401B0DC-C9E4-7400-9D61-D378F90E92A1}"/>
          </ac:spMkLst>
        </pc:spChg>
        <pc:spChg chg="add del mod">
          <ac:chgData name="Tom Irvine" userId="262373fcfcd015cf" providerId="LiveId" clId="{3C89AC9C-B2C6-431B-938B-B7A22FB5427C}" dt="2026-04-11T12:47:20.851" v="1867" actId="21"/>
          <ac:spMkLst>
            <pc:docMk/>
            <pc:sldMk cId="4206451589" sldId="730"/>
            <ac:spMk id="6" creationId="{39F9BA6E-D1AD-A714-C6F9-F776742E6E69}"/>
          </ac:spMkLst>
        </pc:spChg>
        <pc:graphicFrameChg chg="add mod modGraphic">
          <ac:chgData name="Tom Irvine" userId="262373fcfcd015cf" providerId="LiveId" clId="{3C89AC9C-B2C6-431B-938B-B7A22FB5427C}" dt="2026-04-11T12:48:14.538" v="1879" actId="1076"/>
          <ac:graphicFrameMkLst>
            <pc:docMk/>
            <pc:sldMk cId="4206451589" sldId="730"/>
            <ac:graphicFrameMk id="7" creationId="{B714E243-6BA0-F04B-77C7-CADC41B3DE2E}"/>
          </ac:graphicFrameMkLst>
        </pc:graphicFrameChg>
      </pc:sldChg>
      <pc:sldChg chg="addSp delSp modSp add del mod">
        <pc:chgData name="Tom Irvine" userId="262373fcfcd015cf" providerId="LiveId" clId="{3C89AC9C-B2C6-431B-938B-B7A22FB5427C}" dt="2026-04-11T22:11:10.284" v="2887" actId="2696"/>
        <pc:sldMkLst>
          <pc:docMk/>
          <pc:sldMk cId="1517669394" sldId="731"/>
        </pc:sldMkLst>
        <pc:spChg chg="del mod">
          <ac:chgData name="Tom Irvine" userId="262373fcfcd015cf" providerId="LiveId" clId="{3C89AC9C-B2C6-431B-938B-B7A22FB5427C}" dt="2026-04-11T22:09:29.187" v="2869" actId="21"/>
          <ac:spMkLst>
            <pc:docMk/>
            <pc:sldMk cId="1517669394" sldId="731"/>
            <ac:spMk id="3" creationId="{1EE31CBC-744E-2AAF-5407-9D0A6140FF14}"/>
          </ac:spMkLst>
        </pc:spChg>
        <pc:spChg chg="del">
          <ac:chgData name="Tom Irvine" userId="262373fcfcd015cf" providerId="LiveId" clId="{3C89AC9C-B2C6-431B-938B-B7A22FB5427C}" dt="2026-04-11T21:10:06.928" v="2528" actId="21"/>
          <ac:spMkLst>
            <pc:docMk/>
            <pc:sldMk cId="1517669394" sldId="731"/>
            <ac:spMk id="4" creationId="{48A8DC18-CC09-6A79-86F1-159BF97FDD75}"/>
          </ac:spMkLst>
        </pc:spChg>
        <pc:spChg chg="add mod">
          <ac:chgData name="Tom Irvine" userId="262373fcfcd015cf" providerId="LiveId" clId="{3C89AC9C-B2C6-431B-938B-B7A22FB5427C}" dt="2026-04-11T20:32:48.732" v="1965"/>
          <ac:spMkLst>
            <pc:docMk/>
            <pc:sldMk cId="1517669394" sldId="731"/>
            <ac:spMk id="5" creationId="{5B981F1C-80BC-3A9D-9303-F7E0F9CC46F0}"/>
          </ac:spMkLst>
        </pc:spChg>
        <pc:spChg chg="add del">
          <ac:chgData name="Tom Irvine" userId="262373fcfcd015cf" providerId="LiveId" clId="{3C89AC9C-B2C6-431B-938B-B7A22FB5427C}" dt="2026-04-11T20:32:56.573" v="1967" actId="22"/>
          <ac:spMkLst>
            <pc:docMk/>
            <pc:sldMk cId="1517669394" sldId="731"/>
            <ac:spMk id="7" creationId="{15E3D9CA-2FE1-FC40-B9F7-08821938805C}"/>
          </ac:spMkLst>
        </pc:spChg>
        <pc:spChg chg="add del mod">
          <ac:chgData name="Tom Irvine" userId="262373fcfcd015cf" providerId="LiveId" clId="{3C89AC9C-B2C6-431B-938B-B7A22FB5427C}" dt="2026-04-11T20:40:57.306" v="2194" actId="21"/>
          <ac:spMkLst>
            <pc:docMk/>
            <pc:sldMk cId="1517669394" sldId="731"/>
            <ac:spMk id="8" creationId="{BF290587-8320-9A36-40C5-8E7E8452296A}"/>
          </ac:spMkLst>
        </pc:spChg>
        <pc:spChg chg="add del">
          <ac:chgData name="Tom Irvine" userId="262373fcfcd015cf" providerId="LiveId" clId="{3C89AC9C-B2C6-431B-938B-B7A22FB5427C}" dt="2026-04-11T20:34:01.868" v="1977" actId="22"/>
          <ac:spMkLst>
            <pc:docMk/>
            <pc:sldMk cId="1517669394" sldId="731"/>
            <ac:spMk id="10" creationId="{5784831D-BB9B-8CB3-C8EE-D8131B9613F8}"/>
          </ac:spMkLst>
        </pc:spChg>
        <pc:spChg chg="add del">
          <ac:chgData name="Tom Irvine" userId="262373fcfcd015cf" providerId="LiveId" clId="{3C89AC9C-B2C6-431B-938B-B7A22FB5427C}" dt="2026-04-11T20:34:10.393" v="1979" actId="22"/>
          <ac:spMkLst>
            <pc:docMk/>
            <pc:sldMk cId="1517669394" sldId="731"/>
            <ac:spMk id="12" creationId="{6C0EDC91-BD11-469D-36ED-0AFE02C2916B}"/>
          </ac:spMkLst>
        </pc:spChg>
        <pc:spChg chg="add mod">
          <ac:chgData name="Tom Irvine" userId="262373fcfcd015cf" providerId="LiveId" clId="{3C89AC9C-B2C6-431B-938B-B7A22FB5427C}" dt="2026-04-11T20:34:29.591" v="1984"/>
          <ac:spMkLst>
            <pc:docMk/>
            <pc:sldMk cId="1517669394" sldId="731"/>
            <ac:spMk id="13" creationId="{9CED2F50-FD16-E46E-22F3-7B7E5EB6AA49}"/>
          </ac:spMkLst>
        </pc:spChg>
        <pc:spChg chg="add del">
          <ac:chgData name="Tom Irvine" userId="262373fcfcd015cf" providerId="LiveId" clId="{3C89AC9C-B2C6-431B-938B-B7A22FB5427C}" dt="2026-04-11T20:34:40.395" v="1986" actId="22"/>
          <ac:spMkLst>
            <pc:docMk/>
            <pc:sldMk cId="1517669394" sldId="731"/>
            <ac:spMk id="15" creationId="{A295C3E7-6BF4-68C7-1EE7-56D85EF2A528}"/>
          </ac:spMkLst>
        </pc:spChg>
        <pc:spChg chg="add mod">
          <ac:chgData name="Tom Irvine" userId="262373fcfcd015cf" providerId="LiveId" clId="{3C89AC9C-B2C6-431B-938B-B7A22FB5427C}" dt="2026-04-11T20:34:53.840" v="1991"/>
          <ac:spMkLst>
            <pc:docMk/>
            <pc:sldMk cId="1517669394" sldId="731"/>
            <ac:spMk id="16" creationId="{A6DB6270-A16A-284D-78BA-102554289EE7}"/>
          </ac:spMkLst>
        </pc:spChg>
        <pc:spChg chg="add del">
          <ac:chgData name="Tom Irvine" userId="262373fcfcd015cf" providerId="LiveId" clId="{3C89AC9C-B2C6-431B-938B-B7A22FB5427C}" dt="2026-04-11T20:35:38.803" v="1993" actId="22"/>
          <ac:spMkLst>
            <pc:docMk/>
            <pc:sldMk cId="1517669394" sldId="731"/>
            <ac:spMk id="18" creationId="{D588D8C4-25D9-06FF-5541-6AFE55477CF9}"/>
          </ac:spMkLst>
        </pc:spChg>
        <pc:spChg chg="add del">
          <ac:chgData name="Tom Irvine" userId="262373fcfcd015cf" providerId="LiveId" clId="{3C89AC9C-B2C6-431B-938B-B7A22FB5427C}" dt="2026-04-11T20:35:44.219" v="1995" actId="22"/>
          <ac:spMkLst>
            <pc:docMk/>
            <pc:sldMk cId="1517669394" sldId="731"/>
            <ac:spMk id="20" creationId="{ED3D1C0A-AF48-CBDF-7889-B74C95F17362}"/>
          </ac:spMkLst>
        </pc:spChg>
        <pc:spChg chg="add del mod">
          <ac:chgData name="Tom Irvine" userId="262373fcfcd015cf" providerId="LiveId" clId="{3C89AC9C-B2C6-431B-938B-B7A22FB5427C}" dt="2026-04-11T20:36:21.858" v="2005" actId="21"/>
          <ac:spMkLst>
            <pc:docMk/>
            <pc:sldMk cId="1517669394" sldId="731"/>
            <ac:spMk id="21" creationId="{813065F4-0E54-039D-CC43-4F7310EFFF51}"/>
          </ac:spMkLst>
        </pc:spChg>
        <pc:spChg chg="add del mod">
          <ac:chgData name="Tom Irvine" userId="262373fcfcd015cf" providerId="LiveId" clId="{3C89AC9C-B2C6-431B-938B-B7A22FB5427C}" dt="2026-04-11T20:40:54.843" v="2193" actId="21"/>
          <ac:spMkLst>
            <pc:docMk/>
            <pc:sldMk cId="1517669394" sldId="731"/>
            <ac:spMk id="23" creationId="{63975182-327C-E5D9-0CD2-4350DA8341BE}"/>
          </ac:spMkLst>
        </pc:spChg>
        <pc:spChg chg="add mod">
          <ac:chgData name="Tom Irvine" userId="262373fcfcd015cf" providerId="LiveId" clId="{3C89AC9C-B2C6-431B-938B-B7A22FB5427C}" dt="2026-04-11T22:09:33.910" v="2871" actId="1076"/>
          <ac:spMkLst>
            <pc:docMk/>
            <pc:sldMk cId="1517669394" sldId="731"/>
            <ac:spMk id="26" creationId="{3D4AF869-6957-AE22-AA58-4E4E6895B83E}"/>
          </ac:spMkLst>
        </pc:spChg>
        <pc:spChg chg="del">
          <ac:chgData name="Tom Irvine" userId="262373fcfcd015cf" providerId="LiveId" clId="{3C89AC9C-B2C6-431B-938B-B7A22FB5427C}" dt="2026-04-11T21:18:24.399" v="2576" actId="21"/>
          <ac:spMkLst>
            <pc:docMk/>
            <pc:sldMk cId="1517669394" sldId="731"/>
            <ac:spMk id="5122" creationId="{9C23B0C3-F1A9-7888-76B4-6863A896E107}"/>
          </ac:spMkLst>
        </pc:spChg>
        <pc:cxnChg chg="add del mod">
          <ac:chgData name="Tom Irvine" userId="262373fcfcd015cf" providerId="LiveId" clId="{3C89AC9C-B2C6-431B-938B-B7A22FB5427C}" dt="2026-04-11T22:09:30.365" v="2870" actId="21"/>
          <ac:cxnSpMkLst>
            <pc:docMk/>
            <pc:sldMk cId="1517669394" sldId="731"/>
            <ac:cxnSpMk id="25" creationId="{52B1A351-F544-07D4-386B-A1A66D5C8E4C}"/>
          </ac:cxnSpMkLst>
        </pc:cxnChg>
      </pc:sldChg>
      <pc:sldChg chg="addSp delSp modSp add mod">
        <pc:chgData name="Tom Irvine" userId="262373fcfcd015cf" providerId="LiveId" clId="{3C89AC9C-B2C6-431B-938B-B7A22FB5427C}" dt="2026-04-12T17:26:36.902" v="3173" actId="1076"/>
        <pc:sldMkLst>
          <pc:docMk/>
          <pc:sldMk cId="1476378573" sldId="732"/>
        </pc:sldMkLst>
        <pc:spChg chg="del">
          <ac:chgData name="Tom Irvine" userId="262373fcfcd015cf" providerId="LiveId" clId="{3C89AC9C-B2C6-431B-938B-B7A22FB5427C}" dt="2026-04-11T21:49:09.405" v="2842" actId="21"/>
          <ac:spMkLst>
            <pc:docMk/>
            <pc:sldMk cId="1476378573" sldId="732"/>
            <ac:spMk id="3" creationId="{11379491-62B6-49D3-95D8-B90AFAC3D0B1}"/>
          </ac:spMkLst>
        </pc:spChg>
        <pc:picChg chg="add del mod">
          <ac:chgData name="Tom Irvine" userId="262373fcfcd015cf" providerId="LiveId" clId="{3C89AC9C-B2C6-431B-938B-B7A22FB5427C}" dt="2026-04-12T17:23:01.999" v="3162" actId="21"/>
          <ac:picMkLst>
            <pc:docMk/>
            <pc:sldMk cId="1476378573" sldId="732"/>
            <ac:picMk id="6" creationId="{8A53D1B2-1DDA-7297-0D76-C650A55061F4}"/>
          </ac:picMkLst>
        </pc:picChg>
        <pc:picChg chg="add del">
          <ac:chgData name="Tom Irvine" userId="262373fcfcd015cf" providerId="LiveId" clId="{3C89AC9C-B2C6-431B-938B-B7A22FB5427C}" dt="2026-04-12T17:25:43.959" v="3170" actId="21"/>
          <ac:picMkLst>
            <pc:docMk/>
            <pc:sldMk cId="1476378573" sldId="732"/>
            <ac:picMk id="8" creationId="{47697CA2-99A1-31A0-328C-DB5DEF0ABC2F}"/>
          </ac:picMkLst>
        </pc:picChg>
        <pc:picChg chg="add mod">
          <ac:chgData name="Tom Irvine" userId="262373fcfcd015cf" providerId="LiveId" clId="{3C89AC9C-B2C6-431B-938B-B7A22FB5427C}" dt="2026-04-12T17:26:36.902" v="3173" actId="1076"/>
          <ac:picMkLst>
            <pc:docMk/>
            <pc:sldMk cId="1476378573" sldId="732"/>
            <ac:picMk id="10" creationId="{50BF4427-F601-3D15-3EBF-355BA612E616}"/>
          </ac:picMkLst>
        </pc:picChg>
      </pc:sldChg>
      <pc:sldChg chg="addSp delSp modSp add mod">
        <pc:chgData name="Tom Irvine" userId="262373fcfcd015cf" providerId="LiveId" clId="{3C89AC9C-B2C6-431B-938B-B7A22FB5427C}" dt="2026-04-12T17:27:39.730" v="3182" actId="21"/>
        <pc:sldMkLst>
          <pc:docMk/>
          <pc:sldMk cId="2361185343" sldId="733"/>
        </pc:sldMkLst>
        <pc:spChg chg="del">
          <ac:chgData name="Tom Irvine" userId="262373fcfcd015cf" providerId="LiveId" clId="{3C89AC9C-B2C6-431B-938B-B7A22FB5427C}" dt="2026-04-12T17:27:18.310" v="3176" actId="21"/>
          <ac:spMkLst>
            <pc:docMk/>
            <pc:sldMk cId="2361185343" sldId="733"/>
            <ac:spMk id="3" creationId="{093BED83-41C6-AA7E-8385-860CCD0CF1D5}"/>
          </ac:spMkLst>
        </pc:spChg>
        <pc:spChg chg="del">
          <ac:chgData name="Tom Irvine" userId="262373fcfcd015cf" providerId="LiveId" clId="{3C89AC9C-B2C6-431B-938B-B7A22FB5427C}" dt="2026-04-12T17:27:39.730" v="3182" actId="21"/>
          <ac:spMkLst>
            <pc:docMk/>
            <pc:sldMk cId="2361185343" sldId="733"/>
            <ac:spMk id="5122" creationId="{197B7CBB-6DBB-E507-CB0A-6D9019DD5018}"/>
          </ac:spMkLst>
        </pc:spChg>
        <pc:picChg chg="add mod">
          <ac:chgData name="Tom Irvine" userId="262373fcfcd015cf" providerId="LiveId" clId="{3C89AC9C-B2C6-431B-938B-B7A22FB5427C}" dt="2026-04-12T17:27:30.389" v="3181" actId="1076"/>
          <ac:picMkLst>
            <pc:docMk/>
            <pc:sldMk cId="2361185343" sldId="733"/>
            <ac:picMk id="6" creationId="{024F6BDF-52AF-6091-C40E-72F0C23F8AA5}"/>
          </ac:picMkLst>
        </pc:picChg>
      </pc:sldChg>
      <pc:sldChg chg="addSp delSp modSp add mod">
        <pc:chgData name="Tom Irvine" userId="262373fcfcd015cf" providerId="LiveId" clId="{3C89AC9C-B2C6-431B-938B-B7A22FB5427C}" dt="2026-04-12T17:28:46.003" v="3189" actId="1076"/>
        <pc:sldMkLst>
          <pc:docMk/>
          <pc:sldMk cId="1992906503" sldId="734"/>
        </pc:sldMkLst>
        <pc:spChg chg="del">
          <ac:chgData name="Tom Irvine" userId="262373fcfcd015cf" providerId="LiveId" clId="{3C89AC9C-B2C6-431B-938B-B7A22FB5427C}" dt="2026-04-12T17:28:32.564" v="3185" actId="21"/>
          <ac:spMkLst>
            <pc:docMk/>
            <pc:sldMk cId="1992906503" sldId="734"/>
            <ac:spMk id="2" creationId="{8D1D72B3-42A7-21A9-11B8-308A34E5C367}"/>
          </ac:spMkLst>
        </pc:spChg>
        <pc:spChg chg="del">
          <ac:chgData name="Tom Irvine" userId="262373fcfcd015cf" providerId="LiveId" clId="{3C89AC9C-B2C6-431B-938B-B7A22FB5427C}" dt="2026-04-12T17:28:30.724" v="3184" actId="21"/>
          <ac:spMkLst>
            <pc:docMk/>
            <pc:sldMk cId="1992906503" sldId="734"/>
            <ac:spMk id="3" creationId="{F146BF64-3BA9-1716-DAD3-E946253004FA}"/>
          </ac:spMkLst>
        </pc:spChg>
        <pc:spChg chg="del">
          <ac:chgData name="Tom Irvine" userId="262373fcfcd015cf" providerId="LiveId" clId="{3C89AC9C-B2C6-431B-938B-B7A22FB5427C}" dt="2026-04-12T17:28:35.531" v="3186" actId="21"/>
          <ac:spMkLst>
            <pc:docMk/>
            <pc:sldMk cId="1992906503" sldId="734"/>
            <ac:spMk id="4" creationId="{DF572239-36AE-F1D1-993E-C4AB2052AC08}"/>
          </ac:spMkLst>
        </pc:spChg>
        <pc:spChg chg="del">
          <ac:chgData name="Tom Irvine" userId="262373fcfcd015cf" providerId="LiveId" clId="{3C89AC9C-B2C6-431B-938B-B7A22FB5427C}" dt="2026-04-12T17:28:28.743" v="3183" actId="21"/>
          <ac:spMkLst>
            <pc:docMk/>
            <pc:sldMk cId="1992906503" sldId="734"/>
            <ac:spMk id="5122" creationId="{35DB9CC2-780D-8206-2F40-408D9DF8E991}"/>
          </ac:spMkLst>
        </pc:spChg>
        <pc:picChg chg="add mod">
          <ac:chgData name="Tom Irvine" userId="262373fcfcd015cf" providerId="LiveId" clId="{3C89AC9C-B2C6-431B-938B-B7A22FB5427C}" dt="2026-04-12T17:28:46.003" v="3189" actId="1076"/>
          <ac:picMkLst>
            <pc:docMk/>
            <pc:sldMk cId="1992906503" sldId="734"/>
            <ac:picMk id="6" creationId="{02811CA0-69EB-E5FA-3779-B7C39F799DC9}"/>
          </ac:picMkLst>
        </pc:picChg>
      </pc:sldChg>
      <pc:sldChg chg="delSp modSp add del mod">
        <pc:chgData name="Tom Irvine" userId="262373fcfcd015cf" providerId="LiveId" clId="{3C89AC9C-B2C6-431B-938B-B7A22FB5427C}" dt="2026-04-12T17:22:52.688" v="3161" actId="2696"/>
        <pc:sldMkLst>
          <pc:docMk/>
          <pc:sldMk cId="3703158547" sldId="735"/>
        </pc:sldMkLst>
        <pc:spChg chg="del">
          <ac:chgData name="Tom Irvine" userId="262373fcfcd015cf" providerId="LiveId" clId="{3C89AC9C-B2C6-431B-938B-B7A22FB5427C}" dt="2026-04-11T21:41:30.993" v="2710" actId="21"/>
          <ac:spMkLst>
            <pc:docMk/>
            <pc:sldMk cId="3703158547" sldId="735"/>
            <ac:spMk id="3" creationId="{BD9E84FA-313B-9825-8E46-7EDEA279F2EB}"/>
          </ac:spMkLst>
        </pc:spChg>
        <pc:spChg chg="mod">
          <ac:chgData name="Tom Irvine" userId="262373fcfcd015cf" providerId="LiveId" clId="{3C89AC9C-B2C6-431B-938B-B7A22FB5427C}" dt="2026-04-12T01:32:15.677" v="3007" actId="20577"/>
          <ac:spMkLst>
            <pc:docMk/>
            <pc:sldMk cId="3703158547" sldId="735"/>
            <ac:spMk id="26" creationId="{233742D0-A7B8-92B6-E47D-0BBAF6325C42}"/>
          </ac:spMkLst>
        </pc:spChg>
        <pc:cxnChg chg="del">
          <ac:chgData name="Tom Irvine" userId="262373fcfcd015cf" providerId="LiveId" clId="{3C89AC9C-B2C6-431B-938B-B7A22FB5427C}" dt="2026-04-11T21:41:32.191" v="2711" actId="21"/>
          <ac:cxnSpMkLst>
            <pc:docMk/>
            <pc:sldMk cId="3703158547" sldId="735"/>
            <ac:cxnSpMk id="25" creationId="{A9142425-65E3-544F-9449-6EFD4FCFE81F}"/>
          </ac:cxnSpMkLst>
        </pc:cxnChg>
      </pc:sldChg>
      <pc:sldChg chg="addSp delSp modSp add mod ord">
        <pc:chgData name="Tom Irvine" userId="262373fcfcd015cf" providerId="LiveId" clId="{3C89AC9C-B2C6-431B-938B-B7A22FB5427C}" dt="2026-04-12T17:41:45.013" v="3190" actId="1076"/>
        <pc:sldMkLst>
          <pc:docMk/>
          <pc:sldMk cId="1887718775" sldId="736"/>
        </pc:sldMkLst>
        <pc:spChg chg="mod">
          <ac:chgData name="Tom Irvine" userId="262373fcfcd015cf" providerId="LiveId" clId="{3C89AC9C-B2C6-431B-938B-B7A22FB5427C}" dt="2026-04-12T17:22:31.597" v="3159" actId="2711"/>
          <ac:spMkLst>
            <pc:docMk/>
            <pc:sldMk cId="1887718775" sldId="736"/>
            <ac:spMk id="3" creationId="{31D1F02F-45BD-6F0E-AD4C-2710049B407A}"/>
          </ac:spMkLst>
        </pc:spChg>
        <pc:spChg chg="add mod">
          <ac:chgData name="Tom Irvine" userId="262373fcfcd015cf" providerId="LiveId" clId="{3C89AC9C-B2C6-431B-938B-B7A22FB5427C}" dt="2026-04-12T17:41:45.013" v="3190" actId="1076"/>
          <ac:spMkLst>
            <pc:docMk/>
            <pc:sldMk cId="1887718775" sldId="736"/>
            <ac:spMk id="6" creationId="{DD8F2B59-3418-A60D-54B8-F8D5872656A5}"/>
          </ac:spMkLst>
        </pc:spChg>
        <pc:spChg chg="del">
          <ac:chgData name="Tom Irvine" userId="262373fcfcd015cf" providerId="LiveId" clId="{3C89AC9C-B2C6-431B-938B-B7A22FB5427C}" dt="2026-04-11T22:10:04.956" v="2876" actId="21"/>
          <ac:spMkLst>
            <pc:docMk/>
            <pc:sldMk cId="1887718775" sldId="736"/>
            <ac:spMk id="26" creationId="{C076FD42-B838-4254-32E9-CE636A94DAAA}"/>
          </ac:spMkLst>
        </pc:spChg>
        <pc:cxnChg chg="add mod">
          <ac:chgData name="Tom Irvine" userId="262373fcfcd015cf" providerId="LiveId" clId="{3C89AC9C-B2C6-431B-938B-B7A22FB5427C}" dt="2026-04-11T22:13:13.112" v="2903" actId="1076"/>
          <ac:cxnSpMkLst>
            <pc:docMk/>
            <pc:sldMk cId="1887718775" sldId="736"/>
            <ac:cxnSpMk id="7" creationId="{0C786D55-0EB8-FC41-FE76-F527F6196E77}"/>
          </ac:cxnSpMkLst>
        </pc:cxnChg>
        <pc:cxnChg chg="del">
          <ac:chgData name="Tom Irvine" userId="262373fcfcd015cf" providerId="LiveId" clId="{3C89AC9C-B2C6-431B-938B-B7A22FB5427C}" dt="2026-04-11T22:10:03.637" v="2875" actId="21"/>
          <ac:cxnSpMkLst>
            <pc:docMk/>
            <pc:sldMk cId="1887718775" sldId="736"/>
            <ac:cxnSpMk id="25" creationId="{B2C87F6F-FD8A-2DC5-28FC-3A5AE4F33207}"/>
          </ac:cxnSpMkLst>
        </pc:cxnChg>
      </pc:sldChg>
      <pc:sldChg chg="modSp add del mod">
        <pc:chgData name="Tom Irvine" userId="262373fcfcd015cf" providerId="LiveId" clId="{3C89AC9C-B2C6-431B-938B-B7A22FB5427C}" dt="2026-04-12T17:22:42.102" v="3160" actId="2696"/>
        <pc:sldMkLst>
          <pc:docMk/>
          <pc:sldMk cId="2559634527" sldId="737"/>
        </pc:sldMkLst>
        <pc:spChg chg="mod">
          <ac:chgData name="Tom Irvine" userId="262373fcfcd015cf" providerId="LiveId" clId="{3C89AC9C-B2C6-431B-938B-B7A22FB5427C}" dt="2026-04-11T22:14:39.694" v="2911" actId="20577"/>
          <ac:spMkLst>
            <pc:docMk/>
            <pc:sldMk cId="2559634527" sldId="737"/>
            <ac:spMk id="3" creationId="{84F33BCC-AC94-15A9-A93D-18FFAEC7E1B1}"/>
          </ac:spMkLst>
        </pc:spChg>
        <pc:spChg chg="mod">
          <ac:chgData name="Tom Irvine" userId="262373fcfcd015cf" providerId="LiveId" clId="{3C89AC9C-B2C6-431B-938B-B7A22FB5427C}" dt="2026-04-11T22:14:51.686" v="2914" actId="1076"/>
          <ac:spMkLst>
            <pc:docMk/>
            <pc:sldMk cId="2559634527" sldId="737"/>
            <ac:spMk id="26" creationId="{0BCBF74D-B7E2-6607-F55D-44E1B7640BCC}"/>
          </ac:spMkLst>
        </pc:spChg>
        <pc:cxnChg chg="mod">
          <ac:chgData name="Tom Irvine" userId="262373fcfcd015cf" providerId="LiveId" clId="{3C89AC9C-B2C6-431B-938B-B7A22FB5427C}" dt="2026-04-11T22:14:47.182" v="2912" actId="1076"/>
          <ac:cxnSpMkLst>
            <pc:docMk/>
            <pc:sldMk cId="2559634527" sldId="737"/>
            <ac:cxnSpMk id="25" creationId="{8B1F2C3F-6B7B-3DF6-C4CF-D937718290F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A1AA3-0EBA-4AEE-63D9-E33ADFE27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3187592-D49A-5DBA-AA69-9937FB93A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2BB6741-B92A-4989-9BB4-F2D2B3A39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17DB21-ACD0-3BF6-A317-735876858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2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E142-AD33-5761-04CC-4AF782B6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01CCE5F-9E82-B0E9-7F78-19CEE7092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7795F85-5350-EA18-217D-10286944C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1FD4D9-558F-6628-736B-31B1CA19B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690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A1C6-A8E6-597D-612B-F0E19FE2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CDA927A-ADE5-7D59-FAA2-2CD9A7AD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57E9853-9B21-967C-A2EC-ABCE72C17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00515A5-5334-2393-331F-87BF4DC28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1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D8EC-D4D3-6603-9D05-0E1F1325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E728017-E2AA-9676-EC81-DC98285C6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61B5D24-D4D0-CBA7-6F34-A8CF89039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81604A7-9488-32B7-C4EB-999AF7E2F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7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651C-A205-35AC-AB1E-80F81E05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41C862B-73D2-FA9A-B660-CEBCC1C46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546CE9-C436-66C1-100E-C5C9FFD11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B1516A4-80BE-207F-4642-8758A85FF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98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25D9-048F-6E5F-33BC-4EF235A22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2DC6CB-DC28-36A5-8231-232AED8DD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85C5840-45A6-3F13-E441-50528B699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4849A84-42A4-D88B-8198-866F29515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4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AD72-B392-DA26-1AB0-2DD7E79C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EC9C0D6-0324-2136-9C78-44FB0C518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253D1D5-A56E-275A-4CB9-7DE962BD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0382C89-3288-CB15-CC6C-0C2000553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49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F6BC-1EBF-F981-1F66-6CDAE3F3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91C2C58-7103-67D5-FEAC-C0449A151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B80E38A-9B8B-BFEA-0EB6-C40A67C44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B950684-3785-91EC-B7EB-EA9F04550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3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A9A5C-A261-AE4C-24FB-112AFFE2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0D9A194-7B42-EE62-F3BA-C136EDEC4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91E8A62-4272-DC04-647A-F769E2FFE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660FE82-5983-F52D-217C-827B4923B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916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FEC13-6471-CCBC-A112-2DD769753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F196DE8-48D6-2EF1-11DD-DC8C97247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A7162C5-332F-1CE9-A44B-182003E95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FEA7776-C959-BC37-5003-058E2D8F0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0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2731-5A13-F5B1-4B3D-96E6A594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CF31FE6-66E2-827C-E909-9BA08E83D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8E6442-4820-94ED-5709-EBED20470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2234F2C-9826-A88F-4588-4F20E1858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165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84E6-B071-5A99-0BD6-0B0064C0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DD8492-AEDF-E87D-6763-BD11F33D3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C128952-DDD8-6E9C-143C-DE901FB4D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2A63D33-62B4-5F17-F737-F5D3358E8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8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3818-767C-A1E1-26F2-A8C0B7BD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B09D84D-1DBB-2BC4-13F2-E4EB7EBBE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47B8B7E-57FD-8F5A-4F8A-5EA1DD7C4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3D123FD-DF3E-62EB-A970-FB5A61A60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27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F0478-8A07-19C9-A981-B7B44D4E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0EBD6A6-1491-5C80-7948-20DEDA7AE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BA515B1-9AA7-0406-CBBE-393DE60F1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FB1C1BF-8C5C-6F3D-A998-625045DD6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766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4FBE-2B7E-1DC8-2CFA-2B97C1529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CCB3FE3-A90B-67CF-283F-435B17FFF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3F3811A-E95D-DB0C-8CAA-69B50398C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8AD9EB9-8DDF-90D1-3DB5-FCF0E3B19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2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40B9-0944-C977-BB90-C05EE876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9C651BB-9759-D6B0-0526-F5C3410F5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521B04-0FC3-51E5-9B05-D6FA6F9C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743A35-204F-495C-5DEA-D32B656DD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7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3637-4B0E-EC09-7530-0CD368AD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778588C-CFC4-1FAC-1296-712A1BCE9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D9B1A60-2993-5A13-DFB5-2441D458C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D467E46-2102-F2A1-8B6E-9079802F4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3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CFA1-1CAC-8E49-8F02-D9652C00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F9D2511-3DB8-E43F-3F0B-5FDD8766C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4B1348F-AC39-7652-2E5D-14C410C8E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02BA693-BC06-A162-75C7-3402F6B35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0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0B56-E475-532C-0FAF-A8B011C59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4D4B32E-9962-8446-A034-42F6BDD14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661219-0EDD-6A11-BAA1-CC9BD6536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40CDC4-469A-C3A4-C875-C2E7C5DAF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2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F580-DD1B-5960-F527-8406727D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83ABE34-FD4A-471D-557F-3C84C7A6A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C0DEA49-35C3-5E4D-3606-A9FEA4F93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5A6CC26-12DC-8F75-1BDF-F7A4AA66D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86827-74C7-ABD4-0A13-18AD7DBBA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933CFB4-2FBC-4270-3A6A-7F09526C03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587CE31-CE91-D9D5-06BF-30C9EC9A3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3D1C3D-6C66-28DF-B6AC-D94AF265F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8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10"/>
            <a:ext cx="165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64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4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7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FE33-AB85-8A92-C1B6-E44A7210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1664D-438A-B575-50CB-16563755A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86B6F-8715-61C4-ACC3-9A4F894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5C48-3D20-F96B-2B4E-3876AB03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117FD-9C2E-F7BC-3A52-329585C7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1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E8CE-FAA6-FD67-49F3-B98D08C9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950B-296C-CF37-E6F7-F1F8F30D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83BC-C5AA-1935-F91F-3E45B4EA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4B89-7D06-EB40-81F3-92726556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D66C-64C3-18B4-79CB-39BDF37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9C0B-AD9A-8BAA-3543-1D1EEE5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53810-BD49-60F4-13BF-B2AF63FF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DCDB2-6DB0-7D78-B563-1E95F3F7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AF03-E241-720C-C749-4EA0EB7B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4EEE-EBD7-D0F9-C756-C910502D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BE3E-80EC-6D6B-1108-2B4930BA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D685-EAA7-8706-1989-FF444FD6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08775-7A1E-F21F-907F-D4EA139A8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947BB-2E80-AD4D-4F00-557B4879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37D5-81E3-7130-3656-5DB433D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F5E3-ADBD-275D-15C5-BE9C2AC6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73F2-8406-1923-6F56-E7EC29D4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8DC5F-7F4A-57C1-4C7A-CB3A182F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5ADC-57B5-AA78-9B22-DFFD3781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9E2E8-C0C4-51EF-B2E7-F93A8E5A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C7258-C1E1-1A58-EB5A-65F99147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4FD66-1526-8575-43A6-BB0AF261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18C9E-29F6-C710-FD85-C3A8B60A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7C9F3-1C75-1BD3-409A-1A1D8EC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E2D8-F323-5409-C193-A8AB9F30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8E76E-3062-6DC1-D268-02014AF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B4D86-331B-76EE-4041-C768D5C0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E3C7F-6AB4-6B57-D7F6-3CC2CCA6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3FA3A-FB71-167D-CA1F-70C493D2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AB51-39D2-2BF9-015E-8BE2E122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83E63-1D5D-84F4-1F1A-BB6E8C3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391A-082C-E37B-F51E-E1E86AEE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178C-59C8-9CF1-56F2-E481FF83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B59B-E922-BF06-655F-250D656E4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92A6C-EFDA-4AB4-265A-3B52E8AA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762E-D023-6BD8-D4B0-AB56300B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CDF1E-61BA-F01A-A690-E9B0A9D4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D4C0-669C-AC3E-5F82-4924662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0E0FC-AFEC-233A-4CC0-023418C9F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DDAF7-E35E-F2F7-7D16-D7AFED795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787D3-9CDC-EAA4-58E3-1A05A046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18411-A1FE-5279-2F27-5FB621BE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E4CDB-F38A-E3CA-A3F7-E5F40F9C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6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CF6C-CEAB-4528-1CEC-90D1EF83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B740-FBD3-8874-B07D-C1B43311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D7742-AB8F-FE9B-A356-C6F47AC7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03D4-2089-35C1-4859-5587F775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6D4C-17D7-CDD0-4B01-12452498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5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0473-7F32-0ED9-E61E-44BA07002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33EA8-9DCD-9DF8-53D4-B4E75ACD6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EC48E-E7C9-EB56-F631-E1C2B51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CA94-2E39-5F23-B127-43A695AF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7E3C-FA8A-34ED-7A2D-6B913F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2D07A-8569-24F2-581D-1BC22168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A2CF-22AA-21E4-39AF-A856E0A5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9728-660D-ED9A-AAC4-98D339C21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1CB35-2F4A-4C1C-BD88-594184A77CB2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1660-F476-48D3-4831-DF7A41464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4379D-4568-51F4-D588-800C017C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1A61B-109D-43A3-8A83-2657FB7B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4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66800" y="17526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900" b="1" dirty="0">
                <a:solidFill>
                  <a:srgbClr val="006699"/>
                </a:solidFill>
              </a:rPr>
              <a:t>ASCE 7-22 Ch 15</a:t>
            </a:r>
            <a:br>
              <a:rPr lang="en-US" sz="1900" b="1" dirty="0">
                <a:solidFill>
                  <a:srgbClr val="006699"/>
                </a:solidFill>
              </a:rPr>
            </a:br>
            <a:r>
              <a:rPr lang="en-US" sz="1900" b="1" dirty="0">
                <a:solidFill>
                  <a:srgbClr val="006699"/>
                </a:solidFill>
              </a:rPr>
              <a:t>Seismic Design Requirements </a:t>
            </a:r>
            <a:br>
              <a:rPr lang="en-US" sz="1900" b="1" dirty="0">
                <a:solidFill>
                  <a:srgbClr val="006699"/>
                </a:solidFill>
              </a:rPr>
            </a:br>
            <a:r>
              <a:rPr lang="en-US" sz="1900" b="1" dirty="0">
                <a:solidFill>
                  <a:srgbClr val="006699"/>
                </a:solidFill>
              </a:rPr>
              <a:t>for Nonbuilding Structures</a:t>
            </a:r>
            <a:endParaRPr lang="en-US" sz="1900" b="1" dirty="0">
              <a:solidFill>
                <a:srgbClr val="006699"/>
              </a:solidFill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16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52F98-ED01-8675-3814-2A192554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BE8F4B1-C707-DBF0-5379-44DB05A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10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7D9E78D-2591-D586-ACFE-4E0EC07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1717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A56C-4A1D-FDCA-3651-80B046A23C34}"/>
              </a:ext>
            </a:extLst>
          </p:cNvPr>
          <p:cNvSpPr/>
          <p:nvPr/>
        </p:nvSpPr>
        <p:spPr>
          <a:xfrm>
            <a:off x="414351" y="304800"/>
            <a:ext cx="419537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Three Seismic Modification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39B99-F201-9A24-ABE4-1A58CB478A6F}"/>
                  </a:ext>
                </a:extLst>
              </p:cNvPr>
              <p:cNvSpPr txBox="1"/>
              <p:nvPr/>
            </p:nvSpPr>
            <p:spPr>
              <a:xfrm>
                <a:off x="1175845" y="3658853"/>
                <a:ext cx="5715000" cy="2049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 shear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design</m:t>
                        </m:r>
                      </m:sub>
                    </m:sSub>
                    <m:r>
                      <a:rPr kumimoji="1" lang="en-US" sz="1250" i="1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sz="125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sz="1250" i="1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sz="1250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sz="1250" kern="0" noProof="1">
                                <a:solidFill>
                                  <a:srgbClr val="01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elastic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sz="125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kumimoji="1" lang="en-US" sz="1250" i="1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sz="1250" kern="0" noProof="1">
                  <a:solidFill>
                    <a:srgbClr val="01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Lateral Force Amplification for specific elements that remain elastic</a:t>
                </a:r>
              </a:p>
              <a:p>
                <a:pPr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endParaRPr lang="en-US" sz="1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𝑎𝑚𝑝𝑙𝑖𝑓𝑖𝑒𝑑</m:t>
                        </m:r>
                      </m:sub>
                    </m:sSub>
                    <m:r>
                      <a:rPr lang="en-US" sz="125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25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250" dirty="0"/>
                          <m:t>Ω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𝐷𝑒𝑠𝑖𝑔𝑛</m:t>
                        </m:r>
                      </m:sub>
                    </m:sSub>
                  </m:oMath>
                </a14:m>
                <a:endParaRPr lang="en-US" sz="1250" dirty="0"/>
              </a:p>
              <a:p>
                <a:pPr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:endParaRPr lang="en-US" sz="125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739B99-F201-9A24-ABE4-1A58CB478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45" y="3658853"/>
                <a:ext cx="5715000" cy="2049728"/>
              </a:xfrm>
              <a:prstGeom prst="rect">
                <a:avLst/>
              </a:prstGeom>
              <a:blipFill>
                <a:blip r:embed="rId3"/>
                <a:stretch>
                  <a:fillRect t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E13D1F-F91E-AF1C-C7DC-392F8594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80815"/>
              </p:ext>
            </p:extLst>
          </p:nvPr>
        </p:nvGraphicFramePr>
        <p:xfrm>
          <a:off x="909145" y="1130088"/>
          <a:ext cx="6248400" cy="2049726"/>
        </p:xfrm>
        <a:graphic>
          <a:graphicData uri="http://schemas.openxmlformats.org/drawingml/2006/table">
            <a:tbl>
              <a:tblPr firstRow="1" bandRow="1"/>
              <a:tblGrid>
                <a:gridCol w="1327785">
                  <a:extLst>
                    <a:ext uri="{9D8B030D-6E8A-4147-A177-3AD203B41FA5}">
                      <a16:colId xmlns:a16="http://schemas.microsoft.com/office/drawing/2014/main" val="3817457537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42626296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855175827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1148282765"/>
                    </a:ext>
                  </a:extLst>
                </a:gridCol>
              </a:tblGrid>
              <a:tr h="49193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Used For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 Meaning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25127"/>
                  </a:ext>
                </a:extLst>
              </a:tr>
              <a:tr h="5192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(R)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Reduces base shear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Expected ductility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energy dissipation assumption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87004"/>
                  </a:ext>
                </a:extLst>
              </a:tr>
              <a:tr h="5192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Overstrength (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Ω₀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Amplifies forces locally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Hidden overstrength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Protects brittle/local elements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52555"/>
                  </a:ext>
                </a:extLst>
              </a:tr>
              <a:tr h="5192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Deflection (Cd)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Amplifies drift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Inelastic deformation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Reconstructs actual deformation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7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9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858C7-0AF6-7B5D-F8AC-438557DB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3F24762-D62B-BA18-B7D5-1F7B23C7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11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1358148-7472-0288-F5A6-BA54C170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71256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B8118-C0A8-B815-1837-24811984EBF6}"/>
              </a:ext>
            </a:extLst>
          </p:cNvPr>
          <p:cNvSpPr/>
          <p:nvPr/>
        </p:nvSpPr>
        <p:spPr>
          <a:xfrm>
            <a:off x="457200" y="457200"/>
            <a:ext cx="558999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Response Modification Factor </a:t>
            </a:r>
            <a:r>
              <a:rPr lang="en-US" sz="1650" b="1" dirty="0">
                <a:solidFill>
                  <a:srgbClr val="0066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 </a:t>
            </a:r>
            <a:r>
              <a:rPr lang="en-US" sz="1650" b="1" dirty="0">
                <a:solidFill>
                  <a:srgbClr val="006699"/>
                </a:solidFill>
                <a:latin typeface="Arial"/>
              </a:rPr>
              <a:t>“Credit for Ductility”</a:t>
            </a:r>
            <a:r>
              <a:rPr lang="el-GR" sz="1650" b="1" dirty="0">
                <a:solidFill>
                  <a:srgbClr val="006699"/>
                </a:solidFill>
              </a:rPr>
              <a:t> </a:t>
            </a:r>
            <a:endParaRPr lang="en-US" sz="1650" b="1" dirty="0">
              <a:solidFill>
                <a:srgbClr val="0066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DF2735-E287-D910-9F40-8F3F46A72931}"/>
                  </a:ext>
                </a:extLst>
              </p:cNvPr>
              <p:cNvSpPr/>
              <p:nvPr/>
            </p:nvSpPr>
            <p:spPr>
              <a:xfrm>
                <a:off x="457200" y="1218666"/>
                <a:ext cx="3244226" cy="325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defRPr/>
                </a:pPr>
                <a:endParaRPr kumimoji="1" lang="en-US" sz="1200" kern="0" noProof="1">
                  <a:solidFill>
                    <a:srgbClr val="010000"/>
                  </a:solidFill>
                  <a:latin typeface="Calibri" pitchFamily="34" charset="0"/>
                </a:endParaRPr>
              </a:p>
              <a:p>
                <a:pPr marL="170260" indent="-170260"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sz="1200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sz="1200" kern="0" noProof="1">
                        <a:solidFill>
                          <a:srgbClr val="01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Elastic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Strength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Demand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Design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Strength</m:t>
                        </m:r>
                      </m:den>
                    </m:f>
                  </m:oMath>
                </a14:m>
                <a:endParaRPr kumimoji="1" lang="en-US" sz="1200" kern="0" noProof="1">
                  <a:solidFill>
                    <a:srgbClr val="01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defRPr/>
                </a:pPr>
                <a:endParaRPr kumimoji="1" lang="en-US" sz="1200" kern="0" noProof="1">
                  <a:solidFill>
                    <a:srgbClr val="01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>
                  <a:lnSpc>
                    <a:spcPct val="150000"/>
                  </a:lnSpc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accounts for:</a:t>
                </a:r>
              </a:p>
              <a:p>
                <a:pPr marL="557213" lvl="1" indent="-214313">
                  <a:lnSpc>
                    <a:spcPct val="150000"/>
                  </a:lnSpc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Ductility</a:t>
                </a:r>
              </a:p>
              <a:p>
                <a:pPr marL="557213" lvl="1" indent="-214313">
                  <a:lnSpc>
                    <a:spcPct val="150000"/>
                  </a:lnSpc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Overstrength</a:t>
                </a:r>
              </a:p>
              <a:p>
                <a:pPr marL="557213" lvl="1" indent="-214313">
                  <a:lnSpc>
                    <a:spcPct val="150000"/>
                  </a:lnSpc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Redundancy</a:t>
                </a:r>
              </a:p>
              <a:p>
                <a:pPr marL="557213" lvl="1" indent="-214313">
                  <a:lnSpc>
                    <a:spcPct val="150000"/>
                  </a:lnSpc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Energy dissipation capacity</a:t>
                </a: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0260" indent="-170260"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endParaRPr kumimoji="1" lang="en-US" sz="1200" kern="0" noProof="1">
                  <a:solidFill>
                    <a:srgbClr val="01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0260" indent="-170260"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endParaRPr kumimoji="1" lang="en-US" sz="1200" kern="0" noProof="1">
                  <a:solidFill>
                    <a:srgbClr val="010000"/>
                  </a:solidFill>
                  <a:latin typeface="Calibri" pitchFamily="34" charset="0"/>
                </a:endParaRPr>
              </a:p>
              <a:p>
                <a:pPr marL="170260" indent="-170260" defTabSz="685697">
                  <a:spcBef>
                    <a:spcPct val="15000"/>
                  </a:spcBef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defRPr/>
                </a:pPr>
                <a:endParaRPr kumimoji="1" lang="en-US" sz="1163" kern="0" noProof="1">
                  <a:solidFill>
                    <a:srgbClr val="01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DF2735-E287-D910-9F40-8F3F46A7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8666"/>
                <a:ext cx="3244226" cy="3259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13F111-7D25-88A3-4C6B-BED40BA60B0C}"/>
              </a:ext>
            </a:extLst>
          </p:cNvPr>
          <p:cNvSpPr txBox="1"/>
          <p:nvPr/>
        </p:nvSpPr>
        <p:spPr>
          <a:xfrm>
            <a:off x="4572000" y="1447800"/>
            <a:ext cx="3463724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smaller base shear </a:t>
            </a:r>
          </a:p>
          <a:p>
            <a:pPr marL="214313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 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larger base shear</a:t>
            </a:r>
          </a:p>
          <a:p>
            <a:pPr marL="214313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ductility systems permit higher 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 </a:t>
            </a:r>
          </a:p>
          <a:p>
            <a:pPr marL="214313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assumes the structure can:</a:t>
            </a:r>
          </a:p>
          <a:p>
            <a:pPr marL="557213" lvl="1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</a:t>
            </a:r>
          </a:p>
          <a:p>
            <a:pPr marL="557213" lvl="1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plastic hinges</a:t>
            </a:r>
          </a:p>
          <a:p>
            <a:pPr marL="557213" lvl="1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Dissipate energy</a:t>
            </a:r>
          </a:p>
          <a:p>
            <a:pPr marL="557213" lvl="1" indent="-214313">
              <a:lnSpc>
                <a:spcPct val="1500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Redistribute forces</a:t>
            </a:r>
          </a:p>
          <a:p>
            <a:pPr marL="214313" indent="-214313">
              <a:lnSpc>
                <a:spcPts val="1500"/>
              </a:lnSpc>
              <a:spcBef>
                <a:spcPts val="9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trades strength for ductility and allows for inelastic deformation</a:t>
            </a:r>
          </a:p>
        </p:txBody>
      </p:sp>
    </p:spTree>
    <p:extLst>
      <p:ext uri="{BB962C8B-B14F-4D97-AF65-F5344CB8AC3E}">
        <p14:creationId xmlns:p14="http://schemas.microsoft.com/office/powerpoint/2010/main" val="25334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C37F-57AD-B327-55EC-92B5AC3B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E10BF84-AABB-C5BD-556F-2B7D32D5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AD30B06-7273-2372-AB6F-B3F87F4B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695" y="37040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74EB7-E864-908E-8B85-52937BB3D3E1}"/>
              </a:ext>
            </a:extLst>
          </p:cNvPr>
          <p:cNvSpPr/>
          <p:nvPr/>
        </p:nvSpPr>
        <p:spPr>
          <a:xfrm>
            <a:off x="551800" y="525791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Overstrength Factor </a:t>
            </a:r>
            <a:r>
              <a:rPr lang="el-GR" b="1" dirty="0">
                <a:solidFill>
                  <a:srgbClr val="006699"/>
                </a:solidFill>
                <a:latin typeface="Aptos" panose="02110004020202020204"/>
              </a:rPr>
              <a:t>Ω₀ </a:t>
            </a:r>
            <a:endParaRPr lang="en-US" sz="1650" b="1" dirty="0">
              <a:solidFill>
                <a:srgbClr val="006699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00635-3CDE-9538-4AAD-4A3A22301FA8}"/>
                  </a:ext>
                </a:extLst>
              </p:cNvPr>
              <p:cNvSpPr txBox="1"/>
              <p:nvPr/>
            </p:nvSpPr>
            <p:spPr>
              <a:xfrm>
                <a:off x="627505" y="1143000"/>
                <a:ext cx="5830445" cy="434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Reflects reserve strength + system redundancy</a:t>
                </a: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Lateral Force Amplification for specific elements that remain elastic</a:t>
                </a:r>
              </a:p>
              <a:p>
                <a:pPr defTabSz="685800">
                  <a:spcAft>
                    <a:spcPts val="450"/>
                  </a:spcAft>
                  <a:buClr>
                    <a:srgbClr val="006699"/>
                  </a:buClr>
                  <a:buSzPct val="80000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685800">
                  <a:spcAft>
                    <a:spcPts val="900"/>
                  </a:spcAft>
                  <a:buClr>
                    <a:srgbClr val="006699"/>
                  </a:buClr>
                  <a:buSzPct val="80000"/>
                </a:pPr>
                <a:r>
                  <a:rPr lang="en-US" sz="1200" dirty="0">
                    <a:solidFill>
                      <a:prstClr val="black"/>
                    </a:solidFill>
                    <a:latin typeface="Aptos" panose="02110004020202020204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𝑎𝑚𝑝𝑙𝑖𝑓𝑖𝑒𝑑</m:t>
                        </m:r>
                      </m:sub>
                    </m:sSub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Aptos" panose="0211000402020202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200" dirty="0">
                            <a:solidFill>
                              <a:prstClr val="black"/>
                            </a:solidFill>
                            <a:latin typeface="Aptos" panose="02110004020202020204"/>
                          </a:rPr>
                          <m:t>Ω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𝐷𝑒𝑠𝑖𝑔𝑛</m:t>
                        </m:r>
                      </m:sub>
                    </m:sSub>
                  </m:oMath>
                </a14:m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Overstrength Factor Use</a:t>
                </a: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overstrength factor ensures that critical elements, like foundations and columns, are designed to handle amplified forces</a:t>
                </a: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This way, these parts will survive before the more ductile elements, like beams, which are intended to yield first</a:t>
                </a: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Benefits and Trade-Offs</a:t>
                </a:r>
              </a:p>
              <a:p>
                <a:pPr marL="214313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overstrength factor:</a:t>
                </a: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Helps prevent sudden brittle failures</a:t>
                </a: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-214313" defTabSz="68580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Supports a strong-column/weak-beam design approach improves overall seismic safety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00635-3CDE-9538-4AAD-4A3A2230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5" y="1143000"/>
                <a:ext cx="5830445" cy="4349589"/>
              </a:xfrm>
              <a:prstGeom prst="rect">
                <a:avLst/>
              </a:prstGeom>
              <a:blipFill>
                <a:blip r:embed="rId3"/>
                <a:stretch>
                  <a:fillRect t="-140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7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C0B43-A8DE-0914-A6DE-FC76A21BA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31EB021-24EB-23D5-0A10-B0017DA4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fld id="{E3D90F3B-6652-4395-B795-06D4A8A53E9A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6856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Monotype Sorts"/>
                <a:buNone/>
                <a:tabLst/>
                <a:defRPr/>
              </a:pPr>
              <a:t>13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2A82E-D650-CEAE-9487-36F54DF3C809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Typical Values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D18728-1E83-D96A-39BC-6C490976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6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09E0C8F-61C0-48AA-EA38-CF5DD8E96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127716"/>
                  </p:ext>
                </p:extLst>
              </p:nvPr>
            </p:nvGraphicFramePr>
            <p:xfrm>
              <a:off x="454572" y="1047750"/>
              <a:ext cx="7470227" cy="4168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8275">
                      <a:extLst>
                        <a:ext uri="{9D8B030D-6E8A-4147-A177-3AD203B41FA5}">
                          <a16:colId xmlns:a16="http://schemas.microsoft.com/office/drawing/2014/main" val="3817457537"/>
                        </a:ext>
                      </a:extLst>
                    </a:gridCol>
                    <a:gridCol w="1513293">
                      <a:extLst>
                        <a:ext uri="{9D8B030D-6E8A-4147-A177-3AD203B41FA5}">
                          <a16:colId xmlns:a16="http://schemas.microsoft.com/office/drawing/2014/main" val="2042626296"/>
                        </a:ext>
                      </a:extLst>
                    </a:gridCol>
                    <a:gridCol w="1353999">
                      <a:extLst>
                        <a:ext uri="{9D8B030D-6E8A-4147-A177-3AD203B41FA5}">
                          <a16:colId xmlns:a16="http://schemas.microsoft.com/office/drawing/2014/main" val="2855175827"/>
                        </a:ext>
                      </a:extLst>
                    </a:gridCol>
                    <a:gridCol w="1334660">
                      <a:extLst>
                        <a:ext uri="{9D8B030D-6E8A-4147-A177-3AD203B41FA5}">
                          <a16:colId xmlns:a16="http://schemas.microsoft.com/office/drawing/2014/main" val="3861614124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2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System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Response Modification (R)</a:t>
                          </a:r>
                          <a:endParaRPr lang="en-US" sz="12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Deflection Factor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bg1"/>
                                      </a:solidFill>
                                      <a:latin typeface="+mn-lt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i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2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Overstrength Factor </a:t>
                          </a:r>
                          <a:r>
                            <a:rPr lang="el-GR" sz="1300" b="1" dirty="0">
                              <a:solidFill>
                                <a:schemeClr val="bg1"/>
                              </a:solidFill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(Ω₀</a:t>
                          </a:r>
                          <a:r>
                            <a:rPr lang="el-GR" sz="1200" b="1" dirty="0">
                              <a:solidFill>
                                <a:schemeClr val="bg1"/>
                              </a:solidFill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12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272512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Moment Frame (OMF)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448700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Intermediate Moment Frame (IMF)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9885255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Moment Frame (SMF)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78766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Braced Frame (OCBF)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662453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Concentric Braced Frame (SCBF)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343323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Eccentric Braced Frame (EBF)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51275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Shear Wall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331868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Reinforced Concrete Shear Wall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556819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Dual System (SMF + Shear Wall)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06957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09E0C8F-61C0-48AA-EA38-CF5DD8E96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127716"/>
                  </p:ext>
                </p:extLst>
              </p:nvPr>
            </p:nvGraphicFramePr>
            <p:xfrm>
              <a:off x="454572" y="1047750"/>
              <a:ext cx="7470227" cy="4168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8275">
                      <a:extLst>
                        <a:ext uri="{9D8B030D-6E8A-4147-A177-3AD203B41FA5}">
                          <a16:colId xmlns:a16="http://schemas.microsoft.com/office/drawing/2014/main" val="3817457537"/>
                        </a:ext>
                      </a:extLst>
                    </a:gridCol>
                    <a:gridCol w="1513293">
                      <a:extLst>
                        <a:ext uri="{9D8B030D-6E8A-4147-A177-3AD203B41FA5}">
                          <a16:colId xmlns:a16="http://schemas.microsoft.com/office/drawing/2014/main" val="2042626296"/>
                        </a:ext>
                      </a:extLst>
                    </a:gridCol>
                    <a:gridCol w="1353999">
                      <a:extLst>
                        <a:ext uri="{9D8B030D-6E8A-4147-A177-3AD203B41FA5}">
                          <a16:colId xmlns:a16="http://schemas.microsoft.com/office/drawing/2014/main" val="2855175827"/>
                        </a:ext>
                      </a:extLst>
                    </a:gridCol>
                    <a:gridCol w="1334660">
                      <a:extLst>
                        <a:ext uri="{9D8B030D-6E8A-4147-A177-3AD203B41FA5}">
                          <a16:colId xmlns:a16="http://schemas.microsoft.com/office/drawing/2014/main" val="3861614124"/>
                        </a:ext>
                      </a:extLst>
                    </a:gridCol>
                  </a:tblGrid>
                  <a:tr h="4648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2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System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200" b="1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Response Modification (R)</a:t>
                          </a:r>
                          <a:endParaRPr lang="en-US" sz="12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054" t="-2632" r="-100000" b="-8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Overstrength Factor </a:t>
                          </a:r>
                          <a:r>
                            <a:rPr lang="el-GR" sz="1300" b="1" dirty="0">
                              <a:solidFill>
                                <a:schemeClr val="bg1"/>
                              </a:solidFill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(Ω₀</a:t>
                          </a:r>
                          <a:r>
                            <a:rPr lang="el-GR" sz="1200" b="1" dirty="0">
                              <a:solidFill>
                                <a:schemeClr val="bg1"/>
                              </a:solidFill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12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272512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Moment Frame (OMF)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448700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Intermediate Moment Frame (IMF)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9885255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Moment Frame (SMF)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78766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Braced Frame (OCBF)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662453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Concentric Braced Frame (SCBF)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343323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Eccentric Braced Frame (EBF)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51275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Shear Wall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331868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Special Reinforced Concrete Shear Wall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556819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Dual System (SMF + Shear Wall)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06957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9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D6A4-A8F4-B8FC-07FA-FFAEB5C0B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F769198-66BE-6234-8EC3-9E9AAA1C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13F5759-92BC-5351-B2E2-3E0322597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7917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E9538-C9F4-35E5-3434-52A98BD95A55}"/>
              </a:ext>
            </a:extLst>
          </p:cNvPr>
          <p:cNvSpPr/>
          <p:nvPr/>
        </p:nvSpPr>
        <p:spPr>
          <a:xfrm>
            <a:off x="609600" y="381000"/>
            <a:ext cx="260680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Seismic Separation Gap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86C60-F31C-85FA-6816-A9227C4C664B}"/>
                  </a:ext>
                </a:extLst>
              </p:cNvPr>
              <p:cNvSpPr txBox="1"/>
              <p:nvPr/>
            </p:nvSpPr>
            <p:spPr>
              <a:xfrm>
                <a:off x="552647" y="1143000"/>
                <a:ext cx="4019353" cy="394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 prevent pounding (structural collision) between adjacent buildings or different parts of the same building during an earthquake</a:t>
                </a: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Pounding can cause localized crushing, shear failure in columns, or even progressive collapse</a:t>
                </a: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Minimum Separation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Each building must be set back from the property line by a distance at least equal to its Maximum Displacement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), calculated at each floor level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20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sz="120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sz="1200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kumimoji="1" lang="en-US" sz="1200" i="1" kern="0" noProof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sz="1200" i="1" kern="0" noProof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sz="120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sz="120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sz="1200" i="1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sz="1200" kern="0" noProof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225"/>
                  </a:spcBef>
                  <a:spcAft>
                    <a:spcPts val="22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xe</m:t>
                        </m:r>
                      </m:sub>
                    </m:sSub>
                  </m:oMath>
                </a14:m>
                <a:r>
                  <a:rPr lang="en-US" sz="1200" dirty="0"/>
                  <a:t>: 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Deflection determined by elastic analysis</a:t>
                </a:r>
              </a:p>
              <a:p>
                <a:pPr lvl="1">
                  <a:spcBef>
                    <a:spcPts val="225"/>
                  </a:spcBef>
                  <a:spcAft>
                    <a:spcPts val="22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1200" dirty="0"/>
                  <a:t>: 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Deflection Amplification Factor (from Table 12.2-1)</a:t>
                </a:r>
              </a:p>
              <a:p>
                <a:pPr lvl="1">
                  <a:spcBef>
                    <a:spcPts val="225"/>
                  </a:spcBef>
                  <a:spcAft>
                    <a:spcPts val="225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200" i="1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sz="1200" kern="0" noProof="1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1200" dirty="0"/>
                  <a:t>: 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Importance Factor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16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886C60-F31C-85FA-6816-A9227C4C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7" y="1143000"/>
                <a:ext cx="4019353" cy="3946593"/>
              </a:xfrm>
              <a:prstGeom prst="rect">
                <a:avLst/>
              </a:prstGeom>
              <a:blipFill>
                <a:blip r:embed="rId3"/>
                <a:stretch>
                  <a:fillRect t="-155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Damaged caused by floor-to-floor pounding in (a) Reinforced concrete... |  Download Scientific Diagram">
            <a:extLst>
              <a:ext uri="{FF2B5EF4-FFF2-40B4-BE49-F238E27FC236}">
                <a16:creationId xmlns:a16="http://schemas.microsoft.com/office/drawing/2014/main" id="{1925557A-14EE-5FBA-5C5D-EF2C28AF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66" y="1305876"/>
            <a:ext cx="3145828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3C1AD-7202-4551-C4AF-627767562C8A}"/>
              </a:ext>
            </a:extLst>
          </p:cNvPr>
          <p:cNvSpPr txBox="1"/>
          <p:nvPr/>
        </p:nvSpPr>
        <p:spPr>
          <a:xfrm>
            <a:off x="5355466" y="3661158"/>
            <a:ext cx="3370421" cy="45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 seismic gap in adjacent RC buildings post Gorkha earthquake in Nepal, Aviral Upadhayay, et al.</a:t>
            </a:r>
          </a:p>
        </p:txBody>
      </p:sp>
    </p:spTree>
    <p:extLst>
      <p:ext uri="{BB962C8B-B14F-4D97-AF65-F5344CB8AC3E}">
        <p14:creationId xmlns:p14="http://schemas.microsoft.com/office/powerpoint/2010/main" val="281962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6438-7B00-B821-F443-671DB791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4057EE2-42CC-AB49-C766-3283C019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9A0261-3F66-EE6C-11BC-5FCAE81EF556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B7E29-4134-9E14-65F2-C97FD856FC92}"/>
              </a:ext>
            </a:extLst>
          </p:cNvPr>
          <p:cNvSpPr txBox="1"/>
          <p:nvPr/>
        </p:nvSpPr>
        <p:spPr>
          <a:xfrm>
            <a:off x="609600" y="1600200"/>
            <a:ext cx="3669253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ASCE 7-22 provides seismic demand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following standards give resistance design details: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ACI 350 / 371 (tanks)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AWWA D100 (steel tanks)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API 650 Appendix E (storage tanks)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ASME / industry standards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4CC8B2-196B-70CC-2694-0D4513B9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C81F3A-2314-C3B1-80B1-A5C32D64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48" y="1447800"/>
            <a:ext cx="3493328" cy="22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1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FC8F-8B2A-C15C-A2C2-BBB7C06DD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401EC58-5DCF-E41F-0A56-C9601FB4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A72A68-E01C-FFA1-FA5E-6FE77DB0B01E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Seismic Forces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914A3-4929-7040-88EB-431BFD8C921B}"/>
              </a:ext>
            </a:extLst>
          </p:cNvPr>
          <p:cNvSpPr txBox="1"/>
          <p:nvPr/>
        </p:nvSpPr>
        <p:spPr>
          <a:xfrm>
            <a:off x="889246" y="1123918"/>
            <a:ext cx="2936110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Base shear similar to buildings: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Depends on: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SDS, SD1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Period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Importance factor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6AD043-B4BB-968B-37FD-C39982FA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896E4A-C3D4-D850-802A-11B1AC9A8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40400"/>
              </p:ext>
            </p:extLst>
          </p:nvPr>
        </p:nvGraphicFramePr>
        <p:xfrm>
          <a:off x="943062" y="3390863"/>
          <a:ext cx="7112999" cy="219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615">
                  <a:extLst>
                    <a:ext uri="{9D8B030D-6E8A-4147-A177-3AD203B41FA5}">
                      <a16:colId xmlns:a16="http://schemas.microsoft.com/office/drawing/2014/main" val="2794183015"/>
                    </a:ext>
                  </a:extLst>
                </a:gridCol>
                <a:gridCol w="2944614">
                  <a:extLst>
                    <a:ext uri="{9D8B030D-6E8A-4147-A177-3AD203B41FA5}">
                      <a16:colId xmlns:a16="http://schemas.microsoft.com/office/drawing/2014/main" val="3547149739"/>
                    </a:ext>
                  </a:extLst>
                </a:gridCol>
                <a:gridCol w="809769">
                  <a:extLst>
                    <a:ext uri="{9D8B030D-6E8A-4147-A177-3AD203B41FA5}">
                      <a16:colId xmlns:a16="http://schemas.microsoft.com/office/drawing/2014/main" val="3946695705"/>
                    </a:ext>
                  </a:extLst>
                </a:gridCol>
                <a:gridCol w="2328001">
                  <a:extLst>
                    <a:ext uri="{9D8B030D-6E8A-4147-A177-3AD203B41FA5}">
                      <a16:colId xmlns:a16="http://schemas.microsoft.com/office/drawing/2014/main" val="2542719526"/>
                    </a:ext>
                  </a:extLst>
                </a:gridCol>
              </a:tblGrid>
              <a:tr h="37276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71329"/>
                  </a:ext>
                </a:extLst>
              </a:tr>
              <a:tr h="3405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spectral acceleration, short periods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2/3 ×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39504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spectral acceleration, 1 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2/3 ×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33201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Transition 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D1 </a:t>
                      </a:r>
                      <a:r>
                        <a:rPr lang="en-US" sz="12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/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9144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 × Tₛ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Defines lower bound 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51879"/>
                  </a:ext>
                </a:extLst>
              </a:tr>
              <a:tr h="3711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Long-period transition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Used in design spectrum 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1697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069569-1623-B30A-C3AF-C7E0FEEA6D1B}"/>
              </a:ext>
            </a:extLst>
          </p:cNvPr>
          <p:cNvCxnSpPr>
            <a:cxnSpLocks/>
          </p:cNvCxnSpPr>
          <p:nvPr/>
        </p:nvCxnSpPr>
        <p:spPr>
          <a:xfrm>
            <a:off x="4191000" y="959670"/>
            <a:ext cx="0" cy="2093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ED20A7-061F-8439-C24B-0C958728D910}"/>
              </a:ext>
            </a:extLst>
          </p:cNvPr>
          <p:cNvSpPr txBox="1"/>
          <p:nvPr/>
        </p:nvSpPr>
        <p:spPr>
          <a:xfrm>
            <a:off x="4467519" y="1015837"/>
            <a:ext cx="3276599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But: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Adjusted for structure type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May include impulsive + convective components (tanks)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FD6AA9-7C8C-A6FC-DBEE-34BDCD09A6B6}"/>
              </a:ext>
            </a:extLst>
          </p:cNvPr>
          <p:cNvSpPr txBox="1"/>
          <p:nvPr/>
        </p:nvSpPr>
        <p:spPr>
          <a:xfrm>
            <a:off x="1968684" y="5853148"/>
            <a:ext cx="5791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13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MS </a:t>
            </a:r>
            <a:r>
              <a:rPr lang="en-US" sz="13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&amp; S</a:t>
            </a:r>
            <a:r>
              <a:rPr lang="en-US" sz="13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M1 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design spectral values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5443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D1BD6-14F6-29C9-332A-FEAFA498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C28DFB5-F6C0-6C87-C70D-6C10E69D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6E162-A8BD-B967-339A-88FD696F7FD4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Dynamic Behavior Differences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2D849-12D8-73D2-6945-F0D298AB1B2D}"/>
              </a:ext>
            </a:extLst>
          </p:cNvPr>
          <p:cNvSpPr txBox="1"/>
          <p:nvPr/>
        </p:nvSpPr>
        <p:spPr>
          <a:xfrm>
            <a:off x="416690" y="959670"/>
            <a:ext cx="3469064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Nonbuilding structures often exhibit: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Flexible appendages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Fluid-structure interaction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Sloshing effects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Higher modes significant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Standard Equivalent Force (ELF) may be inadequate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12245C-1ECD-83E5-9AF7-7FDF757F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411567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C3FE8-7340-DC37-F915-0DB1994D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730063B-259F-6259-B434-581EDB6A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18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5A164B-E9F6-D2DB-4C58-0C453D35E16D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1B0DC-C9E4-7400-9D61-D378F90E92A1}"/>
              </a:ext>
            </a:extLst>
          </p:cNvPr>
          <p:cNvSpPr txBox="1"/>
          <p:nvPr/>
        </p:nvSpPr>
        <p:spPr>
          <a:xfrm>
            <a:off x="457200" y="1323971"/>
            <a:ext cx="7341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/>
              <a:t>The subscript "p" on the following factors simply denotes they are component-specific values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4FDA4D-165E-998E-5856-BAC7402A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14E243-6BA0-F04B-77C7-CADC41B3D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74592"/>
              </p:ext>
            </p:extLst>
          </p:nvPr>
        </p:nvGraphicFramePr>
        <p:xfrm>
          <a:off x="641071" y="2133600"/>
          <a:ext cx="6553200" cy="1950720"/>
        </p:xfrm>
        <a:graphic>
          <a:graphicData uri="http://schemas.openxmlformats.org/drawingml/2006/table">
            <a:tbl>
              <a:tblPr/>
              <a:tblGrid>
                <a:gridCol w="2254865">
                  <a:extLst>
                    <a:ext uri="{9D8B030D-6E8A-4147-A177-3AD203B41FA5}">
                      <a16:colId xmlns:a16="http://schemas.microsoft.com/office/drawing/2014/main" val="2019437124"/>
                    </a:ext>
                  </a:extLst>
                </a:gridCol>
                <a:gridCol w="1127432">
                  <a:extLst>
                    <a:ext uri="{9D8B030D-6E8A-4147-A177-3AD203B41FA5}">
                      <a16:colId xmlns:a16="http://schemas.microsoft.com/office/drawing/2014/main" val="3747136649"/>
                    </a:ext>
                  </a:extLst>
                </a:gridCol>
                <a:gridCol w="1409290">
                  <a:extLst>
                    <a:ext uri="{9D8B030D-6E8A-4147-A177-3AD203B41FA5}">
                      <a16:colId xmlns:a16="http://schemas.microsoft.com/office/drawing/2014/main" val="1824640723"/>
                    </a:ext>
                  </a:extLst>
                </a:gridCol>
                <a:gridCol w="1761613">
                  <a:extLst>
                    <a:ext uri="{9D8B030D-6E8A-4147-A177-3AD203B41FA5}">
                      <a16:colId xmlns:a16="http://schemas.microsoft.com/office/drawing/2014/main" val="4042735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Condition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aₚ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Rₚ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300" b="0"/>
                        <a:t>Ω₀</a:t>
                      </a:r>
                      <a:r>
                        <a:rPr lang="en-US" sz="1300" b="0"/>
                        <a:t>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157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Mounted directly (rigid) — equipment period Tₐ ≤ 0.06s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034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Vibration isolated — flexible mounting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28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Flexibly mounted / on a supporting frame (as shown in your image)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40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5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7865-ACD0-85E3-9692-26106A44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EC53C46-2767-52A5-0AA4-4132196E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19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08692E-5745-3225-D979-230B25E4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13082"/>
              </p:ext>
            </p:extLst>
          </p:nvPr>
        </p:nvGraphicFramePr>
        <p:xfrm>
          <a:off x="4304886" y="1328796"/>
          <a:ext cx="4572000" cy="414361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576492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352440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86504563"/>
                    </a:ext>
                  </a:extLst>
                </a:gridCol>
              </a:tblGrid>
              <a:tr h="3422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Parameter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913430"/>
                  </a:ext>
                </a:extLst>
              </a:tr>
              <a:tr h="8107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SDS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1.24g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300" b="0" dirty="0"/>
                        <a:t>USGS ASCE 7-22, Los </a:t>
                      </a:r>
                      <a:r>
                        <a:rPr lang="es-ES" sz="1300" b="0" dirty="0" err="1"/>
                        <a:t>Angeles</a:t>
                      </a:r>
                      <a:r>
                        <a:rPr lang="es-ES" sz="1300" b="0" dirty="0"/>
                        <a:t>, Site </a:t>
                      </a:r>
                      <a:r>
                        <a:rPr lang="es-ES" sz="1300" b="0" dirty="0" err="1"/>
                        <a:t>Class</a:t>
                      </a:r>
                      <a:r>
                        <a:rPr lang="es-ES" sz="1300" b="0" dirty="0"/>
                        <a:t>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281388"/>
                  </a:ext>
                </a:extLst>
              </a:tr>
              <a:tr h="576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Essential/</a:t>
                      </a:r>
                      <a:br>
                        <a:rPr lang="en-US" sz="1300" b="0" dirty="0"/>
                      </a:br>
                      <a:r>
                        <a:rPr lang="en-US" sz="1300" b="0" dirty="0"/>
                        <a:t>hazardous facility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15497"/>
                  </a:ext>
                </a:extLst>
              </a:tr>
              <a:tr h="342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Rp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300" b="0" dirty="0"/>
                        <a:t>ASCE 7-22</a:t>
                      </a:r>
                      <a:endParaRPr lang="en-US" sz="13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759710"/>
                  </a:ext>
                </a:extLst>
              </a:tr>
              <a:tr h="3422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SDC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Given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356380"/>
                  </a:ext>
                </a:extLst>
              </a:tr>
              <a:tr h="576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h (floor-to-top height of structure)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8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Given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28573"/>
                  </a:ext>
                </a:extLst>
              </a:tr>
              <a:tr h="576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Height of CG above 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36 inch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Given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904916"/>
                  </a:ext>
                </a:extLst>
              </a:tr>
              <a:tr h="5765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/>
                        <a:t>Wp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5000 lbm </a:t>
                      </a:r>
                    </a:p>
                    <a:p>
                      <a:pPr algn="ctr">
                        <a:buNone/>
                      </a:pPr>
                      <a:r>
                        <a:rPr lang="en-US" sz="1300" b="0" dirty="0"/>
                        <a:t>(5 kips)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b="0" dirty="0"/>
                        <a:t>Given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77768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87C2314-1532-8419-3CBE-DC1D7DC7B0C1}"/>
              </a:ext>
            </a:extLst>
          </p:cNvPr>
          <p:cNvSpPr/>
          <p:nvPr/>
        </p:nvSpPr>
        <p:spPr>
          <a:xfrm>
            <a:off x="457200" y="351252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Equipment on Supporting Beam Frame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4B4835-3679-A576-EB10-5A0A763D3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268926" cy="39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9AF82-FA17-65A6-B88E-30BFA446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80F5B93-DD7F-86A1-2227-5CAD594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69702-BDA8-2816-5151-6F25703E4779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57EE7-DAD4-F7DA-51BA-22ED2EDD63F6}"/>
              </a:ext>
            </a:extLst>
          </p:cNvPr>
          <p:cNvSpPr txBox="1"/>
          <p:nvPr/>
        </p:nvSpPr>
        <p:spPr>
          <a:xfrm>
            <a:off x="3885754" y="757113"/>
            <a:ext cx="4343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</a:pPr>
            <a:endParaRPr lang="en-US" sz="1400"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Structures that are not intended for human occupancy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Tanks (ground-supported, elevated)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Stacks / chimneys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Pipe racks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Towers (telecom, industrial)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Mechanical/equipment frames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20448-3ACC-ADD8-E013-E56DAC67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F0A2C-5041-B31C-7795-8DC21CAD9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64943"/>
            <a:ext cx="1721246" cy="2592238"/>
          </a:xfrm>
          <a:prstGeom prst="rect">
            <a:avLst/>
          </a:prstGeom>
        </p:spPr>
      </p:pic>
      <p:pic>
        <p:nvPicPr>
          <p:cNvPr id="2053" name="Picture 5" descr="Commercial Water Storage Tanks | Contain Water Systems">
            <a:extLst>
              <a:ext uri="{FF2B5EF4-FFF2-40B4-BE49-F238E27FC236}">
                <a16:creationId xmlns:a16="http://schemas.microsoft.com/office/drawing/2014/main" id="{6CD0730A-F9C4-0CBC-60B9-FCA685EC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8623"/>
            <a:ext cx="2720314" cy="18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eating, Ventilation, Air Conditioning, and Refrigeration – MP&amp;SM">
            <a:extLst>
              <a:ext uri="{FF2B5EF4-FFF2-40B4-BE49-F238E27FC236}">
                <a16:creationId xmlns:a16="http://schemas.microsoft.com/office/drawing/2014/main" id="{9B156C50-91B3-DFAF-4963-E09B06B4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4" y="3566640"/>
            <a:ext cx="3581400" cy="23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B635E-33F0-BB1A-10ED-8713C9D1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0185-B650-797E-E23D-CC15A79AF69F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1F02F-45BD-6F0E-AD4C-2710049B407A}"/>
                  </a:ext>
                </a:extLst>
              </p:cNvPr>
              <p:cNvSpPr txBox="1"/>
              <p:nvPr/>
            </p:nvSpPr>
            <p:spPr>
              <a:xfrm>
                <a:off x="416690" y="1203999"/>
                <a:ext cx="3469064" cy="361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500"/>
                  </a:spcBef>
                  <a:spcAft>
                    <a:spcPts val="18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Height amplification factor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400" dirty="0"/>
                  <a:t> </a:t>
                </a:r>
                <a:r>
                  <a:rPr lang="en-US" sz="1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4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400" dirty="0"/>
                </a:br>
                <a:endParaRPr lang="en-US" sz="1400" dirty="0"/>
              </a:p>
              <a:p>
                <a:pPr marL="285750" indent="-285750">
                  <a:spcBef>
                    <a:spcPts val="1800"/>
                  </a:spcBef>
                  <a:spcAft>
                    <a:spcPts val="18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= h  </a:t>
                </a:r>
                <a:r>
                  <a:rPr lang="en-US" sz="1400" dirty="0"/>
                  <a:t>for this sample problem</a:t>
                </a:r>
              </a:p>
              <a:p>
                <a:pPr marL="285750" indent="-285750">
                  <a:spcBef>
                    <a:spcPts val="1800"/>
                  </a:spcBef>
                  <a:spcAft>
                    <a:spcPts val="18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Component seismic force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buClr>
                    <a:srgbClr val="006699"/>
                  </a:buClr>
                  <a:buSzPct val="80000"/>
                </a:pPr>
                <a:endParaRPr lang="en-US" sz="1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1F02F-45BD-6F0E-AD4C-2710049B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0" y="1203999"/>
                <a:ext cx="3469064" cy="3619068"/>
              </a:xfrm>
              <a:prstGeom prst="rect">
                <a:avLst/>
              </a:prstGeom>
              <a:blipFill>
                <a:blip r:embed="rId3"/>
                <a:stretch>
                  <a:fillRect t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9679FD-65B5-6EF5-2B43-F5F16A9D27AE}"/>
              </a:ext>
            </a:extLst>
          </p:cNvPr>
          <p:cNvSpPr txBox="1"/>
          <p:nvPr/>
        </p:nvSpPr>
        <p:spPr>
          <a:xfrm>
            <a:off x="4114800" y="27642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4FDE7-A31A-37A1-AF99-066065B10DD9}"/>
              </a:ext>
            </a:extLst>
          </p:cNvPr>
          <p:cNvSpPr txBox="1"/>
          <p:nvPr/>
        </p:nvSpPr>
        <p:spPr>
          <a:xfrm>
            <a:off x="4114800" y="27642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AE41C-0FCE-DB0F-1E71-343DBB6A599F}"/>
              </a:ext>
            </a:extLst>
          </p:cNvPr>
          <p:cNvSpPr txBox="1"/>
          <p:nvPr/>
        </p:nvSpPr>
        <p:spPr>
          <a:xfrm>
            <a:off x="4114800" y="27642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F2B59-3418-A60D-54B8-F8D5872656A5}"/>
              </a:ext>
            </a:extLst>
          </p:cNvPr>
          <p:cNvSpPr txBox="1"/>
          <p:nvPr/>
        </p:nvSpPr>
        <p:spPr>
          <a:xfrm>
            <a:off x="4495800" y="1203999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Per ASCE 7-22 §13.3.1, the factor a₁ depends on the number of stories of the supporting structure: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a₁ = 2.5 for a one-story structure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a₁ = 2.0 for a two-or-more story structure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786D55-0EB8-FC41-FE76-F527F6196E77}"/>
              </a:ext>
            </a:extLst>
          </p:cNvPr>
          <p:cNvCxnSpPr>
            <a:cxnSpLocks/>
          </p:cNvCxnSpPr>
          <p:nvPr/>
        </p:nvCxnSpPr>
        <p:spPr>
          <a:xfrm>
            <a:off x="3962400" y="320459"/>
            <a:ext cx="0" cy="621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1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4AD39-D720-D3C6-3341-BC20AAE3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8869370-FF84-5FC4-A317-774B91C3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21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0188D-AABC-D2DB-9FD3-6563CF42FD98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3CD472-6F02-0D11-D0C8-9F2B1B14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F4427-F601-3D15-3EBF-355BA612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63620"/>
            <a:ext cx="7696200" cy="44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3147-E60C-E7BC-66FD-D11840F67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16884-99FA-C32A-BDEC-594E9D420C7A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69887C-1CE3-7006-D0C7-3FCF6F61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F6BDF-52AF-6091-C40E-72F0C23F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8" y="887970"/>
            <a:ext cx="8174182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33C1-AFEA-AE9B-DF2B-7C86B840B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11CA0-69EB-E5FA-3779-B7C39F79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2" y="510611"/>
            <a:ext cx="8626176" cy="5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4436-2D7C-7A66-F094-BB623CB6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1D42E7D-129B-1488-FAB2-E8A4AFF7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A03A5-1651-F0CE-5DE2-CADAC7CE924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16E11-7A34-BE61-BCA5-042231A5133D}"/>
              </a:ext>
            </a:extLst>
          </p:cNvPr>
          <p:cNvSpPr txBox="1"/>
          <p:nvPr/>
        </p:nvSpPr>
        <p:spPr>
          <a:xfrm>
            <a:off x="609600" y="838200"/>
            <a:ext cx="4038600" cy="353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Traditional building rules (Ch. 12) do not apply directly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Nonbuilding structures are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Often highly dynamic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Frequently flexible and lightly damped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Nonbuilding structures often have: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Different mass/stiffness distributions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Significant fluid-structure interaction </a:t>
            </a:r>
          </a:p>
          <a:p>
            <a:pPr marL="742950" lvl="1" indent="-285750">
              <a:spcBef>
                <a:spcPts val="4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Equipment-driven loads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Goal:  Provide consistent seismic design framework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E8C7C6-E47D-3D67-6FC0-15883CA58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187C34-B5EB-6047-A661-F833307A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037425" cy="20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712DB-A3EB-AE69-9AFA-330BF6B8BB3A}"/>
              </a:ext>
            </a:extLst>
          </p:cNvPr>
          <p:cNvSpPr txBox="1"/>
          <p:nvPr/>
        </p:nvSpPr>
        <p:spPr>
          <a:xfrm>
            <a:off x="5085423" y="3122722"/>
            <a:ext cx="314417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Big Peach Water Tower, Clanton, GA</a:t>
            </a:r>
          </a:p>
        </p:txBody>
      </p:sp>
    </p:spTree>
    <p:extLst>
      <p:ext uri="{BB962C8B-B14F-4D97-AF65-F5344CB8AC3E}">
        <p14:creationId xmlns:p14="http://schemas.microsoft.com/office/powerpoint/2010/main" val="122623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67735-7446-0328-9784-586F0564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9CC217F-382C-6744-489C-A81B4F3A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56598-A3DB-98B4-35B5-5A3257F441BA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53B7E-D830-960E-26B6-9133A14E32E6}"/>
              </a:ext>
            </a:extLst>
          </p:cNvPr>
          <p:cNvSpPr txBox="1"/>
          <p:nvPr/>
        </p:nvSpPr>
        <p:spPr>
          <a:xfrm>
            <a:off x="457200" y="990600"/>
            <a:ext cx="3926710" cy="302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Supported Nonbuilding Structures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Supported by buildings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Example: rooftop equipment frames</a:t>
            </a:r>
            <a:br>
              <a:rPr lang="en-US" sz="1250" dirty="0"/>
            </a:b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Nonbuilding Structures Similar to Buildings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Act like buildings dynamically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Example: pipe racks, structural frames</a:t>
            </a:r>
            <a:br>
              <a:rPr lang="en-US" sz="1250" dirty="0"/>
            </a:b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Other Nonbuilding Structures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Require special procedures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Tanks, stacks, silos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15FEAD-4654-CF3B-7CB5-9F9E4223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pic>
        <p:nvPicPr>
          <p:cNvPr id="3076" name="Picture 4" descr="Figure 1">
            <a:extLst>
              <a:ext uri="{FF2B5EF4-FFF2-40B4-BE49-F238E27FC236}">
                <a16:creationId xmlns:a16="http://schemas.microsoft.com/office/drawing/2014/main" id="{A705CA08-4D8A-98E7-C7BA-172AA5CE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5507"/>
            <a:ext cx="2857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543A1C-2273-F10C-7F9C-79F75216AD70}"/>
              </a:ext>
            </a:extLst>
          </p:cNvPr>
          <p:cNvSpPr txBox="1"/>
          <p:nvPr/>
        </p:nvSpPr>
        <p:spPr>
          <a:xfrm>
            <a:off x="5334000" y="5970731"/>
            <a:ext cx="314417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Pipe 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8F706-BCF3-7794-CB80-4C11DAABC570}"/>
              </a:ext>
            </a:extLst>
          </p:cNvPr>
          <p:cNvSpPr txBox="1"/>
          <p:nvPr/>
        </p:nvSpPr>
        <p:spPr>
          <a:xfrm>
            <a:off x="5542625" y="3315520"/>
            <a:ext cx="314417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Rooftop Equipment</a:t>
            </a:r>
          </a:p>
        </p:txBody>
      </p:sp>
      <p:pic>
        <p:nvPicPr>
          <p:cNvPr id="4100" name="Picture 4" descr="Rooftop Steel Platforms image gallery 02">
            <a:extLst>
              <a:ext uri="{FF2B5EF4-FFF2-40B4-BE49-F238E27FC236}">
                <a16:creationId xmlns:a16="http://schemas.microsoft.com/office/drawing/2014/main" id="{14240544-C1BF-E2E9-977D-ED90FA91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7" y="1019175"/>
            <a:ext cx="3444518" cy="22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6A999-A8FC-A81C-FF0D-8A6D9898010F}"/>
              </a:ext>
            </a:extLst>
          </p:cNvPr>
          <p:cNvCxnSpPr/>
          <p:nvPr/>
        </p:nvCxnSpPr>
        <p:spPr>
          <a:xfrm>
            <a:off x="341611" y="43434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8FAE22-DABB-B8AD-89A9-594B8D46EE03}"/>
              </a:ext>
            </a:extLst>
          </p:cNvPr>
          <p:cNvSpPr txBox="1"/>
          <p:nvPr/>
        </p:nvSpPr>
        <p:spPr>
          <a:xfrm>
            <a:off x="457200" y="4724400"/>
            <a:ext cx="392671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Design path depends on classification: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Use Chapter 12 (ELF / MRSA) if Structure behaves like a building</a:t>
            </a:r>
            <a:br>
              <a:rPr lang="en-US" sz="1250" dirty="0"/>
            </a:b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Use Chapter 15 provisions if: Unique dynamic behavior exists</a:t>
            </a:r>
          </a:p>
        </p:txBody>
      </p:sp>
    </p:spTree>
    <p:extLst>
      <p:ext uri="{BB962C8B-B14F-4D97-AF65-F5344CB8AC3E}">
        <p14:creationId xmlns:p14="http://schemas.microsoft.com/office/powerpoint/2010/main" val="378932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C3C9-D798-00FA-0A08-B417C617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AF39F80-14EE-6700-4167-C129D0CA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072DF0-A6FE-6C63-0D07-8B9CC6F4A761}"/>
              </a:ext>
            </a:extLst>
          </p:cNvPr>
          <p:cNvSpPr/>
          <p:nvPr/>
        </p:nvSpPr>
        <p:spPr>
          <a:xfrm>
            <a:off x="457200" y="351252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Chapter 15 Design Path Flowchart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C5866-F2D6-6393-CD60-EFDB3C64FFE2}"/>
              </a:ext>
            </a:extLst>
          </p:cNvPr>
          <p:cNvSpPr txBox="1"/>
          <p:nvPr/>
        </p:nvSpPr>
        <p:spPr>
          <a:xfrm>
            <a:off x="914400" y="1066800"/>
            <a:ext cx="44958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Does it behave like a building?</a:t>
            </a:r>
          </a:p>
          <a:p>
            <a:pPr marL="742950" lvl="1" indent="-285750">
              <a:spcBef>
                <a:spcPts val="4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Use Chapter 12 (ELF / MRSA)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Is it supported by a building?</a:t>
            </a:r>
          </a:p>
          <a:p>
            <a:pPr marL="742950" lvl="1" indent="-285750">
              <a:spcBef>
                <a:spcPts val="4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Use Chapter 13 + 15 interface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Otherwise:</a:t>
            </a:r>
          </a:p>
          <a:p>
            <a:pPr marL="742950" lvl="1" indent="-285750">
              <a:spcBef>
                <a:spcPts val="400"/>
              </a:spcBef>
              <a:spcAft>
                <a:spcPts val="1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Use Chapter 15 provisions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Then: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Identify applicable standard (AWWA, API, etc.)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Determine R, Cd, Ω₀ source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B87993-667A-FD11-84A6-BBC2A5DA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264353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0602-1EDB-3AAC-60B7-7B444A9D3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21E54C3-D453-73F5-A6CF-06CC6509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A2571-4A56-9750-6714-A5E0540E4C66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Dynamic Behavior Comparison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D1024A-DF1E-069D-82AC-6C03E599D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3BE207-DF20-A13B-CE85-533D84B38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93140"/>
              </p:ext>
            </p:extLst>
          </p:nvPr>
        </p:nvGraphicFramePr>
        <p:xfrm>
          <a:off x="998091" y="1809690"/>
          <a:ext cx="5775325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77">
                  <a:extLst>
                    <a:ext uri="{9D8B030D-6E8A-4147-A177-3AD203B41FA5}">
                      <a16:colId xmlns:a16="http://schemas.microsoft.com/office/drawing/2014/main" val="3817457537"/>
                    </a:ext>
                  </a:extLst>
                </a:gridCol>
                <a:gridCol w="2055624">
                  <a:extLst>
                    <a:ext uri="{9D8B030D-6E8A-4147-A177-3AD203B41FA5}">
                      <a16:colId xmlns:a16="http://schemas.microsoft.com/office/drawing/2014/main" val="2042626296"/>
                    </a:ext>
                  </a:extLst>
                </a:gridCol>
                <a:gridCol w="2055624">
                  <a:extLst>
                    <a:ext uri="{9D8B030D-6E8A-4147-A177-3AD203B41FA5}">
                      <a16:colId xmlns:a16="http://schemas.microsoft.com/office/drawing/2014/main" val="285517582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Feature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Buildings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Nonbuilding Structures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2512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Often 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87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1st mode dominant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Multi-mode important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5255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Mass distribution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Uniform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Concentrated / irregular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7667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 effects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Sloshing, appendages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5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34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B7123-9DB3-7D3F-7FBA-586D62BA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FDB33C7-C387-C850-16D5-83B8C22D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C553A-3B45-EBE9-CC19-B3AFAD63A23F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Design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A8EF3-5817-5020-E9D2-E8D7619EB2EE}"/>
              </a:ext>
            </a:extLst>
          </p:cNvPr>
          <p:cNvSpPr txBox="1"/>
          <p:nvPr/>
        </p:nvSpPr>
        <p:spPr>
          <a:xfrm>
            <a:off x="416690" y="959670"/>
            <a:ext cx="4155310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Determine: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Seismic Design Category (SDC)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Risk Category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Select: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Analysis method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Structural system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Apply: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Appropriate R, Cd, Ω₀ factors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lvl="1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i="1" dirty="0"/>
              <a:t>     </a:t>
            </a:r>
            <a:r>
              <a:rPr lang="en-US" sz="1350" i="1" dirty="0"/>
              <a:t>Review Relevant Slides from Previous Units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8701B-AC14-62EB-92C7-BBEFB99C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203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4517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9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17826" indent="-16070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642809" indent="-128562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899933" indent="-128562">
              <a:spcBef>
                <a:spcPct val="20000"/>
              </a:spcBef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157057" indent="-128562">
              <a:spcBef>
                <a:spcPct val="20000"/>
              </a:spcBef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414180" indent="-1285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1671304" indent="-1285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1928427" indent="-1285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185550" indent="-1285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9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51424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788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51424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8</a:t>
            </a:fld>
            <a:endParaRPr kumimoji="0" lang="en-US" altLang="en-US" sz="788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470" y="3810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457200" y="3810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273"/>
            <a:r>
              <a:rPr lang="en-US" sz="16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7" y="1371600"/>
            <a:ext cx="4934023" cy="336130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41337-94E4-1C59-990E-28D3D531A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14770"/>
              </p:ext>
            </p:extLst>
          </p:nvPr>
        </p:nvGraphicFramePr>
        <p:xfrm>
          <a:off x="6019800" y="3052251"/>
          <a:ext cx="21717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381745753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4262629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SDC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Detailing Level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251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A–B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Minimal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87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Moderate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52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D–F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/>
                        <a:t>Special (strict)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7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70EB-1E65-EF48-8B92-18E9D99A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673E76F-00C5-3FFD-8D5F-4FB01FB0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9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40AC9BD3-8312-6F3E-9B7F-CCE51995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41" y="391357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349C3-64C3-5DD5-79F6-5FE73D9895C7}"/>
              </a:ext>
            </a:extLst>
          </p:cNvPr>
          <p:cNvSpPr/>
          <p:nvPr/>
        </p:nvSpPr>
        <p:spPr>
          <a:xfrm>
            <a:off x="609600" y="381000"/>
            <a:ext cx="178125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Risk Categories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3E8FB4-C30D-A436-DBBF-7A6672A6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58172"/>
              </p:ext>
            </p:extLst>
          </p:nvPr>
        </p:nvGraphicFramePr>
        <p:xfrm>
          <a:off x="2990848" y="1329973"/>
          <a:ext cx="5524502" cy="3800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1756853647"/>
                    </a:ext>
                  </a:extLst>
                </a:gridCol>
                <a:gridCol w="1021727">
                  <a:extLst>
                    <a:ext uri="{9D8B030D-6E8A-4147-A177-3AD203B41FA5}">
                      <a16:colId xmlns:a16="http://schemas.microsoft.com/office/drawing/2014/main" val="4047790931"/>
                    </a:ext>
                  </a:extLst>
                </a:gridCol>
                <a:gridCol w="1228795">
                  <a:extLst>
                    <a:ext uri="{9D8B030D-6E8A-4147-A177-3AD203B41FA5}">
                      <a16:colId xmlns:a16="http://schemas.microsoft.com/office/drawing/2014/main" val="2504474969"/>
                    </a:ext>
                  </a:extLst>
                </a:gridCol>
                <a:gridCol w="929782">
                  <a:extLst>
                    <a:ext uri="{9D8B030D-6E8A-4147-A177-3AD203B41FA5}">
                      <a16:colId xmlns:a16="http://schemas.microsoft.com/office/drawing/2014/main" val="363346652"/>
                    </a:ext>
                  </a:extLst>
                </a:gridCol>
                <a:gridCol w="1620298">
                  <a:extLst>
                    <a:ext uri="{9D8B030D-6E8A-4147-A177-3AD203B41FA5}">
                      <a16:colId xmlns:a16="http://schemas.microsoft.com/office/drawing/2014/main" val="1034050529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Examples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Importance Factor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5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</a:t>
                      </a:r>
                      <a:r>
                        <a:rPr lang="en-US" sz="12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Interstory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Lateral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Drift Limit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6494"/>
                  </a:ext>
                </a:extLst>
              </a:tr>
              <a:tr h="7832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risk to life if failure occurs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Barns, sheds,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low-occupancy storage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0.020 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048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Ordinary risk structures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(most buildings)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Homes, offices, retail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0.020 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8587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Substantial hazard to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 &amp; community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Schools, assembly buildings, prisons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0.015 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9980"/>
                  </a:ext>
                </a:extLst>
              </a:tr>
              <a:tr h="7832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 facilities — must remain operational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Hospitals, fire/police stations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0.010 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16720"/>
                  </a:ext>
                </a:extLst>
              </a:tr>
            </a:tbl>
          </a:graphicData>
        </a:graphic>
      </p:graphicFrame>
      <p:pic>
        <p:nvPicPr>
          <p:cNvPr id="8194" name="Picture 2" descr="Iconic soft-story failure of Olive View Hospital during 1971 San... |  Download Scientific Diagram">
            <a:extLst>
              <a:ext uri="{FF2B5EF4-FFF2-40B4-BE49-F238E27FC236}">
                <a16:creationId xmlns:a16="http://schemas.microsoft.com/office/drawing/2014/main" id="{67BFF0AC-7EC7-7F7F-6ECE-9F7F6B04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" y="1371600"/>
            <a:ext cx="2296716" cy="15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3775A-017A-728D-7242-CB9D213EC6EA}"/>
              </a:ext>
            </a:extLst>
          </p:cNvPr>
          <p:cNvSpPr txBox="1"/>
          <p:nvPr/>
        </p:nvSpPr>
        <p:spPr>
          <a:xfrm>
            <a:off x="303609" y="3520637"/>
            <a:ext cx="219670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 View Hospital, Los Angeles, San Fernando earthquake 1971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0BC56-F69A-48D3-EF59-2FFDB35D8080}"/>
              </a:ext>
            </a:extLst>
          </p:cNvPr>
          <p:cNvSpPr txBox="1"/>
          <p:nvPr/>
        </p:nvSpPr>
        <p:spPr>
          <a:xfrm>
            <a:off x="3886200" y="5700018"/>
            <a:ext cx="341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is the story height measured between floor levels</a:t>
            </a:r>
          </a:p>
        </p:txBody>
      </p:sp>
    </p:spTree>
    <p:extLst>
      <p:ext uri="{BB962C8B-B14F-4D97-AF65-F5344CB8AC3E}">
        <p14:creationId xmlns:p14="http://schemas.microsoft.com/office/powerpoint/2010/main" val="1172537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36983</TotalTime>
  <Words>1278</Words>
  <Application>Microsoft Office PowerPoint</Application>
  <PresentationFormat>On-screen Show (4:3)</PresentationFormat>
  <Paragraphs>401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Helvetica</vt:lpstr>
      <vt:lpstr>Monotype Sorts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Tom Irvine</cp:lastModifiedBy>
  <cp:revision>1004</cp:revision>
  <dcterms:created xsi:type="dcterms:W3CDTF">2010-11-01T13:18:21Z</dcterms:created>
  <dcterms:modified xsi:type="dcterms:W3CDTF">2026-04-12T17:41:54Z</dcterms:modified>
</cp:coreProperties>
</file>