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2.xml" ContentType="application/vnd.openxmlformats-officedocument.presentationml.tags+xml"/>
  <Override PartName="/ppt/notesSlides/notesSlide54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1"/>
    <p:sldMasterId id="2147483712" r:id="rId2"/>
  </p:sldMasterIdLst>
  <p:notesMasterIdLst>
    <p:notesMasterId r:id="rId58"/>
  </p:notesMasterIdLst>
  <p:handoutMasterIdLst>
    <p:handoutMasterId r:id="rId59"/>
  </p:handoutMasterIdLst>
  <p:sldIdLst>
    <p:sldId id="256" r:id="rId3"/>
    <p:sldId id="257" r:id="rId4"/>
    <p:sldId id="392" r:id="rId5"/>
    <p:sldId id="357" r:id="rId6"/>
    <p:sldId id="358" r:id="rId7"/>
    <p:sldId id="359" r:id="rId8"/>
    <p:sldId id="360" r:id="rId9"/>
    <p:sldId id="361" r:id="rId10"/>
    <p:sldId id="362" r:id="rId11"/>
    <p:sldId id="399" r:id="rId12"/>
    <p:sldId id="400" r:id="rId13"/>
    <p:sldId id="414" r:id="rId14"/>
    <p:sldId id="364" r:id="rId15"/>
    <p:sldId id="413" r:id="rId16"/>
    <p:sldId id="406" r:id="rId17"/>
    <p:sldId id="407" r:id="rId18"/>
    <p:sldId id="408" r:id="rId19"/>
    <p:sldId id="410" r:id="rId20"/>
    <p:sldId id="411" r:id="rId21"/>
    <p:sldId id="583" r:id="rId22"/>
    <p:sldId id="584" r:id="rId23"/>
    <p:sldId id="585" r:id="rId24"/>
    <p:sldId id="596" r:id="rId25"/>
    <p:sldId id="600" r:id="rId26"/>
    <p:sldId id="602" r:id="rId27"/>
    <p:sldId id="601" r:id="rId28"/>
    <p:sldId id="597" r:id="rId29"/>
    <p:sldId id="598" r:id="rId30"/>
    <p:sldId id="412" r:id="rId31"/>
    <p:sldId id="404" r:id="rId32"/>
    <p:sldId id="403" r:id="rId33"/>
    <p:sldId id="569" r:id="rId34"/>
    <p:sldId id="570" r:id="rId35"/>
    <p:sldId id="571" r:id="rId36"/>
    <p:sldId id="376" r:id="rId37"/>
    <p:sldId id="393" r:id="rId38"/>
    <p:sldId id="377" r:id="rId39"/>
    <p:sldId id="394" r:id="rId40"/>
    <p:sldId id="395" r:id="rId41"/>
    <p:sldId id="397" r:id="rId42"/>
    <p:sldId id="586" r:id="rId43"/>
    <p:sldId id="587" r:id="rId44"/>
    <p:sldId id="588" r:id="rId45"/>
    <p:sldId id="589" r:id="rId46"/>
    <p:sldId id="580" r:id="rId47"/>
    <p:sldId id="592" r:id="rId48"/>
    <p:sldId id="593" r:id="rId49"/>
    <p:sldId id="594" r:id="rId50"/>
    <p:sldId id="595" r:id="rId51"/>
    <p:sldId id="581" r:id="rId52"/>
    <p:sldId id="603" r:id="rId53"/>
    <p:sldId id="604" r:id="rId54"/>
    <p:sldId id="579" r:id="rId55"/>
    <p:sldId id="567" r:id="rId56"/>
    <p:sldId id="568" r:id="rId5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99"/>
    <a:srgbClr val="006666"/>
    <a:srgbClr val="3366CC"/>
    <a:srgbClr val="0066CC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FCA17-6D69-4625-81EE-FC45F0886436}" v="100" dt="2026-03-09T01:49:27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9" autoAdjust="0"/>
    <p:restoredTop sz="94607" autoAdjust="0"/>
  </p:normalViewPr>
  <p:slideViewPr>
    <p:cSldViewPr>
      <p:cViewPr varScale="1">
        <p:scale>
          <a:sx n="89" d="100"/>
          <a:sy n="89" d="100"/>
        </p:scale>
        <p:origin x="1014" y="300"/>
      </p:cViewPr>
      <p:guideLst>
        <p:guide orient="horz" pos="235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 delMainMaster">
      <pc:chgData name="Tom Irvine" userId="262373fcfcd015cf" providerId="LiveId" clId="{3C89AC9C-B2C6-431B-938B-B7A22FB5427C}" dt="2026-03-09T01:51:57.745" v="950" actId="12"/>
      <pc:docMkLst>
        <pc:docMk/>
      </pc:docMkLst>
      <pc:sldChg chg="modSp mod">
        <pc:chgData name="Tom Irvine" userId="262373fcfcd015cf" providerId="LiveId" clId="{3C89AC9C-B2C6-431B-938B-B7A22FB5427C}" dt="2026-03-09T01:44:39.292" v="894" actId="20577"/>
        <pc:sldMkLst>
          <pc:docMk/>
          <pc:sldMk cId="0" sldId="257"/>
        </pc:sldMkLst>
        <pc:spChg chg="mod">
          <ac:chgData name="Tom Irvine" userId="262373fcfcd015cf" providerId="LiveId" clId="{3C89AC9C-B2C6-431B-938B-B7A22FB5427C}" dt="2026-03-09T01:44:39.292" v="894" actId="20577"/>
          <ac:spMkLst>
            <pc:docMk/>
            <pc:sldMk cId="0" sldId="257"/>
            <ac:spMk id="3" creationId="{A8EC8C71-5F06-D759-C6FE-CABE07F1B43E}"/>
          </ac:spMkLst>
        </pc:spChg>
      </pc:sldChg>
      <pc:sldChg chg="del">
        <pc:chgData name="Tom Irvine" userId="262373fcfcd015cf" providerId="LiveId" clId="{3C89AC9C-B2C6-431B-938B-B7A22FB5427C}" dt="2026-03-09T01:08:51.546" v="284" actId="2696"/>
        <pc:sldMkLst>
          <pc:docMk/>
          <pc:sldMk cId="0" sldId="317"/>
        </pc:sldMkLst>
      </pc:sldChg>
      <pc:sldChg chg="del">
        <pc:chgData name="Tom Irvine" userId="262373fcfcd015cf" providerId="LiveId" clId="{3C89AC9C-B2C6-431B-938B-B7A22FB5427C}" dt="2026-03-09T01:08:55.857" v="287" actId="2696"/>
        <pc:sldMkLst>
          <pc:docMk/>
          <pc:sldMk cId="0" sldId="345"/>
        </pc:sldMkLst>
      </pc:sldChg>
      <pc:sldChg chg="del">
        <pc:chgData name="Tom Irvine" userId="262373fcfcd015cf" providerId="LiveId" clId="{3C89AC9C-B2C6-431B-938B-B7A22FB5427C}" dt="2026-03-09T01:08:52.516" v="285" actId="2696"/>
        <pc:sldMkLst>
          <pc:docMk/>
          <pc:sldMk cId="0" sldId="347"/>
        </pc:sldMkLst>
      </pc:sldChg>
      <pc:sldChg chg="del">
        <pc:chgData name="Tom Irvine" userId="262373fcfcd015cf" providerId="LiveId" clId="{3C89AC9C-B2C6-431B-938B-B7A22FB5427C}" dt="2026-03-09T01:08:56.856" v="288" actId="2696"/>
        <pc:sldMkLst>
          <pc:docMk/>
          <pc:sldMk cId="0" sldId="350"/>
        </pc:sldMkLst>
      </pc:sldChg>
      <pc:sldChg chg="addSp delSp modSp mod">
        <pc:chgData name="Tom Irvine" userId="262373fcfcd015cf" providerId="LiveId" clId="{3C89AC9C-B2C6-431B-938B-B7A22FB5427C}" dt="2026-03-09T01:51:57.745" v="950" actId="12"/>
        <pc:sldMkLst>
          <pc:docMk/>
          <pc:sldMk cId="692258038" sldId="376"/>
        </pc:sldMkLst>
        <pc:spChg chg="mod">
          <ac:chgData name="Tom Irvine" userId="262373fcfcd015cf" providerId="LiveId" clId="{3C89AC9C-B2C6-431B-938B-B7A22FB5427C}" dt="2026-03-08T17:24:50.302" v="93" actId="20577"/>
          <ac:spMkLst>
            <pc:docMk/>
            <pc:sldMk cId="692258038" sldId="376"/>
            <ac:spMk id="3" creationId="{52EE23F3-D87A-4334-C9F4-57E380B83486}"/>
          </ac:spMkLst>
        </pc:spChg>
        <pc:spChg chg="del">
          <ac:chgData name="Tom Irvine" userId="262373fcfcd015cf" providerId="LiveId" clId="{3C89AC9C-B2C6-431B-938B-B7A22FB5427C}" dt="2026-03-08T17:24:00.147" v="2" actId="21"/>
          <ac:spMkLst>
            <pc:docMk/>
            <pc:sldMk cId="692258038" sldId="376"/>
            <ac:spMk id="7" creationId="{85B404B1-C1C5-705E-345A-FEACDD97326D}"/>
          </ac:spMkLst>
        </pc:spChg>
        <pc:spChg chg="del">
          <ac:chgData name="Tom Irvine" userId="262373fcfcd015cf" providerId="LiveId" clId="{3C89AC9C-B2C6-431B-938B-B7A22FB5427C}" dt="2026-03-08T17:24:03.321" v="4" actId="21"/>
          <ac:spMkLst>
            <pc:docMk/>
            <pc:sldMk cId="692258038" sldId="376"/>
            <ac:spMk id="8" creationId="{9EF123AA-3FDC-1F7C-6C94-6B1C0332F03B}"/>
          </ac:spMkLst>
        </pc:spChg>
        <pc:spChg chg="del mod">
          <ac:chgData name="Tom Irvine" userId="262373fcfcd015cf" providerId="LiveId" clId="{3C89AC9C-B2C6-431B-938B-B7A22FB5427C}" dt="2026-03-08T17:25:26.232" v="98" actId="21"/>
          <ac:spMkLst>
            <pc:docMk/>
            <pc:sldMk cId="692258038" sldId="376"/>
            <ac:spMk id="9" creationId="{08863B1D-7044-39D4-FFA8-9608DD4B0B72}"/>
          </ac:spMkLst>
        </pc:spChg>
        <pc:spChg chg="del">
          <ac:chgData name="Tom Irvine" userId="262373fcfcd015cf" providerId="LiveId" clId="{3C89AC9C-B2C6-431B-938B-B7A22FB5427C}" dt="2026-03-08T17:24:01.596" v="3" actId="21"/>
          <ac:spMkLst>
            <pc:docMk/>
            <pc:sldMk cId="692258038" sldId="376"/>
            <ac:spMk id="10" creationId="{D51DB798-05DE-B34F-7D95-AC203959151B}"/>
          </ac:spMkLst>
        </pc:spChg>
        <pc:spChg chg="del">
          <ac:chgData name="Tom Irvine" userId="262373fcfcd015cf" providerId="LiveId" clId="{3C89AC9C-B2C6-431B-938B-B7A22FB5427C}" dt="2026-03-08T17:24:05.081" v="5" actId="21"/>
          <ac:spMkLst>
            <pc:docMk/>
            <pc:sldMk cId="692258038" sldId="376"/>
            <ac:spMk id="11" creationId="{4C24F198-E7A6-066E-FF3B-7B4FB5A669FC}"/>
          </ac:spMkLst>
        </pc:spChg>
        <pc:spChg chg="mod">
          <ac:chgData name="Tom Irvine" userId="262373fcfcd015cf" providerId="LiveId" clId="{3C89AC9C-B2C6-431B-938B-B7A22FB5427C}" dt="2026-03-09T01:51:57.745" v="950" actId="12"/>
          <ac:spMkLst>
            <pc:docMk/>
            <pc:sldMk cId="692258038" sldId="376"/>
            <ac:spMk id="12" creationId="{96A7BA11-C01C-7C8F-1863-20B394F1A04A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15" creationId="{93016B98-00AF-25EE-3D3D-3DC1D154786E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19" creationId="{FB71A8B5-6C22-BA27-E18F-B2483FA975E8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22" creationId="{00EF7BA6-8BED-C753-4834-CBB51B942338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24" creationId="{BC0F9150-29C6-73A2-0F3F-6F6E29C0EEDC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27" creationId="{3DA8534D-D61B-6868-D305-C1E226383971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31" creationId="{A480595D-AC34-8697-494E-B0EF1266AF60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36" creationId="{75369569-7ED1-4620-80B1-A75CDF5C1BED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39" creationId="{5221C9F2-2A41-1D69-AF1E-F119593D239A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41" creationId="{185F2BBC-E49E-DD3B-F98E-BE3D389BACFC}"/>
          </ac:spMkLst>
        </pc:spChg>
        <pc:spChg chg="add mod topLvl">
          <ac:chgData name="Tom Irvine" userId="262373fcfcd015cf" providerId="LiveId" clId="{3C89AC9C-B2C6-431B-938B-B7A22FB5427C}" dt="2026-03-08T17:43:34.244" v="126" actId="164"/>
          <ac:spMkLst>
            <pc:docMk/>
            <pc:sldMk cId="692258038" sldId="376"/>
            <ac:spMk id="44" creationId="{DBBDE96C-CDFF-04A5-C35D-FDAA4FBC4202}"/>
          </ac:spMkLst>
        </pc:spChg>
        <pc:graphicFrameChg chg="add mod modGraphic">
          <ac:chgData name="Tom Irvine" userId="262373fcfcd015cf" providerId="LiveId" clId="{3C89AC9C-B2C6-431B-938B-B7A22FB5427C}" dt="2026-03-08T17:43:44.790" v="127" actId="255"/>
          <ac:graphicFrameMkLst>
            <pc:docMk/>
            <pc:sldMk cId="692258038" sldId="376"/>
            <ac:graphicFrameMk id="87" creationId="{A9B8FAF6-FA86-CCD5-B9E8-F3E23A3FE192}"/>
          </ac:graphicFrameMkLst>
        </pc:graphicFrameChg>
        <pc:picChg chg="del">
          <ac:chgData name="Tom Irvine" userId="262373fcfcd015cf" providerId="LiveId" clId="{3C89AC9C-B2C6-431B-938B-B7A22FB5427C}" dt="2026-03-08T17:23:55.778" v="1" actId="21"/>
          <ac:picMkLst>
            <pc:docMk/>
            <pc:sldMk cId="692258038" sldId="376"/>
            <ac:picMk id="6" creationId="{318F2F65-7CB8-E3E5-C5BC-5B651907423F}"/>
          </ac:picMkLst>
        </pc:picChg>
        <pc:picChg chg="add del mod">
          <ac:chgData name="Tom Irvine" userId="262373fcfcd015cf" providerId="LiveId" clId="{3C89AC9C-B2C6-431B-938B-B7A22FB5427C}" dt="2026-03-08T17:41:52.617" v="108" actId="21"/>
          <ac:picMkLst>
            <pc:docMk/>
            <pc:sldMk cId="692258038" sldId="376"/>
            <ac:picMk id="86" creationId="{566B9EFE-F17C-0458-36A7-A590F29AE62F}"/>
          </ac:picMkLst>
        </pc:picChg>
        <pc:cxnChg chg="mod">
          <ac:chgData name="Tom Irvine" userId="262373fcfcd015cf" providerId="LiveId" clId="{3C89AC9C-B2C6-431B-938B-B7A22FB5427C}" dt="2026-03-08T17:43:17.083" v="125" actId="1076"/>
          <ac:cxnSpMkLst>
            <pc:docMk/>
            <pc:sldMk cId="692258038" sldId="376"/>
            <ac:cxnSpMk id="20" creationId="{07BA806A-861E-153A-EBEB-ACC761BF673F}"/>
          </ac:cxnSpMkLst>
        </pc:cxnChg>
        <pc:cxnChg chg="mod">
          <ac:chgData name="Tom Irvine" userId="262373fcfcd015cf" providerId="LiveId" clId="{3C89AC9C-B2C6-431B-938B-B7A22FB5427C}" dt="2026-03-08T17:43:10.716" v="124" actId="1076"/>
          <ac:cxnSpMkLst>
            <pc:docMk/>
            <pc:sldMk cId="692258038" sldId="376"/>
            <ac:cxnSpMk id="37" creationId="{A3AC9774-1EE6-CC96-2B70-C9FB450549A6}"/>
          </ac:cxnSpMkLst>
        </pc:cxnChg>
      </pc:sldChg>
      <pc:sldChg chg="addSp delSp modSp mod">
        <pc:chgData name="Tom Irvine" userId="262373fcfcd015cf" providerId="LiveId" clId="{3C89AC9C-B2C6-431B-938B-B7A22FB5427C}" dt="2026-03-08T19:18:04.392" v="171" actId="167"/>
        <pc:sldMkLst>
          <pc:docMk/>
          <pc:sldMk cId="1336360256" sldId="377"/>
        </pc:sldMkLst>
        <pc:spChg chg="del mod">
          <ac:chgData name="Tom Irvine" userId="262373fcfcd015cf" providerId="LiveId" clId="{3C89AC9C-B2C6-431B-938B-B7A22FB5427C}" dt="2026-03-08T18:49:51.662" v="158" actId="21"/>
          <ac:spMkLst>
            <pc:docMk/>
            <pc:sldMk cId="1336360256" sldId="377"/>
            <ac:spMk id="5" creationId="{DDE77C5E-8B98-DCA7-DC8F-790AC93981C5}"/>
          </ac:spMkLst>
        </pc:spChg>
        <pc:spChg chg="add mod">
          <ac:chgData name="Tom Irvine" userId="262373fcfcd015cf" providerId="LiveId" clId="{3C89AC9C-B2C6-431B-938B-B7A22FB5427C}" dt="2026-03-08T18:50:38.382" v="164" actId="14100"/>
          <ac:spMkLst>
            <pc:docMk/>
            <pc:sldMk cId="1336360256" sldId="377"/>
            <ac:spMk id="7" creationId="{D8CB1E7B-304A-0ABE-7501-243CAD2ADFF7}"/>
          </ac:spMkLst>
        </pc:spChg>
        <pc:picChg chg="del">
          <ac:chgData name="Tom Irvine" userId="262373fcfcd015cf" providerId="LiveId" clId="{3C89AC9C-B2C6-431B-938B-B7A22FB5427C}" dt="2026-03-08T17:44:11.042" v="129" actId="21"/>
          <ac:picMkLst>
            <pc:docMk/>
            <pc:sldMk cId="1336360256" sldId="377"/>
            <ac:picMk id="3" creationId="{F57EDE3D-8D21-0DBF-B006-E37AD78B0144}"/>
          </ac:picMkLst>
        </pc:picChg>
        <pc:picChg chg="add del">
          <ac:chgData name="Tom Irvine" userId="262373fcfcd015cf" providerId="LiveId" clId="{3C89AC9C-B2C6-431B-938B-B7A22FB5427C}" dt="2026-03-08T19:15:07.101" v="168" actId="21"/>
          <ac:picMkLst>
            <pc:docMk/>
            <pc:sldMk cId="1336360256" sldId="377"/>
            <ac:picMk id="6" creationId="{7185B94F-3AD8-D2F4-76DF-C099AE15C414}"/>
          </ac:picMkLst>
        </pc:picChg>
        <pc:picChg chg="add ord">
          <ac:chgData name="Tom Irvine" userId="262373fcfcd015cf" providerId="LiveId" clId="{3C89AC9C-B2C6-431B-938B-B7A22FB5427C}" dt="2026-03-08T19:18:04.392" v="171" actId="167"/>
          <ac:picMkLst>
            <pc:docMk/>
            <pc:sldMk cId="1336360256" sldId="377"/>
            <ac:picMk id="9" creationId="{BB65DB64-1F08-15E5-4C6D-0A8C664024FB}"/>
          </ac:picMkLst>
        </pc:picChg>
      </pc:sldChg>
      <pc:sldChg chg="delSp add del mod">
        <pc:chgData name="Tom Irvine" userId="262373fcfcd015cf" providerId="LiveId" clId="{3C89AC9C-B2C6-431B-938B-B7A22FB5427C}" dt="2026-03-09T01:15:58.102" v="319" actId="2696"/>
        <pc:sldMkLst>
          <pc:docMk/>
          <pc:sldMk cId="1727905034" sldId="378"/>
        </pc:sldMkLst>
        <pc:picChg chg="del">
          <ac:chgData name="Tom Irvine" userId="262373fcfcd015cf" providerId="LiveId" clId="{3C89AC9C-B2C6-431B-938B-B7A22FB5427C}" dt="2026-03-08T17:44:26.057" v="136" actId="21"/>
          <ac:picMkLst>
            <pc:docMk/>
            <pc:sldMk cId="1727905034" sldId="378"/>
            <ac:picMk id="3" creationId="{372AC783-CC14-91F2-FA2C-3C4BF6178CEC}"/>
          </ac:picMkLst>
        </pc:picChg>
      </pc:sldChg>
      <pc:sldChg chg="delSp del mod ord">
        <pc:chgData name="Tom Irvine" userId="262373fcfcd015cf" providerId="LiveId" clId="{3C89AC9C-B2C6-431B-938B-B7A22FB5427C}" dt="2026-03-08T19:50:41.882" v="193" actId="2696"/>
        <pc:sldMkLst>
          <pc:docMk/>
          <pc:sldMk cId="40222166" sldId="379"/>
        </pc:sldMkLst>
        <pc:picChg chg="del">
          <ac:chgData name="Tom Irvine" userId="262373fcfcd015cf" providerId="LiveId" clId="{3C89AC9C-B2C6-431B-938B-B7A22FB5427C}" dt="2026-03-08T17:44:28.061" v="137" actId="21"/>
          <ac:picMkLst>
            <pc:docMk/>
            <pc:sldMk cId="40222166" sldId="379"/>
            <ac:picMk id="3" creationId="{B3557FE4-B20C-B25C-97F6-CE667E756757}"/>
          </ac:picMkLst>
        </pc:picChg>
      </pc:sldChg>
      <pc:sldChg chg="del">
        <pc:chgData name="Tom Irvine" userId="262373fcfcd015cf" providerId="LiveId" clId="{3C89AC9C-B2C6-431B-938B-B7A22FB5427C}" dt="2026-03-09T01:08:46.157" v="277" actId="2696"/>
        <pc:sldMkLst>
          <pc:docMk/>
          <pc:sldMk cId="58002211" sldId="380"/>
        </pc:sldMkLst>
      </pc:sldChg>
      <pc:sldChg chg="del">
        <pc:chgData name="Tom Irvine" userId="262373fcfcd015cf" providerId="LiveId" clId="{3C89AC9C-B2C6-431B-938B-B7A22FB5427C}" dt="2026-03-09T01:08:47.377" v="279" actId="2696"/>
        <pc:sldMkLst>
          <pc:docMk/>
          <pc:sldMk cId="2460979573" sldId="381"/>
        </pc:sldMkLst>
      </pc:sldChg>
      <pc:sldChg chg="del">
        <pc:chgData name="Tom Irvine" userId="262373fcfcd015cf" providerId="LiveId" clId="{3C89AC9C-B2C6-431B-938B-B7A22FB5427C}" dt="2026-03-09T01:08:48.080" v="280" actId="2696"/>
        <pc:sldMkLst>
          <pc:docMk/>
          <pc:sldMk cId="1551283893" sldId="382"/>
        </pc:sldMkLst>
      </pc:sldChg>
      <pc:sldChg chg="del">
        <pc:chgData name="Tom Irvine" userId="262373fcfcd015cf" providerId="LiveId" clId="{3C89AC9C-B2C6-431B-938B-B7A22FB5427C}" dt="2026-03-09T01:08:46.748" v="278" actId="2696"/>
        <pc:sldMkLst>
          <pc:docMk/>
          <pc:sldMk cId="2294233553" sldId="383"/>
        </pc:sldMkLst>
      </pc:sldChg>
      <pc:sldChg chg="del">
        <pc:chgData name="Tom Irvine" userId="262373fcfcd015cf" providerId="LiveId" clId="{3C89AC9C-B2C6-431B-938B-B7A22FB5427C}" dt="2026-03-09T01:08:49.505" v="282" actId="2696"/>
        <pc:sldMkLst>
          <pc:docMk/>
          <pc:sldMk cId="2313371397" sldId="384"/>
        </pc:sldMkLst>
      </pc:sldChg>
      <pc:sldChg chg="del">
        <pc:chgData name="Tom Irvine" userId="262373fcfcd015cf" providerId="LiveId" clId="{3C89AC9C-B2C6-431B-938B-B7A22FB5427C}" dt="2026-03-09T01:08:50.246" v="283" actId="2696"/>
        <pc:sldMkLst>
          <pc:docMk/>
          <pc:sldMk cId="398523297" sldId="385"/>
        </pc:sldMkLst>
      </pc:sldChg>
      <pc:sldChg chg="del">
        <pc:chgData name="Tom Irvine" userId="262373fcfcd015cf" providerId="LiveId" clId="{3C89AC9C-B2C6-431B-938B-B7A22FB5427C}" dt="2026-03-09T01:08:53.898" v="286" actId="2696"/>
        <pc:sldMkLst>
          <pc:docMk/>
          <pc:sldMk cId="405280256" sldId="386"/>
        </pc:sldMkLst>
      </pc:sldChg>
      <pc:sldChg chg="del">
        <pc:chgData name="Tom Irvine" userId="262373fcfcd015cf" providerId="LiveId" clId="{3C89AC9C-B2C6-431B-938B-B7A22FB5427C}" dt="2026-03-09T01:08:57.769" v="289" actId="2696"/>
        <pc:sldMkLst>
          <pc:docMk/>
          <pc:sldMk cId="1675771158" sldId="388"/>
        </pc:sldMkLst>
      </pc:sldChg>
      <pc:sldChg chg="del">
        <pc:chgData name="Tom Irvine" userId="262373fcfcd015cf" providerId="LiveId" clId="{3C89AC9C-B2C6-431B-938B-B7A22FB5427C}" dt="2026-03-09T01:08:59.187" v="290" actId="2696"/>
        <pc:sldMkLst>
          <pc:docMk/>
          <pc:sldMk cId="883625638" sldId="391"/>
        </pc:sldMkLst>
      </pc:sldChg>
      <pc:sldChg chg="addSp delSp modSp mod">
        <pc:chgData name="Tom Irvine" userId="262373fcfcd015cf" providerId="LiveId" clId="{3C89AC9C-B2C6-431B-938B-B7A22FB5427C}" dt="2026-03-08T19:56:55.935" v="216" actId="1076"/>
        <pc:sldMkLst>
          <pc:docMk/>
          <pc:sldMk cId="2092035383" sldId="393"/>
        </pc:sldMkLst>
        <pc:picChg chg="add del mod">
          <ac:chgData name="Tom Irvine" userId="262373fcfcd015cf" providerId="LiveId" clId="{3C89AC9C-B2C6-431B-938B-B7A22FB5427C}" dt="2026-03-08T19:56:29.948" v="213" actId="21"/>
          <ac:picMkLst>
            <pc:docMk/>
            <pc:sldMk cId="2092035383" sldId="393"/>
            <ac:picMk id="3" creationId="{67376F3E-FCFE-ED10-9CDC-30EDE4376E24}"/>
          </ac:picMkLst>
        </pc:picChg>
        <pc:picChg chg="del">
          <ac:chgData name="Tom Irvine" userId="262373fcfcd015cf" providerId="LiveId" clId="{3C89AC9C-B2C6-431B-938B-B7A22FB5427C}" dt="2026-03-08T17:44:09.224" v="128" actId="21"/>
          <ac:picMkLst>
            <pc:docMk/>
            <pc:sldMk cId="2092035383" sldId="393"/>
            <ac:picMk id="6" creationId="{271E0287-959A-5772-04CF-BED765372679}"/>
          </ac:picMkLst>
        </pc:picChg>
        <pc:picChg chg="add mod">
          <ac:chgData name="Tom Irvine" userId="262373fcfcd015cf" providerId="LiveId" clId="{3C89AC9C-B2C6-431B-938B-B7A22FB5427C}" dt="2026-03-08T19:56:55.935" v="216" actId="1076"/>
          <ac:picMkLst>
            <pc:docMk/>
            <pc:sldMk cId="2092035383" sldId="393"/>
            <ac:picMk id="7" creationId="{DEDBA176-8563-8F07-C267-78DE6A7965A7}"/>
          </ac:picMkLst>
        </pc:picChg>
      </pc:sldChg>
      <pc:sldChg chg="addSp delSp modSp mod">
        <pc:chgData name="Tom Irvine" userId="262373fcfcd015cf" providerId="LiveId" clId="{3C89AC9C-B2C6-431B-938B-B7A22FB5427C}" dt="2026-03-08T19:18:31.711" v="172" actId="22"/>
        <pc:sldMkLst>
          <pc:docMk/>
          <pc:sldMk cId="2320066960" sldId="394"/>
        </pc:sldMkLst>
        <pc:picChg chg="add del mod">
          <ac:chgData name="Tom Irvine" userId="262373fcfcd015cf" providerId="LiveId" clId="{3C89AC9C-B2C6-431B-938B-B7A22FB5427C}" dt="2026-03-08T19:15:10.068" v="169" actId="21"/>
          <ac:picMkLst>
            <pc:docMk/>
            <pc:sldMk cId="2320066960" sldId="394"/>
            <ac:picMk id="3" creationId="{60B1BF33-23B9-7A14-1B2D-2D7B74693AC9}"/>
          </ac:picMkLst>
        </pc:picChg>
        <pc:picChg chg="del">
          <ac:chgData name="Tom Irvine" userId="262373fcfcd015cf" providerId="LiveId" clId="{3C89AC9C-B2C6-431B-938B-B7A22FB5427C}" dt="2026-03-08T17:44:12.901" v="130" actId="21"/>
          <ac:picMkLst>
            <pc:docMk/>
            <pc:sldMk cId="2320066960" sldId="394"/>
            <ac:picMk id="6" creationId="{0E43371A-7A9A-750C-94EC-B24539773AB2}"/>
          </ac:picMkLst>
        </pc:picChg>
        <pc:picChg chg="add">
          <ac:chgData name="Tom Irvine" userId="262373fcfcd015cf" providerId="LiveId" clId="{3C89AC9C-B2C6-431B-938B-B7A22FB5427C}" dt="2026-03-08T19:18:31.711" v="172" actId="22"/>
          <ac:picMkLst>
            <pc:docMk/>
            <pc:sldMk cId="2320066960" sldId="394"/>
            <ac:picMk id="7" creationId="{E4E70881-8A54-EBF5-E33F-041C25B7C460}"/>
          </ac:picMkLst>
        </pc:picChg>
      </pc:sldChg>
      <pc:sldChg chg="addSp delSp modSp mod">
        <pc:chgData name="Tom Irvine" userId="262373fcfcd015cf" providerId="LiveId" clId="{3C89AC9C-B2C6-431B-938B-B7A22FB5427C}" dt="2026-03-08T19:48:36.156" v="176" actId="1076"/>
        <pc:sldMkLst>
          <pc:docMk/>
          <pc:sldMk cId="488594635" sldId="395"/>
        </pc:sldMkLst>
        <pc:picChg chg="del">
          <ac:chgData name="Tom Irvine" userId="262373fcfcd015cf" providerId="LiveId" clId="{3C89AC9C-B2C6-431B-938B-B7A22FB5427C}" dt="2026-03-08T17:44:14.382" v="131" actId="21"/>
          <ac:picMkLst>
            <pc:docMk/>
            <pc:sldMk cId="488594635" sldId="395"/>
            <ac:picMk id="3" creationId="{FECFE43F-EF5C-A85C-0566-DA14DB1BA5E6}"/>
          </ac:picMkLst>
        </pc:picChg>
        <pc:picChg chg="add mod">
          <ac:chgData name="Tom Irvine" userId="262373fcfcd015cf" providerId="LiveId" clId="{3C89AC9C-B2C6-431B-938B-B7A22FB5427C}" dt="2026-03-08T19:48:36.156" v="176" actId="1076"/>
          <ac:picMkLst>
            <pc:docMk/>
            <pc:sldMk cId="488594635" sldId="395"/>
            <ac:picMk id="5" creationId="{C66D96D9-AC66-9E05-7E73-4EB8B7D17E18}"/>
          </ac:picMkLst>
        </pc:picChg>
      </pc:sldChg>
      <pc:sldChg chg="delSp del mod">
        <pc:chgData name="Tom Irvine" userId="262373fcfcd015cf" providerId="LiveId" clId="{3C89AC9C-B2C6-431B-938B-B7A22FB5427C}" dt="2026-03-09T01:15:55.807" v="318" actId="2696"/>
        <pc:sldMkLst>
          <pc:docMk/>
          <pc:sldMk cId="2048182236" sldId="396"/>
        </pc:sldMkLst>
        <pc:picChg chg="del">
          <ac:chgData name="Tom Irvine" userId="262373fcfcd015cf" providerId="LiveId" clId="{3C89AC9C-B2C6-431B-938B-B7A22FB5427C}" dt="2026-03-08T17:44:15.892" v="132" actId="21"/>
          <ac:picMkLst>
            <pc:docMk/>
            <pc:sldMk cId="2048182236" sldId="396"/>
            <ac:picMk id="3" creationId="{0D84CAF4-08FD-D69E-4DB4-F61B7930F677}"/>
          </ac:picMkLst>
        </pc:picChg>
      </pc:sldChg>
      <pc:sldChg chg="addSp delSp modSp mod ord">
        <pc:chgData name="Tom Irvine" userId="262373fcfcd015cf" providerId="LiveId" clId="{3C89AC9C-B2C6-431B-938B-B7A22FB5427C}" dt="2026-03-08T19:49:24.898" v="182" actId="1076"/>
        <pc:sldMkLst>
          <pc:docMk/>
          <pc:sldMk cId="2420396140" sldId="397"/>
        </pc:sldMkLst>
        <pc:picChg chg="del">
          <ac:chgData name="Tom Irvine" userId="262373fcfcd015cf" providerId="LiveId" clId="{3C89AC9C-B2C6-431B-938B-B7A22FB5427C}" dt="2026-03-08T17:44:17.934" v="133" actId="21"/>
          <ac:picMkLst>
            <pc:docMk/>
            <pc:sldMk cId="2420396140" sldId="397"/>
            <ac:picMk id="3" creationId="{B7490CC5-E63A-E5DA-89A9-4DFFEDFF6CD5}"/>
          </ac:picMkLst>
        </pc:picChg>
        <pc:picChg chg="add del mod">
          <ac:chgData name="Tom Irvine" userId="262373fcfcd015cf" providerId="LiveId" clId="{3C89AC9C-B2C6-431B-938B-B7A22FB5427C}" dt="2026-03-08T19:49:22.921" v="181" actId="21"/>
          <ac:picMkLst>
            <pc:docMk/>
            <pc:sldMk cId="2420396140" sldId="397"/>
            <ac:picMk id="5" creationId="{35B31154-2814-026F-1F29-47DCF065D9E0}"/>
          </ac:picMkLst>
        </pc:picChg>
        <pc:picChg chg="add mod">
          <ac:chgData name="Tom Irvine" userId="262373fcfcd015cf" providerId="LiveId" clId="{3C89AC9C-B2C6-431B-938B-B7A22FB5427C}" dt="2026-03-08T19:49:24.898" v="182" actId="1076"/>
          <ac:picMkLst>
            <pc:docMk/>
            <pc:sldMk cId="2420396140" sldId="397"/>
            <ac:picMk id="7" creationId="{65DC5EE7-73C1-B8D5-29AB-6FA195370156}"/>
          </ac:picMkLst>
        </pc:picChg>
      </pc:sldChg>
      <pc:sldChg chg="del">
        <pc:chgData name="Tom Irvine" userId="262373fcfcd015cf" providerId="LiveId" clId="{3C89AC9C-B2C6-431B-938B-B7A22FB5427C}" dt="2026-03-09T01:08:48.668" v="281" actId="2696"/>
        <pc:sldMkLst>
          <pc:docMk/>
          <pc:sldMk cId="1674635399" sldId="398"/>
        </pc:sldMkLst>
      </pc:sldChg>
      <pc:sldChg chg="modSp mod">
        <pc:chgData name="Tom Irvine" userId="262373fcfcd015cf" providerId="LiveId" clId="{3C89AC9C-B2C6-431B-938B-B7A22FB5427C}" dt="2026-03-09T01:48:59.916" v="905" actId="20577"/>
        <pc:sldMkLst>
          <pc:docMk/>
          <pc:sldMk cId="3411604420" sldId="400"/>
        </pc:sldMkLst>
        <pc:spChg chg="mod">
          <ac:chgData name="Tom Irvine" userId="262373fcfcd015cf" providerId="LiveId" clId="{3C89AC9C-B2C6-431B-938B-B7A22FB5427C}" dt="2026-03-09T01:48:59.916" v="905" actId="20577"/>
          <ac:spMkLst>
            <pc:docMk/>
            <pc:sldMk cId="3411604420" sldId="400"/>
            <ac:spMk id="8" creationId="{414C4156-5101-2D4B-BCA7-9FD6B2101F73}"/>
          </ac:spMkLst>
        </pc:spChg>
      </pc:sldChg>
      <pc:sldChg chg="del">
        <pc:chgData name="Tom Irvine" userId="262373fcfcd015cf" providerId="LiveId" clId="{3C89AC9C-B2C6-431B-938B-B7A22FB5427C}" dt="2026-03-09T01:08:59.990" v="291" actId="2696"/>
        <pc:sldMkLst>
          <pc:docMk/>
          <pc:sldMk cId="479363558" sldId="402"/>
        </pc:sldMkLst>
      </pc:sldChg>
      <pc:sldChg chg="del">
        <pc:chgData name="Tom Irvine" userId="262373fcfcd015cf" providerId="LiveId" clId="{3C89AC9C-B2C6-431B-938B-B7A22FB5427C}" dt="2026-03-08T20:13:23.017" v="228" actId="2696"/>
        <pc:sldMkLst>
          <pc:docMk/>
          <pc:sldMk cId="625458487" sldId="403"/>
        </pc:sldMkLst>
      </pc:sldChg>
      <pc:sldChg chg="add">
        <pc:chgData name="Tom Irvine" userId="262373fcfcd015cf" providerId="LiveId" clId="{3C89AC9C-B2C6-431B-938B-B7A22FB5427C}" dt="2026-03-08T23:14:05.915" v="251"/>
        <pc:sldMkLst>
          <pc:docMk/>
          <pc:sldMk cId="1362860151" sldId="403"/>
        </pc:sldMkLst>
      </pc:sldChg>
      <pc:sldChg chg="add del">
        <pc:chgData name="Tom Irvine" userId="262373fcfcd015cf" providerId="LiveId" clId="{3C89AC9C-B2C6-431B-938B-B7A22FB5427C}" dt="2026-03-08T23:13:58.944" v="250" actId="2696"/>
        <pc:sldMkLst>
          <pc:docMk/>
          <pc:sldMk cId="4294489279" sldId="403"/>
        </pc:sldMkLst>
      </pc:sldChg>
      <pc:sldChg chg="add del">
        <pc:chgData name="Tom Irvine" userId="262373fcfcd015cf" providerId="LiveId" clId="{3C89AC9C-B2C6-431B-938B-B7A22FB5427C}" dt="2026-03-08T23:13:58.944" v="250" actId="2696"/>
        <pc:sldMkLst>
          <pc:docMk/>
          <pc:sldMk cId="924001988" sldId="404"/>
        </pc:sldMkLst>
      </pc:sldChg>
      <pc:sldChg chg="add">
        <pc:chgData name="Tom Irvine" userId="262373fcfcd015cf" providerId="LiveId" clId="{3C89AC9C-B2C6-431B-938B-B7A22FB5427C}" dt="2026-03-08T23:14:05.915" v="251"/>
        <pc:sldMkLst>
          <pc:docMk/>
          <pc:sldMk cId="2653277716" sldId="404"/>
        </pc:sldMkLst>
      </pc:sldChg>
      <pc:sldChg chg="del">
        <pc:chgData name="Tom Irvine" userId="262373fcfcd015cf" providerId="LiveId" clId="{3C89AC9C-B2C6-431B-938B-B7A22FB5427C}" dt="2026-03-08T20:13:23.017" v="228" actId="2696"/>
        <pc:sldMkLst>
          <pc:docMk/>
          <pc:sldMk cId="3760645637" sldId="404"/>
        </pc:sldMkLst>
      </pc:sldChg>
      <pc:sldChg chg="modSp mod">
        <pc:chgData name="Tom Irvine" userId="262373fcfcd015cf" providerId="LiveId" clId="{3C89AC9C-B2C6-431B-938B-B7A22FB5427C}" dt="2026-03-09T01:47:25.071" v="903" actId="20577"/>
        <pc:sldMkLst>
          <pc:docMk/>
          <pc:sldMk cId="4231728503" sldId="406"/>
        </pc:sldMkLst>
        <pc:spChg chg="mod">
          <ac:chgData name="Tom Irvine" userId="262373fcfcd015cf" providerId="LiveId" clId="{3C89AC9C-B2C6-431B-938B-B7A22FB5427C}" dt="2026-03-09T01:47:25.071" v="903" actId="20577"/>
          <ac:spMkLst>
            <pc:docMk/>
            <pc:sldMk cId="4231728503" sldId="406"/>
            <ac:spMk id="12" creationId="{F69A75D4-C5C4-116C-FF92-E56A86C3A88A}"/>
          </ac:spMkLst>
        </pc:spChg>
      </pc:sldChg>
      <pc:sldChg chg="modSp mod">
        <pc:chgData name="Tom Irvine" userId="262373fcfcd015cf" providerId="LiveId" clId="{3C89AC9C-B2C6-431B-938B-B7A22FB5427C}" dt="2026-03-09T01:34:37.286" v="800" actId="20577"/>
        <pc:sldMkLst>
          <pc:docMk/>
          <pc:sldMk cId="3832299698" sldId="410"/>
        </pc:sldMkLst>
        <pc:spChg chg="mod">
          <ac:chgData name="Tom Irvine" userId="262373fcfcd015cf" providerId="LiveId" clId="{3C89AC9C-B2C6-431B-938B-B7A22FB5427C}" dt="2026-03-09T01:34:37.286" v="800" actId="20577"/>
          <ac:spMkLst>
            <pc:docMk/>
            <pc:sldMk cId="3832299698" sldId="410"/>
            <ac:spMk id="3" creationId="{1C0C72DA-BF72-CCC0-5109-AF566A595598}"/>
          </ac:spMkLst>
        </pc:spChg>
      </pc:sldChg>
      <pc:sldChg chg="add del">
        <pc:chgData name="Tom Irvine" userId="262373fcfcd015cf" providerId="LiveId" clId="{3C89AC9C-B2C6-431B-938B-B7A22FB5427C}" dt="2026-03-08T23:13:58.944" v="250" actId="2696"/>
        <pc:sldMkLst>
          <pc:docMk/>
          <pc:sldMk cId="67600303" sldId="412"/>
        </pc:sldMkLst>
      </pc:sldChg>
      <pc:sldChg chg="del">
        <pc:chgData name="Tom Irvine" userId="262373fcfcd015cf" providerId="LiveId" clId="{3C89AC9C-B2C6-431B-938B-B7A22FB5427C}" dt="2026-03-08T20:13:23.017" v="228" actId="2696"/>
        <pc:sldMkLst>
          <pc:docMk/>
          <pc:sldMk cId="192121416" sldId="412"/>
        </pc:sldMkLst>
      </pc:sldChg>
      <pc:sldChg chg="modSp add mod">
        <pc:chgData name="Tom Irvine" userId="262373fcfcd015cf" providerId="LiveId" clId="{3C89AC9C-B2C6-431B-938B-B7A22FB5427C}" dt="2026-03-09T01:51:19.883" v="949" actId="255"/>
        <pc:sldMkLst>
          <pc:docMk/>
          <pc:sldMk cId="3658205534" sldId="412"/>
        </pc:sldMkLst>
        <pc:graphicFrameChg chg="modGraphic">
          <ac:chgData name="Tom Irvine" userId="262373fcfcd015cf" providerId="LiveId" clId="{3C89AC9C-B2C6-431B-938B-B7A22FB5427C}" dt="2026-03-09T01:51:19.883" v="949" actId="255"/>
          <ac:graphicFrameMkLst>
            <pc:docMk/>
            <pc:sldMk cId="3658205534" sldId="412"/>
            <ac:graphicFrameMk id="5" creationId="{084EF674-52FC-4048-74B9-0C2B2037568A}"/>
          </ac:graphicFrameMkLst>
        </pc:graphicFrameChg>
      </pc:sldChg>
      <pc:sldChg chg="delSp modSp mod">
        <pc:chgData name="Tom Irvine" userId="262373fcfcd015cf" providerId="LiveId" clId="{3C89AC9C-B2C6-431B-938B-B7A22FB5427C}" dt="2026-03-09T01:46:55.009" v="898" actId="21"/>
        <pc:sldMkLst>
          <pc:docMk/>
          <pc:sldMk cId="471583776" sldId="413"/>
        </pc:sldMkLst>
        <pc:spChg chg="mod">
          <ac:chgData name="Tom Irvine" userId="262373fcfcd015cf" providerId="LiveId" clId="{3C89AC9C-B2C6-431B-938B-B7A22FB5427C}" dt="2026-03-09T01:46:46.973" v="897" actId="255"/>
          <ac:spMkLst>
            <pc:docMk/>
            <pc:sldMk cId="471583776" sldId="413"/>
            <ac:spMk id="5" creationId="{7E0B5039-11A6-121A-E62D-EEDF9306A811}"/>
          </ac:spMkLst>
        </pc:spChg>
        <pc:spChg chg="del">
          <ac:chgData name="Tom Irvine" userId="262373fcfcd015cf" providerId="LiveId" clId="{3C89AC9C-B2C6-431B-938B-B7A22FB5427C}" dt="2026-03-09T01:46:55.009" v="898" actId="21"/>
          <ac:spMkLst>
            <pc:docMk/>
            <pc:sldMk cId="471583776" sldId="413"/>
            <ac:spMk id="13" creationId="{B962D0DA-5D0F-E18D-6900-769F564557B9}"/>
          </ac:spMkLst>
        </pc:spChg>
      </pc:sldChg>
      <pc:sldChg chg="modSp mod">
        <pc:chgData name="Tom Irvine" userId="262373fcfcd015cf" providerId="LiveId" clId="{3C89AC9C-B2C6-431B-938B-B7A22FB5427C}" dt="2026-03-09T01:31:30.022" v="601" actId="20577"/>
        <pc:sldMkLst>
          <pc:docMk/>
          <pc:sldMk cId="0" sldId="568"/>
        </pc:sldMkLst>
        <pc:spChg chg="mod">
          <ac:chgData name="Tom Irvine" userId="262373fcfcd015cf" providerId="LiveId" clId="{3C89AC9C-B2C6-431B-938B-B7A22FB5427C}" dt="2026-03-09T01:31:30.022" v="601" actId="20577"/>
          <ac:spMkLst>
            <pc:docMk/>
            <pc:sldMk cId="0" sldId="568"/>
            <ac:spMk id="9" creationId="{90A91BB1-3B51-06CF-CE5F-C565EA3C587B}"/>
          </ac:spMkLst>
        </pc:spChg>
        <pc:spChg chg="mod">
          <ac:chgData name="Tom Irvine" userId="262373fcfcd015cf" providerId="LiveId" clId="{3C89AC9C-B2C6-431B-938B-B7A22FB5427C}" dt="2026-03-09T01:31:14.118" v="597" actId="20577"/>
          <ac:spMkLst>
            <pc:docMk/>
            <pc:sldMk cId="0" sldId="568"/>
            <ac:spMk id="29699" creationId="{F48D9CBF-8030-0B02-71B3-A15414E9019B}"/>
          </ac:spMkLst>
        </pc:spChg>
      </pc:sldChg>
      <pc:sldChg chg="add del">
        <pc:chgData name="Tom Irvine" userId="262373fcfcd015cf" providerId="LiveId" clId="{3C89AC9C-B2C6-431B-938B-B7A22FB5427C}" dt="2026-03-08T23:13:58.944" v="250" actId="2696"/>
        <pc:sldMkLst>
          <pc:docMk/>
          <pc:sldMk cId="1419687200" sldId="569"/>
        </pc:sldMkLst>
      </pc:sldChg>
      <pc:sldChg chg="del">
        <pc:chgData name="Tom Irvine" userId="262373fcfcd015cf" providerId="LiveId" clId="{3C89AC9C-B2C6-431B-938B-B7A22FB5427C}" dt="2026-03-08T20:13:23.017" v="228" actId="2696"/>
        <pc:sldMkLst>
          <pc:docMk/>
          <pc:sldMk cId="1941210062" sldId="569"/>
        </pc:sldMkLst>
      </pc:sldChg>
      <pc:sldChg chg="add">
        <pc:chgData name="Tom Irvine" userId="262373fcfcd015cf" providerId="LiveId" clId="{3C89AC9C-B2C6-431B-938B-B7A22FB5427C}" dt="2026-03-08T23:14:05.915" v="251"/>
        <pc:sldMkLst>
          <pc:docMk/>
          <pc:sldMk cId="2421367407" sldId="569"/>
        </pc:sldMkLst>
      </pc:sldChg>
      <pc:sldChg chg="add del">
        <pc:chgData name="Tom Irvine" userId="262373fcfcd015cf" providerId="LiveId" clId="{3C89AC9C-B2C6-431B-938B-B7A22FB5427C}" dt="2026-03-08T23:13:58.944" v="250" actId="2696"/>
        <pc:sldMkLst>
          <pc:docMk/>
          <pc:sldMk cId="2890656865" sldId="570"/>
        </pc:sldMkLst>
      </pc:sldChg>
      <pc:sldChg chg="del">
        <pc:chgData name="Tom Irvine" userId="262373fcfcd015cf" providerId="LiveId" clId="{3C89AC9C-B2C6-431B-938B-B7A22FB5427C}" dt="2026-03-08T20:13:23.017" v="228" actId="2696"/>
        <pc:sldMkLst>
          <pc:docMk/>
          <pc:sldMk cId="3944947235" sldId="570"/>
        </pc:sldMkLst>
      </pc:sldChg>
      <pc:sldChg chg="add">
        <pc:chgData name="Tom Irvine" userId="262373fcfcd015cf" providerId="LiveId" clId="{3C89AC9C-B2C6-431B-938B-B7A22FB5427C}" dt="2026-03-08T23:14:05.915" v="251"/>
        <pc:sldMkLst>
          <pc:docMk/>
          <pc:sldMk cId="3979088439" sldId="570"/>
        </pc:sldMkLst>
      </pc:sldChg>
      <pc:sldChg chg="add">
        <pc:chgData name="Tom Irvine" userId="262373fcfcd015cf" providerId="LiveId" clId="{3C89AC9C-B2C6-431B-938B-B7A22FB5427C}" dt="2026-03-08T23:14:05.915" v="251"/>
        <pc:sldMkLst>
          <pc:docMk/>
          <pc:sldMk cId="1410386877" sldId="571"/>
        </pc:sldMkLst>
      </pc:sldChg>
      <pc:sldChg chg="del">
        <pc:chgData name="Tom Irvine" userId="262373fcfcd015cf" providerId="LiveId" clId="{3C89AC9C-B2C6-431B-938B-B7A22FB5427C}" dt="2026-03-08T20:13:23.017" v="228" actId="2696"/>
        <pc:sldMkLst>
          <pc:docMk/>
          <pc:sldMk cId="1441960823" sldId="571"/>
        </pc:sldMkLst>
      </pc:sldChg>
      <pc:sldChg chg="add del">
        <pc:chgData name="Tom Irvine" userId="262373fcfcd015cf" providerId="LiveId" clId="{3C89AC9C-B2C6-431B-938B-B7A22FB5427C}" dt="2026-03-08T23:13:58.944" v="250" actId="2696"/>
        <pc:sldMkLst>
          <pc:docMk/>
          <pc:sldMk cId="4019429757" sldId="571"/>
        </pc:sldMkLst>
      </pc:sldChg>
      <pc:sldChg chg="add del">
        <pc:chgData name="Tom Irvine" userId="262373fcfcd015cf" providerId="LiveId" clId="{3C89AC9C-B2C6-431B-938B-B7A22FB5427C}" dt="2026-03-08T19:50:44.828" v="194" actId="2696"/>
        <pc:sldMkLst>
          <pc:docMk/>
          <pc:sldMk cId="1288557654" sldId="572"/>
        </pc:sldMkLst>
      </pc:sldChg>
      <pc:sldChg chg="add del">
        <pc:chgData name="Tom Irvine" userId="262373fcfcd015cf" providerId="LiveId" clId="{3C89AC9C-B2C6-431B-938B-B7A22FB5427C}" dt="2026-03-08T19:50:47.842" v="195" actId="2696"/>
        <pc:sldMkLst>
          <pc:docMk/>
          <pc:sldMk cId="3809709934" sldId="573"/>
        </pc:sldMkLst>
      </pc:sldChg>
      <pc:sldChg chg="add del">
        <pc:chgData name="Tom Irvine" userId="262373fcfcd015cf" providerId="LiveId" clId="{3C89AC9C-B2C6-431B-938B-B7A22FB5427C}" dt="2026-03-09T01:15:48.127" v="314" actId="2696"/>
        <pc:sldMkLst>
          <pc:docMk/>
          <pc:sldMk cId="3465489523" sldId="574"/>
        </pc:sldMkLst>
      </pc:sldChg>
      <pc:sldChg chg="add del">
        <pc:chgData name="Tom Irvine" userId="262373fcfcd015cf" providerId="LiveId" clId="{3C89AC9C-B2C6-431B-938B-B7A22FB5427C}" dt="2026-03-09T01:15:59.829" v="320" actId="2696"/>
        <pc:sldMkLst>
          <pc:docMk/>
          <pc:sldMk cId="3101319724" sldId="575"/>
        </pc:sldMkLst>
      </pc:sldChg>
      <pc:sldChg chg="add del">
        <pc:chgData name="Tom Irvine" userId="262373fcfcd015cf" providerId="LiveId" clId="{3C89AC9C-B2C6-431B-938B-B7A22FB5427C}" dt="2026-03-09T01:16:01.516" v="321" actId="2696"/>
        <pc:sldMkLst>
          <pc:docMk/>
          <pc:sldMk cId="3480780280" sldId="576"/>
        </pc:sldMkLst>
      </pc:sldChg>
      <pc:sldChg chg="add del">
        <pc:chgData name="Tom Irvine" userId="262373fcfcd015cf" providerId="LiveId" clId="{3C89AC9C-B2C6-431B-938B-B7A22FB5427C}" dt="2026-03-09T01:15:44.967" v="312" actId="2696"/>
        <pc:sldMkLst>
          <pc:docMk/>
          <pc:sldMk cId="1592899689" sldId="577"/>
        </pc:sldMkLst>
      </pc:sldChg>
      <pc:sldChg chg="add del">
        <pc:chgData name="Tom Irvine" userId="262373fcfcd015cf" providerId="LiveId" clId="{3C89AC9C-B2C6-431B-938B-B7A22FB5427C}" dt="2026-03-09T01:15:45.557" v="313" actId="2696"/>
        <pc:sldMkLst>
          <pc:docMk/>
          <pc:sldMk cId="3382882422" sldId="578"/>
        </pc:sldMkLst>
      </pc:sldChg>
      <pc:sldChg chg="addSp modSp add mod">
        <pc:chgData name="Tom Irvine" userId="262373fcfcd015cf" providerId="LiveId" clId="{3C89AC9C-B2C6-431B-938B-B7A22FB5427C}" dt="2026-03-09T01:43:28.878" v="819" actId="1076"/>
        <pc:sldMkLst>
          <pc:docMk/>
          <pc:sldMk cId="3939995230" sldId="579"/>
        </pc:sldMkLst>
        <pc:spChg chg="add mod">
          <ac:chgData name="Tom Irvine" userId="262373fcfcd015cf" providerId="LiveId" clId="{3C89AC9C-B2C6-431B-938B-B7A22FB5427C}" dt="2026-03-09T01:43:28.878" v="819" actId="1076"/>
          <ac:spMkLst>
            <pc:docMk/>
            <pc:sldMk cId="3939995230" sldId="579"/>
            <ac:spMk id="3" creationId="{2269B467-C2E4-7F87-F205-E9A2D11FE710}"/>
          </ac:spMkLst>
        </pc:spChg>
        <pc:spChg chg="mod">
          <ac:chgData name="Tom Irvine" userId="262373fcfcd015cf" providerId="LiveId" clId="{3C89AC9C-B2C6-431B-938B-B7A22FB5427C}" dt="2026-03-09T01:16:29.411" v="372" actId="20577"/>
          <ac:spMkLst>
            <pc:docMk/>
            <pc:sldMk cId="3939995230" sldId="579"/>
            <ac:spMk id="5" creationId="{E254BF9C-F848-BEC2-6EC4-4F8D1338B03D}"/>
          </ac:spMkLst>
        </pc:spChg>
        <pc:graphicFrameChg chg="add mod modGraphic">
          <ac:chgData name="Tom Irvine" userId="262373fcfcd015cf" providerId="LiveId" clId="{3C89AC9C-B2C6-431B-938B-B7A22FB5427C}" dt="2026-03-09T01:24:27.718" v="445" actId="20577"/>
          <ac:graphicFrameMkLst>
            <pc:docMk/>
            <pc:sldMk cId="3939995230" sldId="579"/>
            <ac:graphicFrameMk id="2" creationId="{17F23A4F-85B1-A83D-67A9-D718915DE988}"/>
          </ac:graphicFrameMkLst>
        </pc:graphicFrameChg>
      </pc:sldChg>
      <pc:sldChg chg="addSp delSp modSp add mod">
        <pc:chgData name="Tom Irvine" userId="262373fcfcd015cf" providerId="LiveId" clId="{3C89AC9C-B2C6-431B-938B-B7A22FB5427C}" dt="2026-03-08T20:24:11.100" v="246" actId="1076"/>
        <pc:sldMkLst>
          <pc:docMk/>
          <pc:sldMk cId="300437110" sldId="580"/>
        </pc:sldMkLst>
        <pc:spChg chg="add del mod">
          <ac:chgData name="Tom Irvine" userId="262373fcfcd015cf" providerId="LiveId" clId="{3C89AC9C-B2C6-431B-938B-B7A22FB5427C}" dt="2026-03-08T20:15:54.708" v="239" actId="21"/>
          <ac:spMkLst>
            <pc:docMk/>
            <pc:sldMk cId="300437110" sldId="580"/>
            <ac:spMk id="3" creationId="{2B697E20-8942-88BD-AA58-EEBE0849789B}"/>
          </ac:spMkLst>
        </pc:spChg>
        <pc:spChg chg="del">
          <ac:chgData name="Tom Irvine" userId="262373fcfcd015cf" providerId="LiveId" clId="{3C89AC9C-B2C6-431B-938B-B7A22FB5427C}" dt="2026-03-08T20:15:50.986" v="238" actId="21"/>
          <ac:spMkLst>
            <pc:docMk/>
            <pc:sldMk cId="300437110" sldId="580"/>
            <ac:spMk id="5" creationId="{A4669965-D26A-6A1E-3494-3CA5627E1532}"/>
          </ac:spMkLst>
        </pc:spChg>
        <pc:picChg chg="add mod">
          <ac:chgData name="Tom Irvine" userId="262373fcfcd015cf" providerId="LiveId" clId="{3C89AC9C-B2C6-431B-938B-B7A22FB5427C}" dt="2026-03-08T20:24:11.100" v="246" actId="1076"/>
          <ac:picMkLst>
            <pc:docMk/>
            <pc:sldMk cId="300437110" sldId="580"/>
            <ac:picMk id="7" creationId="{E01840DC-0825-73CC-B059-6BB2B0647D95}"/>
          </ac:picMkLst>
        </pc:picChg>
      </pc:sldChg>
      <pc:sldChg chg="addSp delSp modSp add mod">
        <pc:chgData name="Tom Irvine" userId="262373fcfcd015cf" providerId="LiveId" clId="{3C89AC9C-B2C6-431B-938B-B7A22FB5427C}" dt="2026-03-09T01:14:51.613" v="304" actId="1076"/>
        <pc:sldMkLst>
          <pc:docMk/>
          <pc:sldMk cId="923359844" sldId="581"/>
        </pc:sldMkLst>
        <pc:spChg chg="add del mod">
          <ac:chgData name="Tom Irvine" userId="262373fcfcd015cf" providerId="LiveId" clId="{3C89AC9C-B2C6-431B-938B-B7A22FB5427C}" dt="2026-03-09T01:14:22.691" v="299" actId="21"/>
          <ac:spMkLst>
            <pc:docMk/>
            <pc:sldMk cId="923359844" sldId="581"/>
            <ac:spMk id="3" creationId="{196A800C-C3D6-1CF0-6C0F-4B593258A118}"/>
          </ac:spMkLst>
        </pc:spChg>
        <pc:spChg chg="del">
          <ac:chgData name="Tom Irvine" userId="262373fcfcd015cf" providerId="LiveId" clId="{3C89AC9C-B2C6-431B-938B-B7A22FB5427C}" dt="2026-03-09T01:14:18.481" v="298" actId="21"/>
          <ac:spMkLst>
            <pc:docMk/>
            <pc:sldMk cId="923359844" sldId="581"/>
            <ac:spMk id="5" creationId="{81F5C451-C281-CAD2-30ED-72380546C512}"/>
          </ac:spMkLst>
        </pc:spChg>
        <pc:picChg chg="add mod">
          <ac:chgData name="Tom Irvine" userId="262373fcfcd015cf" providerId="LiveId" clId="{3C89AC9C-B2C6-431B-938B-B7A22FB5427C}" dt="2026-03-09T01:14:51.613" v="304" actId="1076"/>
          <ac:picMkLst>
            <pc:docMk/>
            <pc:sldMk cId="923359844" sldId="581"/>
            <ac:picMk id="7" creationId="{FCF0F89A-DC6F-A66F-5980-018BCBB0B83C}"/>
          </ac:picMkLst>
        </pc:picChg>
      </pc:sldChg>
      <pc:sldChg chg="add del">
        <pc:chgData name="Tom Irvine" userId="262373fcfcd015cf" providerId="LiveId" clId="{3C89AC9C-B2C6-431B-938B-B7A22FB5427C}" dt="2026-03-09T01:15:50.695" v="316" actId="2696"/>
        <pc:sldMkLst>
          <pc:docMk/>
          <pc:sldMk cId="1820665924" sldId="582"/>
        </pc:sldMkLst>
      </pc:sldChg>
      <pc:sldChg chg="addSp delSp modSp add del mod ord">
        <pc:chgData name="Tom Irvine" userId="262373fcfcd015cf" providerId="LiveId" clId="{3C89AC9C-B2C6-431B-938B-B7A22FB5427C}" dt="2026-03-08T20:14:02.695" v="230" actId="2696"/>
        <pc:sldMkLst>
          <pc:docMk/>
          <pc:sldMk cId="173339132" sldId="583"/>
        </pc:sldMkLst>
        <pc:spChg chg="add del mod">
          <ac:chgData name="Tom Irvine" userId="262373fcfcd015cf" providerId="LiveId" clId="{3C89AC9C-B2C6-431B-938B-B7A22FB5427C}" dt="2026-03-08T19:51:13.860" v="201" actId="21"/>
          <ac:spMkLst>
            <pc:docMk/>
            <pc:sldMk cId="173339132" sldId="583"/>
            <ac:spMk id="3" creationId="{F6BEB05B-AAF3-5706-FC14-B43225055453}"/>
          </ac:spMkLst>
        </pc:spChg>
        <pc:spChg chg="del">
          <ac:chgData name="Tom Irvine" userId="262373fcfcd015cf" providerId="LiveId" clId="{3C89AC9C-B2C6-431B-938B-B7A22FB5427C}" dt="2026-03-08T19:51:10.255" v="200" actId="21"/>
          <ac:spMkLst>
            <pc:docMk/>
            <pc:sldMk cId="173339132" sldId="583"/>
            <ac:spMk id="5" creationId="{D552FFA4-E004-E331-A46E-436ECDF59AD4}"/>
          </ac:spMkLst>
        </pc:spChg>
        <pc:picChg chg="add mod">
          <ac:chgData name="Tom Irvine" userId="262373fcfcd015cf" providerId="LiveId" clId="{3C89AC9C-B2C6-431B-938B-B7A22FB5427C}" dt="2026-03-08T19:56:09.057" v="212" actId="1076"/>
          <ac:picMkLst>
            <pc:docMk/>
            <pc:sldMk cId="173339132" sldId="583"/>
            <ac:picMk id="7" creationId="{0A5C5FCB-7D2B-C54E-2550-71C0C885CFD9}"/>
          </ac:picMkLst>
        </pc:picChg>
      </pc:sldChg>
      <pc:sldChg chg="add">
        <pc:chgData name="Tom Irvine" userId="262373fcfcd015cf" providerId="LiveId" clId="{3C89AC9C-B2C6-431B-938B-B7A22FB5427C}" dt="2026-03-08T20:14:10.600" v="231"/>
        <pc:sldMkLst>
          <pc:docMk/>
          <pc:sldMk cId="3424547663" sldId="583"/>
        </pc:sldMkLst>
      </pc:sldChg>
      <pc:sldChg chg="addSp delSp modSp add del mod">
        <pc:chgData name="Tom Irvine" userId="262373fcfcd015cf" providerId="LiveId" clId="{3C89AC9C-B2C6-431B-938B-B7A22FB5427C}" dt="2026-03-08T20:14:02.695" v="230" actId="2696"/>
        <pc:sldMkLst>
          <pc:docMk/>
          <pc:sldMk cId="1466809957" sldId="584"/>
        </pc:sldMkLst>
        <pc:picChg chg="add del mod">
          <ac:chgData name="Tom Irvine" userId="262373fcfcd015cf" providerId="LiveId" clId="{3C89AC9C-B2C6-431B-938B-B7A22FB5427C}" dt="2026-03-08T20:02:09.830" v="220" actId="21"/>
          <ac:picMkLst>
            <pc:docMk/>
            <pc:sldMk cId="1466809957" sldId="584"/>
            <ac:picMk id="3" creationId="{D080FD41-A23C-9340-FFB6-F07B7A09CFEA}"/>
          </ac:picMkLst>
        </pc:picChg>
        <pc:picChg chg="add mod">
          <ac:chgData name="Tom Irvine" userId="262373fcfcd015cf" providerId="LiveId" clId="{3C89AC9C-B2C6-431B-938B-B7A22FB5427C}" dt="2026-03-08T20:03:10.190" v="223" actId="1076"/>
          <ac:picMkLst>
            <pc:docMk/>
            <pc:sldMk cId="1466809957" sldId="584"/>
            <ac:picMk id="6" creationId="{967CAC32-5AFE-F9CF-ACDD-81AC2790168B}"/>
          </ac:picMkLst>
        </pc:picChg>
      </pc:sldChg>
      <pc:sldChg chg="add">
        <pc:chgData name="Tom Irvine" userId="262373fcfcd015cf" providerId="LiveId" clId="{3C89AC9C-B2C6-431B-938B-B7A22FB5427C}" dt="2026-03-08T20:14:10.600" v="231"/>
        <pc:sldMkLst>
          <pc:docMk/>
          <pc:sldMk cId="3997969731" sldId="584"/>
        </pc:sldMkLst>
      </pc:sldChg>
      <pc:sldChg chg="add">
        <pc:chgData name="Tom Irvine" userId="262373fcfcd015cf" providerId="LiveId" clId="{3C89AC9C-B2C6-431B-938B-B7A22FB5427C}" dt="2026-03-08T20:14:10.600" v="231"/>
        <pc:sldMkLst>
          <pc:docMk/>
          <pc:sldMk cId="1350439662" sldId="585"/>
        </pc:sldMkLst>
      </pc:sldChg>
      <pc:sldChg chg="addSp add del mod">
        <pc:chgData name="Tom Irvine" userId="262373fcfcd015cf" providerId="LiveId" clId="{3C89AC9C-B2C6-431B-938B-B7A22FB5427C}" dt="2026-03-08T20:14:02.695" v="230" actId="2696"/>
        <pc:sldMkLst>
          <pc:docMk/>
          <pc:sldMk cId="3910758707" sldId="585"/>
        </pc:sldMkLst>
        <pc:picChg chg="add">
          <ac:chgData name="Tom Irvine" userId="262373fcfcd015cf" providerId="LiveId" clId="{3C89AC9C-B2C6-431B-938B-B7A22FB5427C}" dt="2026-03-08T20:08:35.527" v="224" actId="22"/>
          <ac:picMkLst>
            <pc:docMk/>
            <pc:sldMk cId="3910758707" sldId="585"/>
            <ac:picMk id="3" creationId="{D17A75A9-F4BC-22F4-09BC-2DC8B09DB730}"/>
          </ac:picMkLst>
        </pc:picChg>
      </pc:sldChg>
      <pc:sldChg chg="addSp modSp add mod">
        <pc:chgData name="Tom Irvine" userId="262373fcfcd015cf" providerId="LiveId" clId="{3C89AC9C-B2C6-431B-938B-B7A22FB5427C}" dt="2026-03-08T20:12:43.780" v="227" actId="1076"/>
        <pc:sldMkLst>
          <pc:docMk/>
          <pc:sldMk cId="1589364044" sldId="586"/>
        </pc:sldMkLst>
        <pc:picChg chg="add mod">
          <ac:chgData name="Tom Irvine" userId="262373fcfcd015cf" providerId="LiveId" clId="{3C89AC9C-B2C6-431B-938B-B7A22FB5427C}" dt="2026-03-08T20:12:43.780" v="227" actId="1076"/>
          <ac:picMkLst>
            <pc:docMk/>
            <pc:sldMk cId="1589364044" sldId="586"/>
            <ac:picMk id="3" creationId="{1325003B-9348-5B85-895B-ECBF8CC4E6E2}"/>
          </ac:picMkLst>
        </pc:picChg>
      </pc:sldChg>
      <pc:sldChg chg="addSp modSp add mod">
        <pc:chgData name="Tom Irvine" userId="262373fcfcd015cf" providerId="LiveId" clId="{3C89AC9C-B2C6-431B-938B-B7A22FB5427C}" dt="2026-03-08T20:14:46.771" v="235" actId="1076"/>
        <pc:sldMkLst>
          <pc:docMk/>
          <pc:sldMk cId="2480315634" sldId="587"/>
        </pc:sldMkLst>
        <pc:picChg chg="add mod">
          <ac:chgData name="Tom Irvine" userId="262373fcfcd015cf" providerId="LiveId" clId="{3C89AC9C-B2C6-431B-938B-B7A22FB5427C}" dt="2026-03-08T20:14:46.771" v="235" actId="1076"/>
          <ac:picMkLst>
            <pc:docMk/>
            <pc:sldMk cId="2480315634" sldId="587"/>
            <ac:picMk id="3" creationId="{00D8C602-3EB5-76EB-8640-986AB8D78D68}"/>
          </ac:picMkLst>
        </pc:picChg>
      </pc:sldChg>
      <pc:sldChg chg="addSp add mod">
        <pc:chgData name="Tom Irvine" userId="262373fcfcd015cf" providerId="LiveId" clId="{3C89AC9C-B2C6-431B-938B-B7A22FB5427C}" dt="2026-03-08T20:15:13.727" v="236" actId="22"/>
        <pc:sldMkLst>
          <pc:docMk/>
          <pc:sldMk cId="2470612138" sldId="588"/>
        </pc:sldMkLst>
        <pc:picChg chg="add">
          <ac:chgData name="Tom Irvine" userId="262373fcfcd015cf" providerId="LiveId" clId="{3C89AC9C-B2C6-431B-938B-B7A22FB5427C}" dt="2026-03-08T20:15:13.727" v="236" actId="22"/>
          <ac:picMkLst>
            <pc:docMk/>
            <pc:sldMk cId="2470612138" sldId="588"/>
            <ac:picMk id="3" creationId="{CC0F915B-E485-E7C0-5385-C6D69C81A079}"/>
          </ac:picMkLst>
        </pc:picChg>
      </pc:sldChg>
      <pc:sldChg chg="addSp add mod">
        <pc:chgData name="Tom Irvine" userId="262373fcfcd015cf" providerId="LiveId" clId="{3C89AC9C-B2C6-431B-938B-B7A22FB5427C}" dt="2026-03-08T20:15:45.309" v="237" actId="22"/>
        <pc:sldMkLst>
          <pc:docMk/>
          <pc:sldMk cId="327533821" sldId="589"/>
        </pc:sldMkLst>
        <pc:picChg chg="add">
          <ac:chgData name="Tom Irvine" userId="262373fcfcd015cf" providerId="LiveId" clId="{3C89AC9C-B2C6-431B-938B-B7A22FB5427C}" dt="2026-03-08T20:15:45.309" v="237" actId="22"/>
          <ac:picMkLst>
            <pc:docMk/>
            <pc:sldMk cId="327533821" sldId="589"/>
            <ac:picMk id="3" creationId="{94AB060A-3B7A-2529-9F5C-E1389FF65B60}"/>
          </ac:picMkLst>
        </pc:picChg>
      </pc:sldChg>
      <pc:sldChg chg="add del">
        <pc:chgData name="Tom Irvine" userId="262373fcfcd015cf" providerId="LiveId" clId="{3C89AC9C-B2C6-431B-938B-B7A22FB5427C}" dt="2026-03-09T01:15:48.966" v="315" actId="2696"/>
        <pc:sldMkLst>
          <pc:docMk/>
          <pc:sldMk cId="886081689" sldId="590"/>
        </pc:sldMkLst>
      </pc:sldChg>
      <pc:sldChg chg="add del">
        <pc:chgData name="Tom Irvine" userId="262373fcfcd015cf" providerId="LiveId" clId="{3C89AC9C-B2C6-431B-938B-B7A22FB5427C}" dt="2026-03-09T01:15:54.714" v="317" actId="2696"/>
        <pc:sldMkLst>
          <pc:docMk/>
          <pc:sldMk cId="1930924505" sldId="591"/>
        </pc:sldMkLst>
      </pc:sldChg>
      <pc:sldChg chg="addSp modSp add mod">
        <pc:chgData name="Tom Irvine" userId="262373fcfcd015cf" providerId="LiveId" clId="{3C89AC9C-B2C6-431B-938B-B7A22FB5427C}" dt="2026-03-09T01:12:19.758" v="294" actId="1076"/>
        <pc:sldMkLst>
          <pc:docMk/>
          <pc:sldMk cId="2942314312" sldId="592"/>
        </pc:sldMkLst>
        <pc:picChg chg="add">
          <ac:chgData name="Tom Irvine" userId="262373fcfcd015cf" providerId="LiveId" clId="{3C89AC9C-B2C6-431B-938B-B7A22FB5427C}" dt="2026-03-09T01:11:21.947" v="292" actId="22"/>
          <ac:picMkLst>
            <pc:docMk/>
            <pc:sldMk cId="2942314312" sldId="592"/>
            <ac:picMk id="3" creationId="{3AA3ABAF-3FE1-E918-8D52-5DD12D84406D}"/>
          </ac:picMkLst>
        </pc:picChg>
        <pc:picChg chg="add mod">
          <ac:chgData name="Tom Irvine" userId="262373fcfcd015cf" providerId="LiveId" clId="{3C89AC9C-B2C6-431B-938B-B7A22FB5427C}" dt="2026-03-09T01:12:19.758" v="294" actId="1076"/>
          <ac:picMkLst>
            <pc:docMk/>
            <pc:sldMk cId="2942314312" sldId="592"/>
            <ac:picMk id="5" creationId="{021C0A57-2609-BD36-15C4-FD5ADC6E637B}"/>
          </ac:picMkLst>
        </pc:picChg>
      </pc:sldChg>
      <pc:sldChg chg="addSp add mod">
        <pc:chgData name="Tom Irvine" userId="262373fcfcd015cf" providerId="LiveId" clId="{3C89AC9C-B2C6-431B-938B-B7A22FB5427C}" dt="2026-03-09T01:12:48.815" v="295" actId="22"/>
        <pc:sldMkLst>
          <pc:docMk/>
          <pc:sldMk cId="2346895616" sldId="593"/>
        </pc:sldMkLst>
        <pc:picChg chg="add">
          <ac:chgData name="Tom Irvine" userId="262373fcfcd015cf" providerId="LiveId" clId="{3C89AC9C-B2C6-431B-938B-B7A22FB5427C}" dt="2026-03-09T01:12:48.815" v="295" actId="22"/>
          <ac:picMkLst>
            <pc:docMk/>
            <pc:sldMk cId="2346895616" sldId="593"/>
            <ac:picMk id="3" creationId="{23E41E78-AFDA-666A-D636-6C8A7C863C4F}"/>
          </ac:picMkLst>
        </pc:picChg>
      </pc:sldChg>
      <pc:sldChg chg="addSp add mod">
        <pc:chgData name="Tom Irvine" userId="262373fcfcd015cf" providerId="LiveId" clId="{3C89AC9C-B2C6-431B-938B-B7A22FB5427C}" dt="2026-03-09T01:13:31.811" v="296" actId="22"/>
        <pc:sldMkLst>
          <pc:docMk/>
          <pc:sldMk cId="172920065" sldId="594"/>
        </pc:sldMkLst>
        <pc:picChg chg="add">
          <ac:chgData name="Tom Irvine" userId="262373fcfcd015cf" providerId="LiveId" clId="{3C89AC9C-B2C6-431B-938B-B7A22FB5427C}" dt="2026-03-09T01:13:31.811" v="296" actId="22"/>
          <ac:picMkLst>
            <pc:docMk/>
            <pc:sldMk cId="172920065" sldId="594"/>
            <ac:picMk id="3" creationId="{875C5501-6961-6D9C-402C-59DBEE7D133E}"/>
          </ac:picMkLst>
        </pc:picChg>
      </pc:sldChg>
      <pc:sldChg chg="addSp add mod">
        <pc:chgData name="Tom Irvine" userId="262373fcfcd015cf" providerId="LiveId" clId="{3C89AC9C-B2C6-431B-938B-B7A22FB5427C}" dt="2026-03-09T01:14:02.544" v="297" actId="22"/>
        <pc:sldMkLst>
          <pc:docMk/>
          <pc:sldMk cId="3547070173" sldId="595"/>
        </pc:sldMkLst>
        <pc:picChg chg="add">
          <ac:chgData name="Tom Irvine" userId="262373fcfcd015cf" providerId="LiveId" clId="{3C89AC9C-B2C6-431B-938B-B7A22FB5427C}" dt="2026-03-09T01:14:02.544" v="297" actId="22"/>
          <ac:picMkLst>
            <pc:docMk/>
            <pc:sldMk cId="3547070173" sldId="595"/>
            <ac:picMk id="3" creationId="{45DB779A-308A-4970-F24F-7FD0306DE25E}"/>
          </ac:picMkLst>
        </pc:picChg>
      </pc:sldChg>
      <pc:sldChg chg="addSp modSp add mod">
        <pc:chgData name="Tom Irvine" userId="262373fcfcd015cf" providerId="LiveId" clId="{3C89AC9C-B2C6-431B-938B-B7A22FB5427C}" dt="2026-03-08T23:17:53.261" v="276" actId="1076"/>
        <pc:sldMkLst>
          <pc:docMk/>
          <pc:sldMk cId="466595889" sldId="596"/>
        </pc:sldMkLst>
        <pc:picChg chg="add mod">
          <ac:chgData name="Tom Irvine" userId="262373fcfcd015cf" providerId="LiveId" clId="{3C89AC9C-B2C6-431B-938B-B7A22FB5427C}" dt="2026-03-08T23:17:53.261" v="276" actId="1076"/>
          <ac:picMkLst>
            <pc:docMk/>
            <pc:sldMk cId="466595889" sldId="596"/>
            <ac:picMk id="3" creationId="{C9EFECBE-F239-7813-D3A0-0C8ECC645D90}"/>
          </ac:picMkLst>
        </pc:picChg>
      </pc:sldChg>
      <pc:sldChg chg="addSp modSp add mod">
        <pc:chgData name="Tom Irvine" userId="262373fcfcd015cf" providerId="LiveId" clId="{3C89AC9C-B2C6-431B-938B-B7A22FB5427C}" dt="2026-03-08T23:16:11.956" v="267" actId="1076"/>
        <pc:sldMkLst>
          <pc:docMk/>
          <pc:sldMk cId="2242161717" sldId="597"/>
        </pc:sldMkLst>
        <pc:picChg chg="add mod">
          <ac:chgData name="Tom Irvine" userId="262373fcfcd015cf" providerId="LiveId" clId="{3C89AC9C-B2C6-431B-938B-B7A22FB5427C}" dt="2026-03-08T23:16:11.956" v="267" actId="1076"/>
          <ac:picMkLst>
            <pc:docMk/>
            <pc:sldMk cId="2242161717" sldId="597"/>
            <ac:picMk id="3" creationId="{AB0DD14C-99BD-5FA4-92C6-DDB80BBABF81}"/>
          </ac:picMkLst>
        </pc:picChg>
      </pc:sldChg>
      <pc:sldChg chg="addSp add mod">
        <pc:chgData name="Tom Irvine" userId="262373fcfcd015cf" providerId="LiveId" clId="{3C89AC9C-B2C6-431B-938B-B7A22FB5427C}" dt="2026-03-08T23:16:21.040" v="268" actId="22"/>
        <pc:sldMkLst>
          <pc:docMk/>
          <pc:sldMk cId="3504053825" sldId="598"/>
        </pc:sldMkLst>
        <pc:picChg chg="add">
          <ac:chgData name="Tom Irvine" userId="262373fcfcd015cf" providerId="LiveId" clId="{3C89AC9C-B2C6-431B-938B-B7A22FB5427C}" dt="2026-03-08T23:16:21.040" v="268" actId="22"/>
          <ac:picMkLst>
            <pc:docMk/>
            <pc:sldMk cId="3504053825" sldId="598"/>
            <ac:picMk id="3" creationId="{C5DFD488-F400-10AF-5E12-29EFA2EBF355}"/>
          </ac:picMkLst>
        </pc:picChg>
      </pc:sldChg>
      <pc:sldChg chg="add del">
        <pc:chgData name="Tom Irvine" userId="262373fcfcd015cf" providerId="LiveId" clId="{3C89AC9C-B2C6-431B-938B-B7A22FB5427C}" dt="2026-03-08T23:17:08.510" v="272" actId="2696"/>
        <pc:sldMkLst>
          <pc:docMk/>
          <pc:sldMk cId="4268181381" sldId="599"/>
        </pc:sldMkLst>
      </pc:sldChg>
      <pc:sldChg chg="addSp modSp add mod">
        <pc:chgData name="Tom Irvine" userId="262373fcfcd015cf" providerId="LiveId" clId="{3C89AC9C-B2C6-431B-938B-B7A22FB5427C}" dt="2026-03-09T01:50:45.761" v="947" actId="255"/>
        <pc:sldMkLst>
          <pc:docMk/>
          <pc:sldMk cId="3149946674" sldId="600"/>
        </pc:sldMkLst>
        <pc:spChg chg="add mod">
          <ac:chgData name="Tom Irvine" userId="262373fcfcd015cf" providerId="LiveId" clId="{3C89AC9C-B2C6-431B-938B-B7A22FB5427C}" dt="2026-03-09T01:50:45.761" v="947" actId="255"/>
          <ac:spMkLst>
            <pc:docMk/>
            <pc:sldMk cId="3149946674" sldId="600"/>
            <ac:spMk id="2" creationId="{D8A89AA6-D85E-6E66-34EE-256086BC6F77}"/>
          </ac:spMkLst>
        </pc:spChg>
        <pc:picChg chg="add mod">
          <ac:chgData name="Tom Irvine" userId="262373fcfcd015cf" providerId="LiveId" clId="{3C89AC9C-B2C6-431B-938B-B7A22FB5427C}" dt="2026-03-08T23:17:06.573" v="271" actId="1076"/>
          <ac:picMkLst>
            <pc:docMk/>
            <pc:sldMk cId="3149946674" sldId="600"/>
            <ac:picMk id="3" creationId="{BD8F83D8-7FFA-46EE-135E-B757E1F2AD72}"/>
          </ac:picMkLst>
        </pc:picChg>
      </pc:sldChg>
      <pc:sldChg chg="addSp modSp add mod">
        <pc:chgData name="Tom Irvine" userId="262373fcfcd015cf" providerId="LiveId" clId="{3C89AC9C-B2C6-431B-938B-B7A22FB5427C}" dt="2026-03-08T23:15:55.790" v="265" actId="1076"/>
        <pc:sldMkLst>
          <pc:docMk/>
          <pc:sldMk cId="1913264647" sldId="601"/>
        </pc:sldMkLst>
        <pc:picChg chg="add mod">
          <ac:chgData name="Tom Irvine" userId="262373fcfcd015cf" providerId="LiveId" clId="{3C89AC9C-B2C6-431B-938B-B7A22FB5427C}" dt="2026-03-08T23:15:55.790" v="265" actId="1076"/>
          <ac:picMkLst>
            <pc:docMk/>
            <pc:sldMk cId="1913264647" sldId="601"/>
            <ac:picMk id="3" creationId="{5F445C59-5533-4309-3FE7-9FB53B243761}"/>
          </ac:picMkLst>
        </pc:picChg>
      </pc:sldChg>
      <pc:sldChg chg="addSp modSp add mod ord">
        <pc:chgData name="Tom Irvine" userId="262373fcfcd015cf" providerId="LiveId" clId="{3C89AC9C-B2C6-431B-938B-B7A22FB5427C}" dt="2026-03-08T23:14:44.640" v="260" actId="1076"/>
        <pc:sldMkLst>
          <pc:docMk/>
          <pc:sldMk cId="3989801959" sldId="602"/>
        </pc:sldMkLst>
        <pc:picChg chg="add mod">
          <ac:chgData name="Tom Irvine" userId="262373fcfcd015cf" providerId="LiveId" clId="{3C89AC9C-B2C6-431B-938B-B7A22FB5427C}" dt="2026-03-08T23:14:44.640" v="260" actId="1076"/>
          <ac:picMkLst>
            <pc:docMk/>
            <pc:sldMk cId="3989801959" sldId="602"/>
            <ac:picMk id="3" creationId="{5747D8EC-4FA8-A4A7-FBAF-C795E6355B03}"/>
          </ac:picMkLst>
        </pc:picChg>
      </pc:sldChg>
      <pc:sldChg chg="addSp modSp add mod">
        <pc:chgData name="Tom Irvine" userId="262373fcfcd015cf" providerId="LiveId" clId="{3C89AC9C-B2C6-431B-938B-B7A22FB5427C}" dt="2026-03-09T01:15:10.313" v="307" actId="1076"/>
        <pc:sldMkLst>
          <pc:docMk/>
          <pc:sldMk cId="3623992901" sldId="603"/>
        </pc:sldMkLst>
        <pc:picChg chg="add mod">
          <ac:chgData name="Tom Irvine" userId="262373fcfcd015cf" providerId="LiveId" clId="{3C89AC9C-B2C6-431B-938B-B7A22FB5427C}" dt="2026-03-09T01:15:10.313" v="307" actId="1076"/>
          <ac:picMkLst>
            <pc:docMk/>
            <pc:sldMk cId="3623992901" sldId="603"/>
            <ac:picMk id="3" creationId="{FF729A08-F0EA-92E8-A6C8-075DE2780B05}"/>
          </ac:picMkLst>
        </pc:picChg>
      </pc:sldChg>
      <pc:sldChg chg="addSp modSp add mod">
        <pc:chgData name="Tom Irvine" userId="262373fcfcd015cf" providerId="LiveId" clId="{3C89AC9C-B2C6-431B-938B-B7A22FB5427C}" dt="2026-03-09T01:16:42.465" v="374" actId="1076"/>
        <pc:sldMkLst>
          <pc:docMk/>
          <pc:sldMk cId="3936718822" sldId="604"/>
        </pc:sldMkLst>
        <pc:picChg chg="add mod">
          <ac:chgData name="Tom Irvine" userId="262373fcfcd015cf" providerId="LiveId" clId="{3C89AC9C-B2C6-431B-938B-B7A22FB5427C}" dt="2026-03-09T01:16:42.465" v="374" actId="1076"/>
          <ac:picMkLst>
            <pc:docMk/>
            <pc:sldMk cId="3936718822" sldId="604"/>
            <ac:picMk id="3" creationId="{9596FF6B-D977-A194-FC9A-8509EFF6C725}"/>
          </ac:picMkLst>
        </pc:picChg>
      </pc:sldChg>
      <pc:sldChg chg="add del">
        <pc:chgData name="Tom Irvine" userId="262373fcfcd015cf" providerId="LiveId" clId="{3C89AC9C-B2C6-431B-938B-B7A22FB5427C}" dt="2026-03-09T01:15:39.670" v="311" actId="2696"/>
        <pc:sldMkLst>
          <pc:docMk/>
          <pc:sldMk cId="1684675029" sldId="605"/>
        </pc:sldMkLst>
      </pc:sldChg>
      <pc:sldMasterChg chg="del delSldLayout">
        <pc:chgData name="Tom Irvine" userId="262373fcfcd015cf" providerId="LiveId" clId="{3C89AC9C-B2C6-431B-938B-B7A22FB5427C}" dt="2026-03-09T01:08:56.856" v="288" actId="2696"/>
        <pc:sldMasterMkLst>
          <pc:docMk/>
          <pc:sldMasterMk cId="0" sldId="2147483649"/>
        </pc:sldMasterMkLst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698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699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0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1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2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3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4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5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6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7"/>
          </pc:sldLayoutMkLst>
        </pc:sldLayoutChg>
        <pc:sldLayoutChg chg="del">
          <pc:chgData name="Tom Irvine" userId="262373fcfcd015cf" providerId="LiveId" clId="{3C89AC9C-B2C6-431B-938B-B7A22FB5427C}" dt="2026-03-09T01:08:56.856" v="288" actId="2696"/>
          <pc:sldLayoutMkLst>
            <pc:docMk/>
            <pc:sldMasterMk cId="0" sldId="2147483649"/>
            <pc:sldLayoutMk cId="0" sldId="214748370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CB7BE8-049D-465B-B8E1-1E9FEE646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016B2E-0CF6-44A8-8FB4-BFE8367E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7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15354AA-D5F4-CCD2-987C-ACBC8C2A8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B4CD7-34F8-47A7-9F23-CE520DCF27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2F15319-30AC-E3B6-7A95-75764F25C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2038FEC-B1EA-E3B2-FEBD-F10490D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36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1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1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83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7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473E6-ECA6-EAF0-E366-8F4AB73A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0F9B3-033A-8845-C78D-873B44BCC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B7A7F-0391-DC72-7104-BBA32D5E7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6936D-227E-392D-E1BE-D8EEB943D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8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E798-A5E0-DA40-1986-8381AFFFA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2AAD-81A0-2F78-5032-5D3C4D4DA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206BF-2ECC-28D6-C43E-3F80ADED2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D5D17-8E1B-FE79-5F67-638FE18FE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65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8444-62F7-43BC-4D58-815E68E70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BEB78-B465-C839-DF12-BAF223B05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8B8B6-73F5-28F1-B75B-AA68F2196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2ABD5-0CB5-4264-94BA-F02AA1BAC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8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3915-C696-2D3C-CF2D-646C51218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6BD8D-AD70-E4F5-8A7D-ABC1544B9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4E8C01-7D2E-C75A-0246-3FE41F3E4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66F2E-2795-999B-EE99-F1F4C30C5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55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E1F08-7AF6-E227-25B6-F3E03131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5461C-A2A1-553C-8EDF-9050EAAA8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E1F42-847A-6DCA-DDE7-724D2BFA0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E1B73-3A07-D0C1-4A22-605F1DEC4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2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E51C-299A-86E9-ED7E-8393FF32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84919-121E-3E05-67DD-C969A0FAF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ED671-7FE5-59E2-16FB-EFC0811B2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89436-F551-205F-7768-33F8E350A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1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D0D02-44FC-689E-ADC3-F4B41629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6863F2-1CAC-AE22-E231-FDEC1F7C6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4B04C-6C74-711C-27AE-205DA42FF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54215-536B-E4DB-06EE-821176BEE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03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EF8C3-DD9B-7B5E-FE9E-4F0CFA59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671BF-C97C-9B0A-6136-51468F814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DADC2-75E9-DDB6-40C5-21C946C71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956B0-BDDA-651C-8DD7-9D97387D6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8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04195-AD98-05A7-84DD-06FFEF04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AC028-68E1-E21F-33E3-07EE5BC49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FD201-F0E4-28AF-8F29-0C99FB765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93565-1C14-5537-1E1C-175FA9A01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4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25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8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64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923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D5E17-62B3-9E25-E548-15191A7B9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0EA27-2D17-2A26-81B8-F318B6CC3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F93227-7836-8724-FB82-4DEB17E6C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013C-DA3A-2368-B440-74AD4226F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34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1E3FD-37A4-18FE-33F2-D233DBDE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CEFC0-71C8-512C-853A-B56FD7B9A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99586-E340-AFA9-07CA-4BB9C2C38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459E0-5E84-B916-109F-BE2012810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747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51ACC-BE6E-545D-A215-AE48A101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17FD7-499F-5AF5-3EC4-AB9D10E33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3E826-CA66-6236-9F08-87EE2120B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FE1E0-08C4-AFE8-6672-2EFFBBAA4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16B2E-0CF6-44A8-8FB4-BFE8367E21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15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2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59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7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3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587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0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260D2-F2AF-8EFA-2532-AD4430D03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81CFF-7AC6-27DC-C4EF-C00877050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BAE00-16AA-5124-65A2-7A087621B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0C4C-2278-396F-DD70-5D7169BBB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0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1D1E8-8C42-8A69-786F-1730335D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5D66E-DA0C-2136-15B4-2A371C43A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22E85-5DD4-7B0D-1A1F-A30850853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94A00-ECB6-AC1B-8ACC-9263E8D2C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24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8A68-5414-7A52-0079-F0D57529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09798-ECEF-924C-42A3-56D9185D74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2971A0-13ED-8785-C6CD-DE5B7D919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AB853-8F60-2D66-8A9A-C5681EF73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28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D6DA1-6F86-BBE5-F358-543593F44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AB90C-A322-4A95-CC36-D637A8F4D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89117-5BB4-BC90-B9C7-76AB7F94A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A3A16-90A3-C6C6-0F8C-BEE7F20E1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354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CC48-93D5-2A48-6540-2A9A59DD1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58B4E-44AF-A174-976D-2AC7E6D9B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BFE36-B49B-5DA8-BB42-EAA144D56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8EB5E-8141-8B6D-3500-035ED5CBB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7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EEB3-0C4B-2C1B-7C65-DC4FB2DC3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C6627-5A66-28F1-FD57-FDF71A2AF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AFA097-1FE6-5F57-4E0C-7EA52C553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CEF6C-54BF-4262-7C08-3A65ED665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85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97EF1-A528-6149-A30F-D82660F08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8B35F-9E2C-35CA-8971-AB38FFF39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301AD-F2B7-0363-9FB9-341C2072A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18752-06FF-34C5-8F20-8C737DBE6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81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7B2DA-C66C-754E-AEE7-24797ECBC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01829-0AE1-7E03-018C-BD65FF27F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CAC20D-4832-0DE4-DFE8-D79B7C90F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94B5D-1B97-BBF2-A9A1-5B2373314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34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24CFE-576A-E1F3-21C7-00BF2EBB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A8D63-090E-7C80-181B-BC780F1EF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7C2A3-FCB2-0578-1C98-361F59D62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7A519-2957-9754-B2FE-6198F2F4C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9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6E5BF-2AED-004F-63D1-068A39A2F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D3EAA1-8FC8-F57D-A8A3-749028D4C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72E87-C434-4C8B-6555-ECE8E5397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DEA75-9CCF-0D4B-02F2-0FC170A97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53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1BA26-2329-D658-404E-B5D27E7D8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11061-3DA3-F1E0-6F81-4E0249D2F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225D7-4B6A-04E8-582C-DA3A9DCCB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23B32-CA97-B501-64F6-F3F1E6811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20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F16D9-39D8-5F98-F733-44AA4467A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9A0ECB-81F5-AE88-3E6C-5ADFD5559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EE791-D80C-B7C9-C733-6017FC238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6059B-D7DF-92BB-F44A-51FBB45E3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98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500AF-8C23-6DF7-7C1B-819E5CA09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21DE9-6ACB-5E02-FC32-1ABA6D72F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D2BEC-3C13-3F79-73DE-7643B003D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6E354-1090-EC7C-6824-2A64ED31D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56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5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6B2E-0CF6-44A8-8FB4-BFE8367E21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E3043EC3-CCCF-2977-C7F4-F5E252BFD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7179D81-48C5-7EDB-F4BA-9CBB7A7E9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EF0FE06C-0055-9C21-103A-1DBDAEEBA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86EEA-2A71-4AEF-A6C1-CF70055E5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97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B7C6C0B-62D8-FCDA-F0BB-2E3ECE63B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FB254F7-F336-D9A7-5E4D-70A7670ED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3C047669-E7FC-E98E-A112-69DC27896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4746B-D30E-4DA0-A661-C69CD6A59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3BEDA9C-CB0A-1F47-6476-5EDCED5E8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47690DE-4538-56F0-0A0F-5950AB9EC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241667A0-8759-3003-CC75-A7A3E7D38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7A394-3A82-40F4-98E9-520CA7C39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57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F00B478C-B499-05DA-CF3B-2A5EADB24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3F9C557-DE0A-F644-FA46-35AC0E76B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3EBE487E-D3B0-2DC4-2B2A-51BFE256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595D4-3587-44AF-8ADB-A8DE3EF28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8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2">
            <a:extLst>
              <a:ext uri="{FF2B5EF4-FFF2-40B4-BE49-F238E27FC236}">
                <a16:creationId xmlns:a16="http://schemas.microsoft.com/office/drawing/2014/main" id="{A4035A48-B696-E8AD-3DE9-1D166D6FFE7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743200" y="427038"/>
            <a:ext cx="6399213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D1959A-364E-583E-3C43-FB39C0A2344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37868E-814B-89D3-E8FB-D55F4A6B5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0D91A83-B875-D41F-A92E-9A1CD4558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A5F322-9FE3-436A-B21C-9FE473A00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9F48CFC-4DB3-AED9-3903-A347696DA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2FF6D3D-6AA8-931D-26A2-29F9C8789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08982A7E-61FF-CDC7-14AC-0A958C838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1F7E6-3678-4AAA-A3D5-36AB406AF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1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97420A3-6023-7A94-1114-AFDCBD99D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FA5B7F4-A64F-E94B-5576-B0BE8ECE0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77F7E6A1-497B-EE8A-0887-C7E31052C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7C604-4ECA-44CB-8489-E47E844C6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91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0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51836D2-DDC3-21DB-204D-B4DBA7E67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EF9514E-127D-50D3-67BE-537E3C628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8A3830A0-A014-4EC7-18E2-3039B78ED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E8B54-8513-4179-BC52-853EDD247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1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444BB9A9-8C2D-66DE-6E94-35ED8C5B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B9BB0DE4-FB77-BD6F-FDE9-9715A72B6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>
            <a:extLst>
              <a:ext uri="{FF2B5EF4-FFF2-40B4-BE49-F238E27FC236}">
                <a16:creationId xmlns:a16="http://schemas.microsoft.com/office/drawing/2014/main" id="{5E1E819E-83DF-F6F5-9A20-B228A0FF1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2C2ED-A029-466F-8942-B62DF905A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6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FDA7A330-8426-2B69-E302-A7FA3046B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365EF31D-6E2B-5FCE-EF0E-E4318357B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8EBFB0C7-CE73-C449-8C45-E3197BAC6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432B-0B68-42F2-8A7C-721B41099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04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AB822219-F08A-2434-5699-297472891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6254958E-149D-D877-460A-83AD5F597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>
            <a:extLst>
              <a:ext uri="{FF2B5EF4-FFF2-40B4-BE49-F238E27FC236}">
                <a16:creationId xmlns:a16="http://schemas.microsoft.com/office/drawing/2014/main" id="{CF85BD51-DAF5-7FA9-A614-7580359E1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02FC3-5245-4C42-B79B-8C9914672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48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0089764-537F-4C54-83BE-B754A5236A51}" type="datetime1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3/8/2026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84842E-5D5F-47DB-8A50-E3874C6A648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0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>
            <a:extLst>
              <a:ext uri="{FF2B5EF4-FFF2-40B4-BE49-F238E27FC236}">
                <a16:creationId xmlns:a16="http://schemas.microsoft.com/office/drawing/2014/main" id="{93803839-96BF-7B34-FC75-98D1248B4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1029">
            <a:extLst>
              <a:ext uri="{FF2B5EF4-FFF2-40B4-BE49-F238E27FC236}">
                <a16:creationId xmlns:a16="http://schemas.microsoft.com/office/drawing/2014/main" id="{11CE1C47-E1BD-4159-79C0-BBB4A5C92C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>
            <a:extLst>
              <a:ext uri="{FF2B5EF4-FFF2-40B4-BE49-F238E27FC236}">
                <a16:creationId xmlns:a16="http://schemas.microsoft.com/office/drawing/2014/main" id="{0212F516-D512-7299-F125-5DAB7CB754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>
            <a:extLst>
              <a:ext uri="{FF2B5EF4-FFF2-40B4-BE49-F238E27FC236}">
                <a16:creationId xmlns:a16="http://schemas.microsoft.com/office/drawing/2014/main" id="{1FB52278-F3DD-BA4F-8DCD-BC881E107B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8539D3E7-03B0-4368-AB1E-95839BD75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79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7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6.png"/><Relationship Id="rId4" Type="http://schemas.openxmlformats.org/officeDocument/2006/relationships/image" Target="../media/image5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38400" y="3810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E542C2E-05F6-61F3-E676-F4DB1399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Multi-degree-of-freedom 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Shock Response Spectrum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br>
              <a:rPr kumimoji="1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Revision 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50000"/>
              <a:buFont typeface="Monotype Sorts" pitchFamily="2" charset="2"/>
              <a:buNone/>
              <a:tabLst/>
              <a:defRPr/>
            </a:pPr>
            <a:endParaRPr kumimoji="1" lang="en-US" sz="1600" b="1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Development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5CC525-16BD-8889-F56B-12B53FE4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26115"/>
            <a:ext cx="7239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en-US" sz="1500" dirty="0">
                <a:latin typeface="Calibri" pitchFamily="34" charset="0"/>
                <a:cs typeface="Arial" pitchFamily="34" charset="0"/>
              </a:rPr>
              <a:t>The solution and its derivatives are 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0">
                <a:extLst>
                  <a:ext uri="{FF2B5EF4-FFF2-40B4-BE49-F238E27FC236}">
                    <a16:creationId xmlns:a16="http://schemas.microsoft.com/office/drawing/2014/main" id="{391186B8-1051-8E4F-82A2-B06493B72294}"/>
                  </a:ext>
                </a:extLst>
              </p:cNvPr>
              <p:cNvSpPr txBox="1"/>
              <p:nvPr/>
            </p:nvSpPr>
            <p:spPr bwMode="auto">
              <a:xfrm>
                <a:off x="1905000" y="4800600"/>
                <a:ext cx="3443288" cy="381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5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55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55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̄"/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55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  <m:r>
                        <a:rPr lang="en-US" sz="155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55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acc>
                        <m:accPr>
                          <m:chr m:val="̄"/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55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  <m:r>
                        <a:rPr lang="en-US" sz="155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1550" dirty="0"/>
              </a:p>
            </p:txBody>
          </p:sp>
        </mc:Choice>
        <mc:Fallback xmlns="">
          <p:sp>
            <p:nvSpPr>
              <p:cNvPr id="5" name="Object 10">
                <a:extLst>
                  <a:ext uri="{FF2B5EF4-FFF2-40B4-BE49-F238E27FC236}">
                    <a16:creationId xmlns:a16="http://schemas.microsoft.com/office/drawing/2014/main" id="{391186B8-1051-8E4F-82A2-B06493B72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4800600"/>
                <a:ext cx="3443288" cy="3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id="{50F2B7E2-4270-D32D-50F2-62931F88E5AA}"/>
                  </a:ext>
                </a:extLst>
              </p:cNvPr>
              <p:cNvSpPr txBox="1"/>
              <p:nvPr/>
            </p:nvSpPr>
            <p:spPr bwMode="auto">
              <a:xfrm>
                <a:off x="2200929" y="5607615"/>
                <a:ext cx="2525712" cy="381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5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55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acc>
                        <m:accPr>
                          <m:chr m:val="̄"/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55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  <m:r>
                        <a:rPr lang="en-US" sz="155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5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1550" dirty="0"/>
              </a:p>
            </p:txBody>
          </p:sp>
        </mc:Choice>
        <mc:Fallback xmlns=""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id="{50F2B7E2-4270-D32D-50F2-62931F88E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0929" y="5607615"/>
                <a:ext cx="2525712" cy="381000"/>
              </a:xfrm>
              <a:prstGeom prst="rect">
                <a:avLst/>
              </a:prstGeom>
              <a:blipFill>
                <a:blip r:embed="rId4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EE04BDFF-343E-5498-66AA-6951EF98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12115"/>
            <a:ext cx="7239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en-US" sz="1500" dirty="0">
                <a:latin typeface="Calibri" pitchFamily="34" charset="0"/>
                <a:cs typeface="Arial" pitchFamily="34" charset="0"/>
              </a:rPr>
              <a:t>Substitute into the homogeneous equation of motion </a:t>
            </a: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">
                <a:extLst>
                  <a:ext uri="{FF2B5EF4-FFF2-40B4-BE49-F238E27FC236}">
                    <a16:creationId xmlns:a16="http://schemas.microsoft.com/office/drawing/2014/main" id="{B21502F5-C768-48E1-2DFE-7ABB35FE172E}"/>
                  </a:ext>
                </a:extLst>
              </p:cNvPr>
              <p:cNvSpPr txBox="1"/>
              <p:nvPr/>
            </p:nvSpPr>
            <p:spPr bwMode="auto">
              <a:xfrm>
                <a:off x="2142565" y="1792474"/>
                <a:ext cx="2200835" cy="1160961"/>
              </a:xfrm>
              <a:prstGeom prst="rect">
                <a:avLst/>
              </a:prstGeom>
              <a:noFill/>
            </p:spPr>
            <p:txBody>
              <a:bodyPr>
                <a:normAutofit fontScale="925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5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sz="15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5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5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5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5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jω</m:t>
                      </m:r>
                      <m:r>
                        <a:rPr lang="en-US" sz="15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̄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5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5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5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5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5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15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̄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5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1">
                <a:extLst>
                  <a:ext uri="{FF2B5EF4-FFF2-40B4-BE49-F238E27FC236}">
                    <a16:creationId xmlns:a16="http://schemas.microsoft.com/office/drawing/2014/main" id="{B21502F5-C768-48E1-2DFE-7ABB35FE1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2565" y="1792474"/>
                <a:ext cx="2200835" cy="1160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CCB1FA-0851-2ED2-C035-38FC73A38B48}"/>
                  </a:ext>
                </a:extLst>
              </p:cNvPr>
              <p:cNvSpPr txBox="1"/>
              <p:nvPr/>
            </p:nvSpPr>
            <p:spPr>
              <a:xfrm>
                <a:off x="2416969" y="4079610"/>
                <a:ext cx="1905000" cy="363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7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7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75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750" b="0" i="0" smtClean="0">
                                <a:effectLst/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</m:acc>
                    <m: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7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75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7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50" b="0" i="0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17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CCB1FA-0851-2ED2-C035-38FC73A38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969" y="4079610"/>
                <a:ext cx="1905000" cy="363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65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Generalized Eigenvalue Problem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>
                <a:extLst>
                  <a:ext uri="{FF2B5EF4-FFF2-40B4-BE49-F238E27FC236}">
                    <a16:creationId xmlns:a16="http://schemas.microsoft.com/office/drawing/2014/main" id="{D6A477FC-1251-9321-5FB3-CB19A68EA62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14400" y="1408340"/>
                <a:ext cx="64770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tabLst>
                    <a:tab pos="228600" algn="l"/>
                  </a:tabLst>
                  <a:defRPr/>
                </a:pPr>
                <a:r>
                  <a:rPr lang="en-US" sz="1500" dirty="0">
                    <a:latin typeface="Calibri" pitchFamily="34" charset="0"/>
                  </a:rPr>
                  <a:t>Eigenvalues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500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latin typeface="Calibri" pitchFamily="34" charset="0"/>
                  </a:rPr>
                  <a:t>  are calculated via</a:t>
                </a:r>
              </a:p>
            </p:txBody>
          </p:sp>
        </mc:Choice>
        <mc:Fallback xmlns="">
          <p:sp>
            <p:nvSpPr>
              <p:cNvPr id="3" name="Rectangle 5">
                <a:extLst>
                  <a:ext uri="{FF2B5EF4-FFF2-40B4-BE49-F238E27FC236}">
                    <a16:creationId xmlns:a16="http://schemas.microsoft.com/office/drawing/2014/main" id="{D6A477FC-1251-9321-5FB3-CB19A68E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8340"/>
                <a:ext cx="6477000" cy="533400"/>
              </a:xfrm>
              <a:prstGeom prst="rect">
                <a:avLst/>
              </a:prstGeom>
              <a:blipFill>
                <a:blip r:embed="rId3"/>
                <a:stretch>
                  <a:fillRect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361978CF-B856-C489-7686-989F0DBC1995}"/>
                  </a:ext>
                </a:extLst>
              </p:cNvPr>
              <p:cNvSpPr txBox="1"/>
              <p:nvPr/>
            </p:nvSpPr>
            <p:spPr bwMode="auto">
              <a:xfrm>
                <a:off x="1862138" y="2116138"/>
                <a:ext cx="2181225" cy="457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func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361978CF-B856-C489-7686-989F0DBC1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138" y="2116138"/>
                <a:ext cx="2181225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>
            <a:extLst>
              <a:ext uri="{FF2B5EF4-FFF2-40B4-BE49-F238E27FC236}">
                <a16:creationId xmlns:a16="http://schemas.microsoft.com/office/drawing/2014/main" id="{414C4156-5101-2D4B-BCA7-9FD6B210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44552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Monotype Sorts" pitchFamily="2" charset="2"/>
              <a:buNone/>
              <a:tabLst>
                <a:tab pos="228600" algn="l"/>
              </a:tabLst>
              <a:defRPr/>
            </a:pPr>
            <a:r>
              <a:rPr kumimoji="1" lang="en-US" sz="1500" kern="0" dirty="0">
                <a:cs typeface="Times New Roman" pitchFamily="18" charset="0"/>
              </a:rPr>
              <a:t> </a:t>
            </a:r>
            <a:r>
              <a:rPr kumimoji="1" lang="en-US" sz="1500" kern="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</a:t>
            </a:r>
            <a:r>
              <a:rPr kumimoji="1" lang="en-US" sz="1500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sz="1500" kern="0" dirty="0">
                <a:latin typeface="+mn-lt"/>
              </a:rPr>
              <a:t>   is the global stiffness matrix</a:t>
            </a: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Monotype Sorts" pitchFamily="2" charset="2"/>
              <a:buNone/>
              <a:tabLst>
                <a:tab pos="228600" algn="l"/>
              </a:tabLst>
              <a:defRPr/>
            </a:pPr>
            <a:r>
              <a:rPr kumimoji="1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1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kumimoji="1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is</a:t>
            </a:r>
            <a:r>
              <a:rPr kumimoji="1" lang="en-US" sz="15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global mass matrix</a:t>
            </a:r>
          </a:p>
          <a:p>
            <a:pPr marL="228600" indent="-228600">
              <a:lnSpc>
                <a:spcPct val="150000"/>
              </a:lnSpc>
              <a:spcBef>
                <a:spcPct val="15000"/>
              </a:spcBef>
              <a:buClr>
                <a:srgbClr val="003399"/>
              </a:buClr>
              <a:buSzPct val="90000"/>
              <a:tabLst>
                <a:tab pos="228600" algn="l"/>
              </a:tabLst>
              <a:defRPr/>
            </a:pPr>
            <a:r>
              <a:rPr kumimoji="1" lang="en-US" sz="1500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l-GR" sz="1500" kern="0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kumimoji="1" lang="en-US" sz="1500" kern="0" dirty="0">
                <a:latin typeface="Calibri" pitchFamily="34" charset="0"/>
              </a:rPr>
              <a:t>   is the angular natural frequency (rad/sec)</a:t>
            </a:r>
            <a:endParaRPr lang="en-US" sz="1500" dirty="0"/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Monotype Sorts" pitchFamily="2" charset="2"/>
              <a:buNone/>
              <a:tabLst>
                <a:tab pos="228600" algn="l"/>
              </a:tabLst>
              <a:defRPr/>
            </a:pPr>
            <a:endParaRPr kumimoji="1" lang="en-US" sz="15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Monotype Sorts" pitchFamily="2" charset="2"/>
              <a:buNone/>
              <a:tabLst>
                <a:tab pos="228600" algn="l"/>
              </a:tabLst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8AA66-92D9-4174-1EC1-9399C2ADBC55}"/>
              </a:ext>
            </a:extLst>
          </p:cNvPr>
          <p:cNvSpPr txBox="1"/>
          <p:nvPr/>
        </p:nvSpPr>
        <p:spPr>
          <a:xfrm>
            <a:off x="1294279" y="2931534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+mn-lt"/>
              </a:rPr>
              <a:t>where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A4E973A-F2B5-E545-F7A6-B93E7125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38511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</a:t>
            </a:r>
            <a:r>
              <a:rPr kumimoji="1" lang="en-US" sz="15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is a natural frequency for each degree-of-freedom</a:t>
            </a:r>
            <a:endParaRPr kumimoji="1" lang="en-US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0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B81A95E8-165A-B524-D102-873C6535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11B71-A248-4AB3-90B1-8578CB82D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4AD6C5F-BADA-F7FF-8F1D-3B3AAA45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7" y="1905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72A4174C-054F-A7D4-EB88-765702F6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7096" y="266700"/>
            <a:ext cx="3048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/>
              <a:t>Solve for Eigenvalues</a:t>
            </a:r>
          </a:p>
        </p:txBody>
      </p:sp>
      <p:sp>
        <p:nvSpPr>
          <p:cNvPr id="13317" name="Line 8">
            <a:extLst>
              <a:ext uri="{FF2B5EF4-FFF2-40B4-BE49-F238E27FC236}">
                <a16:creationId xmlns:a16="http://schemas.microsoft.com/office/drawing/2014/main" id="{DDB88A1D-7881-2F17-23A1-F5642CBB8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14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8" name="Rectangle 13">
            <a:extLst>
              <a:ext uri="{FF2B5EF4-FFF2-40B4-BE49-F238E27FC236}">
                <a16:creationId xmlns:a16="http://schemas.microsoft.com/office/drawing/2014/main" id="{DFC8E3DC-2D61-3677-E8A1-5B40C99F7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F4795E8-2063-B0ED-CBB1-D521A61C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1304926"/>
            <a:ext cx="7404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1" lang="en-US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Find the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 eigenvalues by setting the determinant equal to zero</a:t>
            </a:r>
          </a:p>
        </p:txBody>
      </p:sp>
      <p:sp>
        <p:nvSpPr>
          <p:cNvPr id="13320" name="Rectangle 3">
            <a:extLst>
              <a:ext uri="{FF2B5EF4-FFF2-40B4-BE49-F238E27FC236}">
                <a16:creationId xmlns:a16="http://schemas.microsoft.com/office/drawing/2014/main" id="{D09CCFBF-3E48-FE5D-1940-09C43F2A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2" name="Rectangle 5">
            <a:extLst>
              <a:ext uri="{FF2B5EF4-FFF2-40B4-BE49-F238E27FC236}">
                <a16:creationId xmlns:a16="http://schemas.microsoft.com/office/drawing/2014/main" id="{D26B78CE-C20E-2DA5-0B6C-339C91538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26" name="Rectangle 9">
            <a:extLst>
              <a:ext uri="{FF2B5EF4-FFF2-40B4-BE49-F238E27FC236}">
                <a16:creationId xmlns:a16="http://schemas.microsoft.com/office/drawing/2014/main" id="{E6AAF5F2-EABB-9CED-F9FF-C3EE9149C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 pitchFamily="2" charset="2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 pitchFamily="2" charset="2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4879F29-937D-EA9E-0618-196553D2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876800"/>
            <a:ext cx="7404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1" lang="en-US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The roots  </a:t>
            </a:r>
            <a:r>
              <a:rPr kumimoji="1" lang="el-GR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r>
              <a:rPr kumimoji="1" lang="en-US" sz="1700" b="0" i="0" u="none" strike="noStrike" kern="0" cap="none" spc="0" normalizeH="0" baseline="-2500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kumimoji="1" lang="en-US" sz="1700" b="0" i="0" u="none" strike="noStrike" kern="0" cap="none" spc="0" normalizeH="0" baseline="3000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1" lang="en-US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1" lang="en-US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and  </a:t>
            </a:r>
            <a:r>
              <a:rPr kumimoji="1" lang="el-GR" sz="14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ω</a:t>
            </a:r>
            <a:r>
              <a:rPr kumimoji="1" lang="en-US" sz="1600" b="0" i="0" u="none" strike="noStrike" kern="0" cap="none" spc="0" normalizeH="0" baseline="-2500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1" lang="en-US" sz="1600" b="0" i="0" u="none" strike="noStrike" kern="0" cap="none" spc="0" normalizeH="0" baseline="3000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1" lang="en-US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  are the squares of the angular natural frequencies (rad/sec)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1" lang="en-US" sz="1500" b="0" i="0" u="none" strike="noStrike" kern="0" cap="none" spc="0" normalizeH="0" baseline="0" noProof="1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1" lang="en-US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Polynomial solutions are available for up to 4-dof systems</a:t>
            </a:r>
            <a:br>
              <a:rPr kumimoji="1" lang="en-US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</a:br>
            <a:endParaRPr kumimoji="1" lang="en-US" sz="1500" b="0" i="0" u="none" strike="noStrike" kern="0" cap="none" spc="0" normalizeH="0" baseline="0" noProof="1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1" lang="en-US" sz="1500" b="0" i="0" u="none" strike="noStrike" kern="0" cap="none" spc="0" normalizeH="0" baseline="0" noProof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Numerical methods are used for higher dof systems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5D7614-12AA-822B-7465-9D9F19B120F8}"/>
                  </a:ext>
                </a:extLst>
              </p:cNvPr>
              <p:cNvSpPr txBox="1"/>
              <p:nvPr/>
            </p:nvSpPr>
            <p:spPr>
              <a:xfrm>
                <a:off x="717096" y="1845818"/>
                <a:ext cx="7055304" cy="3171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det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1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</m:t>
                        </m:r>
                        <m:r>
                          <m:rPr>
                            <m:sty m:val="p"/>
                          </m:rPr>
                          <a:rPr kumimoji="0" lang="en-US" sz="1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15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kumimoji="0" lang="en-US" sz="15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5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15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5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15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5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5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  <m:r>
                              <a:rPr kumimoji="0" lang="en-US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1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kumimoji="0" lang="en-US" sz="15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15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m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15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15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5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m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5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15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et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15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15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kumimoji="0" lang="en-US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en-US" sz="15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sz="15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k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15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15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sz="15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k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15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kumimoji="0" lang="en-US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kumimoji="0" lang="en-US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kumimoji="0" lang="en-US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5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kumimoji="0" lang="en-US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ω</m:t>
                                            </m:r>
                                          </m:e>
                                          <m:sup>
                                            <m: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kumimoji="0" lang="en-US" sz="15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5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5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5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kumimoji="0" lang="en-US" sz="15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5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5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kumimoji="0" lang="en-US" sz="15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1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kumimoji="0" lang="en-US" sz="15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5D7614-12AA-822B-7465-9D9F19B12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6" y="1845818"/>
                <a:ext cx="7055304" cy="3171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Generalized Eigenvalue Problem (cont)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8C5622B4-154D-FD11-7984-51C26E9BC45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90600" y="1371601"/>
                <a:ext cx="2590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fontAlgn="auto">
                  <a:spcAft>
                    <a:spcPts val="0"/>
                  </a:spcAft>
                  <a:buClr>
                    <a:srgbClr val="006699"/>
                  </a:buClr>
                  <a:buSzPct val="80000"/>
                  <a:tabLst>
                    <a:tab pos="228600" algn="l"/>
                  </a:tabLst>
                  <a:defRPr/>
                </a:pPr>
                <a:r>
                  <a:rPr lang="en-US" sz="1500" dirty="0">
                    <a:latin typeface="Calibri" pitchFamily="34" charset="0"/>
                  </a:rPr>
                  <a:t>Calculate eigenvectors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1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5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endParaRPr lang="en-US" sz="15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8C5622B4-154D-FD11-7984-51C26E9BC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71601"/>
                <a:ext cx="2590800" cy="457200"/>
              </a:xfrm>
              <a:prstGeom prst="rect">
                <a:avLst/>
              </a:prstGeom>
              <a:blipFill>
                <a:blip r:embed="rId3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">
                <a:extLst>
                  <a:ext uri="{FF2B5EF4-FFF2-40B4-BE49-F238E27FC236}">
                    <a16:creationId xmlns:a16="http://schemas.microsoft.com/office/drawing/2014/main" id="{70DABB57-E8C8-D09B-8A56-E05F8DB7D0B9}"/>
                  </a:ext>
                </a:extLst>
              </p:cNvPr>
              <p:cNvSpPr txBox="1"/>
              <p:nvPr/>
            </p:nvSpPr>
            <p:spPr bwMode="auto">
              <a:xfrm>
                <a:off x="1981200" y="2184400"/>
                <a:ext cx="2209800" cy="4984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d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Object 1">
                <a:extLst>
                  <a:ext uri="{FF2B5EF4-FFF2-40B4-BE49-F238E27FC236}">
                    <a16:creationId xmlns:a16="http://schemas.microsoft.com/office/drawing/2014/main" id="{70DABB57-E8C8-D09B-8A56-E05F8DB7D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184400"/>
                <a:ext cx="2209800" cy="498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>
            <a:extLst>
              <a:ext uri="{FF2B5EF4-FFF2-40B4-BE49-F238E27FC236}">
                <a16:creationId xmlns:a16="http://schemas.microsoft.com/office/drawing/2014/main" id="{963E0F86-E8D8-E66B-3027-3325A005E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74086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500" kern="0" dirty="0">
                <a:latin typeface="Calibri" pitchFamily="34" charset="0"/>
              </a:rPr>
              <a:t>The </a:t>
            </a:r>
            <a:r>
              <a:rPr kumimoji="1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eigenvector</a:t>
            </a:r>
            <a:r>
              <a:rPr kumimoji="1" lang="en-US" sz="1500" kern="0" dirty="0">
                <a:latin typeface="Calibri" pitchFamily="34" charset="0"/>
              </a:rPr>
              <a:t>s describe the relative displacements of the degrees-of-freedom for each mode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28600" indent="-228600">
              <a:spcBef>
                <a:spcPct val="15000"/>
              </a:spcBef>
              <a:buClr>
                <a:srgbClr val="003399"/>
              </a:buClr>
              <a:buSzPct val="85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500" kern="0" dirty="0">
                <a:latin typeface="Calibri" pitchFamily="34" charset="0"/>
              </a:rPr>
              <a:t>The overall motion of the system is a superposition of the individual modes for the case of free vibration  (aka modal superposition)</a:t>
            </a:r>
          </a:p>
          <a:p>
            <a:pPr marL="228600" indent="-228600">
              <a:spcBef>
                <a:spcPct val="15000"/>
              </a:spcBef>
              <a:buClr>
                <a:srgbClr val="003399"/>
              </a:buClr>
              <a:buSzPct val="85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500" kern="0" dirty="0">
              <a:latin typeface="Calibri" pitchFamily="34" charset="0"/>
            </a:endParaRPr>
          </a:p>
          <a:p>
            <a:pPr marL="228600" lvl="0" indent="-228600">
              <a:spcBef>
                <a:spcPct val="15000"/>
              </a:spcBef>
              <a:buClr>
                <a:srgbClr val="003399"/>
              </a:buClr>
              <a:buSzPct val="85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500" kern="0" dirty="0">
                <a:latin typeface="Calibri" pitchFamily="34" charset="0"/>
              </a:rPr>
              <a:t>There is a corresponding mode shape for each natural frequency</a:t>
            </a:r>
          </a:p>
          <a:p>
            <a:pPr>
              <a:spcBef>
                <a:spcPct val="15000"/>
              </a:spcBef>
              <a:buClr>
                <a:srgbClr val="003399"/>
              </a:buClr>
              <a:buSzPct val="90000"/>
              <a:tabLst>
                <a:tab pos="228600" algn="l"/>
              </a:tabLst>
              <a:defRPr/>
            </a:pPr>
            <a:endParaRPr kumimoji="1" lang="en-US" sz="2000" kern="0" dirty="0">
              <a:solidFill>
                <a:schemeClr val="bg2"/>
              </a:solidFill>
              <a:latin typeface="Calibri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Monotype Sorts" pitchFamily="2" charset="2"/>
              <a:buNone/>
              <a:tabLst>
                <a:tab pos="228600" algn="l"/>
              </a:tabLst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F5E368D-1D5E-EC48-EDFC-33EB79B7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1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Monotype Sorts" pitchFamily="2" charset="2"/>
              <a:buNone/>
              <a:tabLst>
                <a:tab pos="228600" algn="l"/>
              </a:tabLst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5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Eigenvector Relationship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5AF84C44-D2AF-FDF8-D442-ABC92F5E9DD2}"/>
                  </a:ext>
                </a:extLst>
              </p:cNvPr>
              <p:cNvSpPr txBox="1"/>
              <p:nvPr/>
            </p:nvSpPr>
            <p:spPr bwMode="auto">
              <a:xfrm>
                <a:off x="2455515" y="4419936"/>
                <a:ext cx="2590800" cy="4318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acc>
                      <m:accPr>
                        <m:chr m:val="̂"/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1600" dirty="0"/>
                  <a:t>      </a:t>
                </a:r>
                <a:r>
                  <a:rPr lang="en-US" sz="1600" dirty="0">
                    <a:latin typeface="Calibri" pitchFamily="34" charset="0"/>
                  </a:rPr>
                  <a:t>(identity matrix)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5AF84C44-D2AF-FDF8-D442-ABC92F5E9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5515" y="4419936"/>
                <a:ext cx="2590800" cy="431800"/>
              </a:xfrm>
              <a:prstGeom prst="rect">
                <a:avLst/>
              </a:prstGeom>
              <a:blipFill>
                <a:blip r:embed="rId3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7E0B5039-11A6-121A-E62D-EEDF9306A811}"/>
                  </a:ext>
                </a:extLst>
              </p:cNvPr>
              <p:cNvSpPr txBox="1"/>
              <p:nvPr/>
            </p:nvSpPr>
            <p:spPr bwMode="auto">
              <a:xfrm>
                <a:off x="2424818" y="5454643"/>
                <a:ext cx="4846320" cy="5796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5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15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5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acc>
                      <m:accPr>
                        <m:chr m:val="̂"/>
                        <m:ctrlPr>
                          <a:rPr lang="en-US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5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5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5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500" b="0" i="0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500" dirty="0"/>
                  <a:t>      </a:t>
                </a:r>
                <a:r>
                  <a:rPr lang="en-US" sz="1500" dirty="0">
                    <a:latin typeface="Calibri" pitchFamily="34" charset="0"/>
                  </a:rPr>
                  <a:t>(diagonal matrix of eigenvalues)</a:t>
                </a:r>
                <a:endParaRPr lang="en-US" sz="1500" dirty="0"/>
              </a:p>
            </p:txBody>
          </p:sp>
        </mc:Choice>
        <mc:Fallback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7E0B5039-11A6-121A-E62D-EEDF9306A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4818" y="5454643"/>
                <a:ext cx="4846320" cy="579663"/>
              </a:xfrm>
              <a:prstGeom prst="rect">
                <a:avLst/>
              </a:prstGeom>
              <a:blipFill>
                <a:blip r:embed="rId4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03C39C4-12B6-89DC-A57C-49E8407D8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79774"/>
              </p:ext>
            </p:extLst>
          </p:nvPr>
        </p:nvGraphicFramePr>
        <p:xfrm>
          <a:off x="2483224" y="2027852"/>
          <a:ext cx="132677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100" imgH="482600" progId="Equation.3">
                  <p:embed/>
                </p:oleObj>
              </mc:Choice>
              <mc:Fallback>
                <p:oleObj name="Equation" r:id="rId5" imgW="1054100" imgH="482600" progId="Equation.3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C03C39C4-12B6-89DC-A57C-49E8407D89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224" y="2027852"/>
                        <a:ext cx="1326776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0734AF-2D06-D200-8BE2-FEC6508CFA56}"/>
              </a:ext>
            </a:extLst>
          </p:cNvPr>
          <p:cNvSpPr txBox="1"/>
          <p:nvPr/>
        </p:nvSpPr>
        <p:spPr>
          <a:xfrm>
            <a:off x="914400" y="1437987"/>
            <a:ext cx="426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Form matrix from eigenvectors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AAAD5-51FA-9ECE-C3F2-C4F776CE0705}"/>
              </a:ext>
            </a:extLst>
          </p:cNvPr>
          <p:cNvSpPr txBox="1"/>
          <p:nvPr/>
        </p:nvSpPr>
        <p:spPr>
          <a:xfrm>
            <a:off x="1013012" y="3244229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Each eigenvector has an arbitrary scale factor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But mass-normalize the eigenvectors such that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8ABFE-BDC9-B544-9F80-2E3DC0496600}"/>
              </a:ext>
            </a:extLst>
          </p:cNvPr>
          <p:cNvSpPr txBox="1"/>
          <p:nvPr/>
        </p:nvSpPr>
        <p:spPr>
          <a:xfrm>
            <a:off x="1038412" y="5055070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Then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51B53-7B4B-BFF4-9620-A6E7694B4C71}"/>
              </a:ext>
            </a:extLst>
          </p:cNvPr>
          <p:cNvSpPr txBox="1"/>
          <p:nvPr/>
        </p:nvSpPr>
        <p:spPr>
          <a:xfrm>
            <a:off x="5442012" y="1551482"/>
            <a:ext cx="2438400" cy="14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1 is mode 1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2 is mode 2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 1 is dof 1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 2 is dof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8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Decouple Equation of Motion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E03F27D3-4BC6-E6A5-4743-8B0AAFCBD804}"/>
              </a:ext>
            </a:extLst>
          </p:cNvPr>
          <p:cNvSpPr txBox="1"/>
          <p:nvPr/>
        </p:nvSpPr>
        <p:spPr bwMode="auto">
          <a:xfrm>
            <a:off x="2743200" y="1885950"/>
            <a:ext cx="898525" cy="381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9A75D4-C5C4-116C-FF92-E56A86C3A88A}"/>
                  </a:ext>
                </a:extLst>
              </p:cNvPr>
              <p:cNvSpPr txBox="1"/>
              <p:nvPr/>
            </p:nvSpPr>
            <p:spPr>
              <a:xfrm>
                <a:off x="1034143" y="1129115"/>
                <a:ext cx="6553200" cy="5428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itchFamily="34" charset="0"/>
                  </a:rPr>
                  <a:t>Coupled equation of motion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5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500" dirty="0">
                    <a:latin typeface="Calibri" pitchFamily="34" charset="0"/>
                  </a:rPr>
                  <a:t>	</a:t>
                </a:r>
                <a:r>
                  <a:rPr lang="en-US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</m:acc>
                    <m: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5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itchFamily="34" charset="0"/>
                  </a:rPr>
                  <a:t>Define a modal displacement coordinate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</m:oMath>
                </a14:m>
                <a:r>
                  <a:rPr lang="en-US" sz="1500" dirty="0">
                    <a:latin typeface="Calibri" pitchFamily="34" charset="0"/>
                  </a:rPr>
                  <a:t>     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500" dirty="0">
                    <a:latin typeface="Calibri" pitchFamily="34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</m:t>
                    </m:r>
                    <m:acc>
                      <m:accPr>
                        <m:chr m:val="̄"/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</m:oMath>
                </a14:m>
                <a:endParaRPr lang="en-US" sz="16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5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itchFamily="34" charset="0"/>
                  </a:rPr>
                  <a:t>Substitute into the equation of motion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600" dirty="0">
                    <a:latin typeface="Calibri" pitchFamily="34" charset="0"/>
                  </a:rPr>
                  <a:t>	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</m:acc>
                    <m:r>
                      <a:rPr lang="en-US" sz="160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  <m:r>
                      <a:rPr lang="en-US" sz="160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6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 err="1">
                    <a:latin typeface="Calibri" pitchFamily="34" charset="0"/>
                  </a:rPr>
                  <a:t>Premultiply</a:t>
                </a:r>
                <a:r>
                  <a:rPr lang="en-US" sz="1500" dirty="0">
                    <a:latin typeface="Calibri" pitchFamily="34" charset="0"/>
                  </a:rPr>
                  <a:t>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1600" dirty="0">
                    <a:latin typeface="Calibri" pitchFamily="34" charset="0"/>
                  </a:rPr>
                  <a:t>   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600" dirty="0">
                    <a:latin typeface="Calibri" pitchFamily="34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</m:acc>
                    <m:r>
                      <a:rPr lang="en-US" sz="160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  <m:r>
                      <a:rPr lang="en-US" sz="160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</m:acc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6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itchFamily="34" charset="0"/>
                  </a:rPr>
                  <a:t>Orthogonality relationships yields  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600" dirty="0">
                    <a:latin typeface="Calibri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I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</m:acc>
                      </m:e>
                    </m:acc>
                    <m: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600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</m:acc>
                    <m: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Q</m:t>
                            </m:r>
                          </m:e>
                        </m:acc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600" dirty="0">
                  <a:latin typeface="Calibri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9A75D4-C5C4-116C-FF92-E56A86C3A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43" y="1129115"/>
                <a:ext cx="6553200" cy="5428987"/>
              </a:xfrm>
              <a:prstGeom prst="rect">
                <a:avLst/>
              </a:prstGeom>
              <a:blipFill>
                <a:blip r:embed="rId3"/>
                <a:stretch>
                  <a:fillRect t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2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 Equations of Motion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F571A-04DA-6E67-C4FC-0D0F28432614}"/>
                  </a:ext>
                </a:extLst>
              </p:cNvPr>
              <p:cNvSpPr txBox="1"/>
              <p:nvPr/>
            </p:nvSpPr>
            <p:spPr>
              <a:xfrm>
                <a:off x="838200" y="1287795"/>
                <a:ext cx="7391400" cy="423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500" dirty="0">
                    <a:latin typeface="Calibri" pitchFamily="34" charset="0"/>
                  </a:rPr>
                  <a:t>The equation of motion becomes</a:t>
                </a: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latin typeface="Calibri" pitchFamily="34" charset="0"/>
                </a:endParaRP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1500" dirty="0">
                    <a:latin typeface="Calibri" pitchFamily="34" charset="0"/>
                  </a:rPr>
                  <a:t>Now add damping matrix</a:t>
                </a: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̈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̈"/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Calibri" pitchFamily="34" charset="0"/>
                </a:endParaRPr>
              </a:p>
              <a:p>
                <a:pPr marL="177800" indent="-177800"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</a:pPr>
                <a:endParaRPr lang="en-US" sz="1600" dirty="0">
                  <a:latin typeface="Calibri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600" dirty="0">
                  <a:latin typeface="Calibri" pitchFamily="34" charset="0"/>
                </a:endParaRPr>
              </a:p>
              <a:p>
                <a:pPr>
                  <a:buClr>
                    <a:schemeClr val="accent1">
                      <a:lumMod val="25000"/>
                    </a:schemeClr>
                  </a:buClr>
                  <a:buSzPct val="85000"/>
                </a:pPr>
                <a:endParaRPr lang="en-US" sz="1800" dirty="0">
                  <a:latin typeface="Calibri" pitchFamily="34" charset="0"/>
                </a:endParaRPr>
              </a:p>
              <a:p>
                <a:pPr marL="177800" indent="-177800">
                  <a:buClr>
                    <a:schemeClr val="accent1">
                      <a:lumMod val="25000"/>
                    </a:schemeClr>
                  </a:buClr>
                  <a:buSzPct val="85000"/>
                  <a:buFont typeface="Arial" pitchFamily="34" charset="0"/>
                  <a:buChar char="•"/>
                </a:pPr>
                <a:endParaRPr lang="en-US" sz="1800" dirty="0">
                  <a:latin typeface="Calibri" pitchFamily="34" charset="0"/>
                </a:endParaRPr>
              </a:p>
              <a:p>
                <a:pPr marL="177800" indent="-177800">
                  <a:buClr>
                    <a:schemeClr val="accent1">
                      <a:lumMod val="25000"/>
                    </a:schemeClr>
                  </a:buClr>
                  <a:buSzPct val="85000"/>
                  <a:buFont typeface="Arial" pitchFamily="34" charset="0"/>
                  <a:buChar char="•"/>
                </a:pPr>
                <a:endParaRPr lang="en-US" sz="1800" dirty="0">
                  <a:latin typeface="Calibri" pitchFamily="34" charset="0"/>
                </a:endParaRPr>
              </a:p>
              <a:p>
                <a:pPr marL="177800" indent="-177800">
                  <a:buClr>
                    <a:schemeClr val="accent1">
                      <a:lumMod val="25000"/>
                    </a:schemeClr>
                  </a:buClr>
                  <a:buSzPct val="85000"/>
                  <a:buFont typeface="Arial" pitchFamily="34" charset="0"/>
                  <a:buChar char="•"/>
                </a:pP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F571A-04DA-6E67-C4FC-0D0F28432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795"/>
                <a:ext cx="7391400" cy="4235262"/>
              </a:xfrm>
              <a:prstGeom prst="rect">
                <a:avLst/>
              </a:prstGeom>
              <a:blipFill>
                <a:blip r:embed="rId3"/>
                <a:stretch>
                  <a:fillRect t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86A258-2A16-982A-DA71-E7D30A693D0F}"/>
                  </a:ext>
                </a:extLst>
              </p:cNvPr>
              <p:cNvSpPr txBox="1"/>
              <p:nvPr/>
            </p:nvSpPr>
            <p:spPr>
              <a:xfrm>
                <a:off x="1600200" y="4495800"/>
                <a:ext cx="4114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Clr>
                    <a:schemeClr val="accent5">
                      <a:lumMod val="25000"/>
                    </a:schemeClr>
                  </a:buClr>
                  <a:buSzPct val="85000"/>
                  <a:tabLst>
                    <a:tab pos="1143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Calibri" pitchFamily="34" charset="0"/>
                  </a:rPr>
                  <a:t> is the modal damping for mode </a:t>
                </a:r>
                <a:r>
                  <a:rPr lang="en-US" sz="1500" dirty="0" err="1">
                    <a:cs typeface="Times New Roman" pitchFamily="18" charset="0"/>
                  </a:rPr>
                  <a:t>i</a:t>
                </a:r>
                <a:endParaRPr lang="en-US" sz="15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86A258-2A16-982A-DA71-E7D30A69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95800"/>
                <a:ext cx="4114800" cy="323165"/>
              </a:xfrm>
              <a:prstGeom prst="rect">
                <a:avLst/>
              </a:prstGeom>
              <a:blipFill>
                <a:blip r:embed="rId4"/>
                <a:stretch>
                  <a:fillRect t="-7547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DC91AE-CA6B-E557-55CD-4DC97181A19F}"/>
                  </a:ext>
                </a:extLst>
              </p:cNvPr>
              <p:cNvSpPr txBox="1"/>
              <p:nvPr/>
            </p:nvSpPr>
            <p:spPr>
              <a:xfrm>
                <a:off x="2362200" y="5029712"/>
                <a:ext cx="4419600" cy="1395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166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6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66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6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6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66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</m:t>
                    </m:r>
                    <m:acc>
                      <m:accPr>
                        <m:chr m:val="̄"/>
                        <m:ctrlPr>
                          <a:rPr lang="en-US" sz="166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6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</m:oMath>
                </a14:m>
                <a:endParaRPr lang="en-US" sz="166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endParaRPr lang="en-US" sz="166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66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sz="166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6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66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6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6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66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̄"/>
                          <m:ctrlPr>
                            <a:rPr lang="en-US" sz="166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sz="166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66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sz="1660" dirty="0"/>
              </a:p>
              <a:p>
                <a:endParaRPr lang="en-US" sz="166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66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en-US" sz="166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6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</m:e>
                      </m:acc>
                      <m:r>
                        <a:rPr lang="en-US" sz="166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66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6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en-US" sz="166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̄"/>
                          <m:ctrlPr>
                            <a:rPr lang="en-US" sz="166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̈"/>
                              <m:ctrlPr>
                                <a:rPr lang="en-US" sz="166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6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sz="166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DC91AE-CA6B-E557-55CD-4DC97181A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029712"/>
                <a:ext cx="4419600" cy="1395382"/>
              </a:xfrm>
              <a:prstGeom prst="rect">
                <a:avLst/>
              </a:prstGeom>
              <a:blipFill>
                <a:blip r:embed="rId5"/>
                <a:stretch>
                  <a:fillRect t="-437"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65E3DD0D-6B7C-D518-E069-700C1C645DD9}"/>
                  </a:ext>
                </a:extLst>
              </p:cNvPr>
              <p:cNvSpPr txBox="1"/>
              <p:nvPr/>
            </p:nvSpPr>
            <p:spPr bwMode="auto">
              <a:xfrm>
                <a:off x="4876800" y="5013322"/>
                <a:ext cx="2171700" cy="808327"/>
              </a:xfrm>
              <a:prstGeom prst="rect">
                <a:avLst/>
              </a:prstGeom>
              <a:noFill/>
            </p:spPr>
            <p:txBody>
              <a:bodyPr>
                <a:normAutofit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65E3DD0D-6B7C-D518-E069-700C1C64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5013322"/>
                <a:ext cx="2171700" cy="808327"/>
              </a:xfrm>
              <a:prstGeom prst="rect">
                <a:avLst/>
              </a:prstGeom>
              <a:blipFill>
                <a:blip r:embed="rId6"/>
                <a:stretch>
                  <a:fillRect b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63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Candidate Methods, Time Domain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6ACB9A-7461-A527-3CDA-39D8D786C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43100"/>
            <a:ext cx="716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3399"/>
              </a:buClr>
              <a:buSzPct val="90000"/>
              <a:tabLst>
                <a:tab pos="228600" algn="l"/>
              </a:tabLst>
              <a:defRPr/>
            </a:pPr>
            <a:endParaRPr kumimoji="1" lang="en-US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292100" algn="l"/>
              </a:tabLst>
              <a:defRPr/>
            </a:pPr>
            <a:r>
              <a:rPr kumimoji="1" lang="en-US" sz="1550" kern="0" dirty="0" err="1">
                <a:latin typeface="Calibri" pitchFamily="34" charset="0"/>
              </a:rPr>
              <a:t>Runge-Kutta</a:t>
            </a:r>
            <a:r>
              <a:rPr kumimoji="1" lang="en-US" sz="1550" kern="0" dirty="0">
                <a:latin typeface="Calibri" pitchFamily="34" charset="0"/>
              </a:rPr>
              <a:t>  -   becomes numerically unstable for “stiff” systems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292100" algn="l"/>
              </a:tabLst>
              <a:defRPr/>
            </a:pPr>
            <a:endParaRPr kumimoji="1" lang="en-US" sz="15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292100" algn="l"/>
              </a:tabLst>
              <a:defRPr/>
            </a:pPr>
            <a:r>
              <a:rPr kumimoji="1" lang="en-US" sz="1550" kern="0" dirty="0" err="1">
                <a:latin typeface="Calibri" pitchFamily="34" charset="0"/>
              </a:rPr>
              <a:t>Newmark</a:t>
            </a:r>
            <a:r>
              <a:rPr kumimoji="1" lang="en-US" sz="1550" kern="0" dirty="0">
                <a:latin typeface="Calibri" pitchFamily="34" charset="0"/>
              </a:rPr>
              <a:t>-Beta  - reasonably good – favorite of Structural Dynamics textbooks</a:t>
            </a:r>
            <a:endParaRPr kumimoji="1" lang="en-US" sz="15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292100" algn="l"/>
              </a:tabLst>
              <a:defRPr/>
            </a:pPr>
            <a:endParaRPr kumimoji="1" lang="en-US" sz="1550" kern="0" dirty="0"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292100" algn="l"/>
              </a:tabLst>
              <a:defRPr/>
            </a:pPr>
            <a:r>
              <a:rPr kumimoji="1" lang="en-US" sz="1550" i="1" kern="0" dirty="0">
                <a:latin typeface="Calibri" pitchFamily="34" charset="0"/>
              </a:rPr>
              <a:t>Digital recursive filtering relationship   </a:t>
            </a:r>
            <a:r>
              <a:rPr kumimoji="1" lang="en-US" sz="1550" kern="0" dirty="0">
                <a:latin typeface="Calibri" pitchFamily="34" charset="0"/>
              </a:rPr>
              <a:t>-  best choice but requires constant time step </a:t>
            </a:r>
            <a:endParaRPr kumimoji="1" lang="en-US" sz="15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Factors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0C72DA-BF72-CCC0-5109-AF566A5955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821597"/>
            <a:ext cx="7772400" cy="830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Participation factors and effective modal mass values can be calculated from the eigenvectors and mass matrix</a:t>
            </a: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These factors represent how “excitable” each mode is for base excitation</a:t>
            </a: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Please read:</a:t>
            </a: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endParaRPr lang="en-US" sz="56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5600" dirty="0">
                <a:latin typeface="Calibri" pitchFamily="34" charset="0"/>
              </a:rPr>
              <a:t>https://blog.vibrationdata.com/2026/02/07/effective-modal-mass-and-modal-participation-factors/</a:t>
            </a:r>
          </a:p>
          <a:p>
            <a:pPr marL="228600" indent="-228600" fontAlgn="auto">
              <a:spcAft>
                <a:spcPts val="0"/>
              </a:spcAft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endParaRPr lang="en-US" sz="18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SzPct val="90000"/>
              <a:tabLst>
                <a:tab pos="228600" algn="l"/>
              </a:tabLst>
              <a:defRPr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9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Factors for Example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A5C517-E687-9B70-88B8-D00D93A2E8AA}"/>
                  </a:ext>
                </a:extLst>
              </p:cNvPr>
              <p:cNvSpPr txBox="1"/>
              <p:nvPr/>
            </p:nvSpPr>
            <p:spPr>
              <a:xfrm>
                <a:off x="1499105" y="2897615"/>
                <a:ext cx="5715000" cy="133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is the participation factor for mode </a:t>
                </a:r>
                <a:r>
                  <a:rPr lang="en-US" sz="1600" dirty="0">
                    <a:cs typeface="Times New Roman" pitchFamily="18" charset="0"/>
                  </a:rPr>
                  <a:t>i</a:t>
                </a:r>
              </a:p>
              <a:p>
                <a:endParaRPr lang="en-US" sz="1600" dirty="0">
                  <a:latin typeface="Calibri" pitchFamily="34" charset="0"/>
                  <a:cs typeface="Times New Roman" pitchFamily="18" charset="0"/>
                </a:endParaRP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+ 2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6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  2</m:t>
                        </m:r>
                      </m:sup>
                    </m:sSubSup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endParaRPr lang="en-US" sz="1600" dirty="0"/>
              </a:p>
              <a:p>
                <a:r>
                  <a:rPr lang="en-US" sz="1600" dirty="0">
                    <a:latin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A5C517-E687-9B70-88B8-D00D93A2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05" y="2897615"/>
                <a:ext cx="5715000" cy="1335558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255F1DF-720F-B3A9-D176-A140677015CA}"/>
              </a:ext>
            </a:extLst>
          </p:cNvPr>
          <p:cNvSpPr txBox="1"/>
          <p:nvPr/>
        </p:nvSpPr>
        <p:spPr>
          <a:xfrm>
            <a:off x="1464469" y="4647698"/>
            <a:ext cx="571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For the two-</a:t>
            </a:r>
            <a:r>
              <a:rPr lang="en-US" sz="1500" dirty="0" err="1">
                <a:latin typeface="Calibri" pitchFamily="34" charset="0"/>
              </a:rPr>
              <a:t>dof</a:t>
            </a:r>
            <a:r>
              <a:rPr lang="en-US" sz="1500" dirty="0">
                <a:latin typeface="Calibri" pitchFamily="34" charset="0"/>
              </a:rPr>
              <a:t> example in this unit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062481D7-8E2A-7377-CBC3-3349E2DA8784}"/>
                  </a:ext>
                </a:extLst>
              </p:cNvPr>
              <p:cNvSpPr txBox="1"/>
              <p:nvPr/>
            </p:nvSpPr>
            <p:spPr bwMode="auto">
              <a:xfrm>
                <a:off x="2138362" y="5320706"/>
                <a:ext cx="2433638" cy="685800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062481D7-8E2A-7377-CBC3-3349E2DA8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8362" y="5320706"/>
                <a:ext cx="2433638" cy="685800"/>
              </a:xfrm>
              <a:prstGeom prst="rect">
                <a:avLst/>
              </a:prstGeom>
              <a:blipFill>
                <a:blip r:embed="rId4"/>
                <a:stretch>
                  <a:fillRect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D51D18-2603-8344-AEC2-E8C7CA7702BA}"/>
                  </a:ext>
                </a:extLst>
              </p:cNvPr>
              <p:cNvSpPr txBox="1"/>
              <p:nvPr/>
            </p:nvSpPr>
            <p:spPr>
              <a:xfrm>
                <a:off x="719138" y="1563464"/>
                <a:ext cx="7391400" cy="640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̈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̈"/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D51D18-2603-8344-AEC2-E8C7CA77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8" y="1563464"/>
                <a:ext cx="7391400" cy="640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96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C8C71-5F06-D759-C6FE-CABE07F1B43E}"/>
              </a:ext>
            </a:extLst>
          </p:cNvPr>
          <p:cNvSpPr txBox="1"/>
          <p:nvPr/>
        </p:nvSpPr>
        <p:spPr>
          <a:xfrm>
            <a:off x="762000" y="1630834"/>
            <a:ext cx="7580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 pitchFamily="34" charset="0"/>
              </a:rPr>
              <a:t>The Shock Response Spectrum (SRS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sz="1500" kern="1200" dirty="0">
                <a:solidFill>
                  <a:srgbClr val="000000"/>
                </a:solidFill>
                <a:latin typeface="Calibri" panose="020F0502020204030204" pitchFamily="34" charset="0"/>
              </a:rPr>
              <a:t> can be extended to multi-degree-of-freedom systems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 pitchFamily="34" charset="0"/>
              </a:rPr>
              <a:t>There are two options each requires a starting normal modes analysis</a:t>
            </a:r>
          </a:p>
          <a:p>
            <a:endParaRPr lang="en-US" sz="15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 pitchFamily="34" charset="0"/>
              </a:rPr>
              <a:t>Modal transient analysis using synthesized waveform</a:t>
            </a:r>
          </a:p>
          <a:p>
            <a:pPr marL="800100" lvl="1" indent="-342900">
              <a:buFont typeface="+mj-lt"/>
              <a:buAutoNum type="arabicPeriod"/>
            </a:pPr>
            <a:endParaRPr lang="en-US" sz="15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 pitchFamily="34" charset="0"/>
              </a:rPr>
              <a:t>Approximation techniques using participation factors and normal modes (modal combination methods)</a:t>
            </a:r>
          </a:p>
          <a:p>
            <a:endParaRPr lang="en-US" dirty="0"/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method is called Modal Response Spectrum Analysis (MRSA) in earthquake engineering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dynamic analysis method used in seismic design, including procedures referenced in ASCE 7-22 Chapter 12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method assume linearity</a:t>
            </a:r>
          </a:p>
          <a:p>
            <a:pPr marL="342900" indent="-34290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05EB276-810A-D71C-93B9-5A197344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2A81C-2BFD-FE3B-D75A-A8CF6C18D64E}"/>
              </a:ext>
            </a:extLst>
          </p:cNvPr>
          <p:cNvSpPr txBox="1"/>
          <p:nvPr/>
        </p:nvSpPr>
        <p:spPr>
          <a:xfrm>
            <a:off x="762000" y="381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7361AC8F-1FB2-2BA8-96E4-945AD90D5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143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AB030-AE0B-4BF2-29AF-8B25CA29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E6EE0-D6D3-FD86-B417-1B8230C5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C5FCB-7D2B-C54E-2550-71C0C885C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0" y="786113"/>
            <a:ext cx="8539069" cy="49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2178C-D663-F5A1-5546-34BADDAC3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83B4-01C6-E294-A7F2-14C79CC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7CAC32-5AFE-F9CF-ACDD-81AC2790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2" y="396874"/>
            <a:ext cx="8734736" cy="55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E4E2-0F74-40F1-8433-66E65C843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D4CF-6A3F-116F-8AB6-45F6059F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A75A9-F4BC-22F4-09BC-2DC8B09DB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9DD9-5731-E02A-D4C0-315123394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110B0-CEA0-066F-890F-7FA7F08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FECBE-F239-7813-D3A0-0C8ECC645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609600"/>
            <a:ext cx="8880764" cy="51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67797-390B-D129-FBD7-C4551BF98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F6D0F-5B7E-CEC1-1BBC-000E2CAC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F83D8-7FFA-46EE-135E-B757E1F2A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75" y="678052"/>
            <a:ext cx="8235649" cy="5501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89AA6-D85E-6E66-34EE-256086BC6F77}"/>
              </a:ext>
            </a:extLst>
          </p:cNvPr>
          <p:cNvSpPr txBox="1"/>
          <p:nvPr/>
        </p:nvSpPr>
        <p:spPr>
          <a:xfrm>
            <a:off x="6719047" y="3962400"/>
            <a:ext cx="1801906" cy="507831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Q=10 is the same </a:t>
            </a:r>
            <a:b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5% damping</a:t>
            </a:r>
          </a:p>
        </p:txBody>
      </p:sp>
    </p:spTree>
    <p:extLst>
      <p:ext uri="{BB962C8B-B14F-4D97-AF65-F5344CB8AC3E}">
        <p14:creationId xmlns:p14="http://schemas.microsoft.com/office/powerpoint/2010/main" val="314994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41D07-5B93-662A-FFDA-D236B05C4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05999-A2E5-2272-60FE-A48F388C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7D8EC-4FA8-A4A7-FBAF-C795E6355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85" y="381000"/>
            <a:ext cx="8686229" cy="579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1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CA6C5-1236-8B7A-BA75-3F59ACB8D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D8C7B-FD62-070F-F99E-205FEA5B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45C59-5533-4309-3FE7-9FB53B24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499"/>
            <a:ext cx="8840873" cy="5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4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1494D-D66F-E365-846C-5C4C89ED0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35A9F-8490-2C11-4198-3F7F8AC7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DD14C-99BD-5FA4-92C6-DDB80BBAB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61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59EEE-7439-3376-987A-B86F68CE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B55D0-8C00-BE11-698F-5CCE97D1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FD488-F400-10AF-5E12-29EFA2EB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53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7510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MDOF Estimation for SRS, Modal Combination Methods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4EF674-52FC-4048-74B9-0C2B20375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70956"/>
              </p:ext>
            </p:extLst>
          </p:nvPr>
        </p:nvGraphicFramePr>
        <p:xfrm>
          <a:off x="664369" y="1297161"/>
          <a:ext cx="7815262" cy="472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262">
                  <a:extLst>
                    <a:ext uri="{9D8B030D-6E8A-4147-A177-3AD203B41FA5}">
                      <a16:colId xmlns:a16="http://schemas.microsoft.com/office/drawing/2014/main" val="26192519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0012849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440037714"/>
                    </a:ext>
                  </a:extLst>
                </a:gridCol>
              </a:tblGrid>
              <a:tr h="4483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02805"/>
                  </a:ext>
                </a:extLst>
              </a:tr>
              <a:tr h="7001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ABSSUM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absolute sum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Highly conservative upper-bound combination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948949"/>
                  </a:ext>
                </a:extLst>
              </a:tr>
              <a:tr h="9948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SRSS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1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square-root-of-the-sum-of-the-squares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Standard for systems with well-separated modal frequencies (</a:t>
                      </a:r>
                      <a:r>
                        <a:rPr lang="en-US" sz="1400" dirty="0" err="1"/>
                        <a:t>Δf</a:t>
                      </a:r>
                      <a:r>
                        <a:rPr lang="en-US" sz="1400" dirty="0"/>
                        <a:t>/f &gt; 0.2). Appropriate for simple, lightly coupled MDOF structures.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266595"/>
                  </a:ext>
                </a:extLst>
              </a:tr>
              <a:tr h="12896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CQC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Complete Quadratic Combination </a:t>
                      </a:r>
                      <a:endParaRPr kumimoji="1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Preferred for closely spaced </a:t>
                      </a:r>
                      <a:r>
                        <a:rPr lang="en-US" sz="1400"/>
                        <a:t>modal frequencies </a:t>
                      </a:r>
                      <a:r>
                        <a:rPr lang="en-US" sz="1400" dirty="0"/>
                        <a:t>or moderate damping (ξ ≈ 0.02–0.10). Recommended by ASCE 7 and IEEE 344 for seismic or dynamic response analyses.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66097"/>
                  </a:ext>
                </a:extLst>
              </a:tr>
              <a:tr h="12896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NRL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1" lang="en-US" sz="1400" kern="0" dirty="0">
                          <a:solidFill>
                            <a:prstClr val="black"/>
                          </a:solidFill>
                          <a:latin typeface="+mn-lt"/>
                        </a:rPr>
                        <a:t>Naval Research Laboratory method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Used in shock qualification standards (e.g., MIL-STD-810H, MIL-STD-1540). Suitable when empirical data or coupling information is available for transient or SRS testing.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74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2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05EB276-810A-D71C-93B9-5A197344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2A81C-2BFD-FE3B-D75A-A8CF6C18D64E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</a:t>
            </a:r>
            <a:r>
              <a:rPr lang="en-US" sz="2100" b="1" dirty="0" err="1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 Subjected to Base Excitation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7361AC8F-1FB2-2BA8-96E4-945AD90D5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two_dof_base.jpg">
            <a:extLst>
              <a:ext uri="{FF2B5EF4-FFF2-40B4-BE49-F238E27FC236}">
                <a16:creationId xmlns:a16="http://schemas.microsoft.com/office/drawing/2014/main" id="{B062B61A-A0CA-D3BC-35BE-742E95C5B9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99872"/>
            <a:ext cx="2514600" cy="3789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01EFB-05DC-AB08-4222-ABE0DD24B6E3}"/>
              </a:ext>
            </a:extLst>
          </p:cNvPr>
          <p:cNvSpPr txBox="1"/>
          <p:nvPr/>
        </p:nvSpPr>
        <p:spPr>
          <a:xfrm>
            <a:off x="4648200" y="2362200"/>
            <a:ext cx="3581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Damping will be applied as modal damping</a:t>
            </a:r>
          </a:p>
        </p:txBody>
      </p:sp>
    </p:spTree>
    <p:extLst>
      <p:ext uri="{BB962C8B-B14F-4D97-AF65-F5344CB8AC3E}">
        <p14:creationId xmlns:p14="http://schemas.microsoft.com/office/powerpoint/2010/main" val="540361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ABSSUM Method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29460-CB29-1B01-1D76-8FC3F9813A2F}"/>
              </a:ext>
            </a:extLst>
          </p:cNvPr>
          <p:cNvSpPr txBox="1"/>
          <p:nvPr/>
        </p:nvSpPr>
        <p:spPr>
          <a:xfrm>
            <a:off x="4280418" y="2987477"/>
            <a:ext cx="4065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Pick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values directly </a:t>
            </a:r>
            <a:r>
              <a:rPr lang="en-US" sz="1500" i="1" dirty="0">
                <a:solidFill>
                  <a:prstClr val="black"/>
                </a:solidFill>
                <a:latin typeface="Calibri" pitchFamily="34" charset="0"/>
              </a:rPr>
              <a:t>from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Relative Displacement SRS curve for mode j’s natural frequency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09F5B-049A-A38B-3FAC-77185821D7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9000" y="3129703"/>
            <a:ext cx="609600" cy="21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AD835-841C-2F1E-2E20-B4ED1A44E270}"/>
                  </a:ext>
                </a:extLst>
              </p:cNvPr>
              <p:cNvSpPr txBox="1"/>
              <p:nvPr/>
            </p:nvSpPr>
            <p:spPr>
              <a:xfrm>
                <a:off x="609600" y="2117418"/>
                <a:ext cx="4572000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≤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j</m:t>
                          </m:r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 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η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AD835-841C-2F1E-2E20-B4ED1A44E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17418"/>
                <a:ext cx="4572000" cy="684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7BDD8A70-FB4B-5E91-3272-9EA88459B0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38200" y="1135017"/>
                <a:ext cx="7239000" cy="121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ts val="22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Conservative assumption that all modal peaks may occur simultaneously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ts val="22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6699"/>
                  </a:buClr>
                  <a:buSzPct val="80000"/>
                  <a:buFont typeface="Arial" pitchFamily="34" charset="0"/>
                  <a:buChar char="•"/>
                  <a:tabLst>
                    <a:tab pos="228600" algn="l"/>
                  </a:tabLst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sz="1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Calibri" pitchFamily="34" charset="0"/>
                  </a:rPr>
                  <a:t> be the maximum relative displacement for coordinate or dof </a:t>
                </a:r>
                <a:r>
                  <a:rPr lang="en-US" sz="15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7BDD8A70-FB4B-5E91-3272-9EA88459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35017"/>
                <a:ext cx="7239000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529615-5F4D-E583-EE27-125483847BF2}"/>
                  </a:ext>
                </a:extLst>
              </p:cNvPr>
              <p:cNvSpPr txBox="1"/>
              <p:nvPr/>
            </p:nvSpPr>
            <p:spPr>
              <a:xfrm>
                <a:off x="1087016" y="3989292"/>
                <a:ext cx="3962400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≤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j</m:t>
                          </m:r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= 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q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3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3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3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3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D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529615-5F4D-E583-EE27-125483847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16" y="3989292"/>
                <a:ext cx="3962400" cy="684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DCBBAC-59AA-A16F-D406-C3A4CC6EC4D1}"/>
                  </a:ext>
                </a:extLst>
              </p:cNvPr>
              <p:cNvSpPr txBox="1"/>
              <p:nvPr/>
            </p:nvSpPr>
            <p:spPr>
              <a:xfrm>
                <a:off x="826633" y="5034993"/>
                <a:ext cx="7577138" cy="155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q</m:t>
                            </m:r>
                          </m:e>
                        </m:acc>
                      </m:e>
                      <m:sub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j</m:t>
                        </m:r>
                      </m:sub>
                    </m:sSub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is the mass-normalized eigenvector coefficient for coordinate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mode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j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15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16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participation factor for mode </a:t>
                </a:r>
                <a:r>
                  <a:rPr lang="en-US" sz="1600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j</a:t>
                </a:r>
                <a:endParaRPr lang="en-US" sz="16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These equations are valid for relative displacement, pseudo velocity and absolute acceleration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DCBBAC-59AA-A16F-D406-C3A4CC6EC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33" y="5034993"/>
                <a:ext cx="7577138" cy="1553759"/>
              </a:xfrm>
              <a:prstGeom prst="rect">
                <a:avLst/>
              </a:prstGeom>
              <a:blipFill>
                <a:blip r:embed="rId6"/>
                <a:stretch>
                  <a:fillRect l="-80" b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C1E086-54E8-9A4B-8E60-925E0CFAA304}"/>
                  </a:ext>
                </a:extLst>
              </p:cNvPr>
              <p:cNvSpPr txBox="1"/>
              <p:nvPr/>
            </p:nvSpPr>
            <p:spPr>
              <a:xfrm>
                <a:off x="1760035" y="3106748"/>
                <a:ext cx="2855167" cy="352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13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3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13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  <m:r>
                                  <a:rPr kumimoji="0" lang="en-US" sz="13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13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0" lang="en-US" sz="13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3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1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3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13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13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C1E086-54E8-9A4B-8E60-925E0CFAA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35" y="3106748"/>
                <a:ext cx="2855167" cy="352404"/>
              </a:xfrm>
              <a:prstGeom prst="rect">
                <a:avLst/>
              </a:prstGeom>
              <a:blipFill>
                <a:blip r:embed="rId7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7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5EAC41-4F6E-255B-DC80-997B6415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7F9E9-3DB5-5023-D5D6-3A1AD356133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SRSS Method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A4C7F48-2CD0-907D-D96F-32B55CBD3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54065-AB1E-2028-6F6D-AF006E6C77CC}"/>
              </a:ext>
            </a:extLst>
          </p:cNvPr>
          <p:cNvSpPr txBox="1"/>
          <p:nvPr/>
        </p:nvSpPr>
        <p:spPr>
          <a:xfrm>
            <a:off x="914400" y="4672002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These equations are valid for relative displacement, pseudo velocity and absolute acceleration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1AABB-B832-6008-7F42-240436A482CF}"/>
              </a:ext>
            </a:extLst>
          </p:cNvPr>
          <p:cNvSpPr txBox="1"/>
          <p:nvPr/>
        </p:nvSpPr>
        <p:spPr>
          <a:xfrm>
            <a:off x="5181600" y="2657306"/>
            <a:ext cx="3200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Pick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values directly off of Relative Displacement SRS curve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2015FA-69CE-06A8-86F1-2C96CF822189}"/>
              </a:ext>
            </a:extLst>
          </p:cNvPr>
          <p:cNvCxnSpPr/>
          <p:nvPr/>
        </p:nvCxnSpPr>
        <p:spPr bwMode="auto">
          <a:xfrm flipH="1">
            <a:off x="4572000" y="2885906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B3C545-8B15-4827-76C0-A0749A14C3A8}"/>
                  </a:ext>
                </a:extLst>
              </p:cNvPr>
              <p:cNvSpPr txBox="1"/>
              <p:nvPr/>
            </p:nvSpPr>
            <p:spPr>
              <a:xfrm>
                <a:off x="1333500" y="1577341"/>
                <a:ext cx="3429000" cy="870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≈</m:t>
                      </m:r>
                      <m:rad>
                        <m:radPr>
                          <m:degHide m:val="on"/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j</m:t>
                              </m:r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</m:t>
                              </m:r>
                            </m:sup>
                            <m:e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en-US" sz="13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3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q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i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  <m: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en-US" sz="13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13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η</m:t>
                                                  </m:r>
                                                  <m: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j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max</m:t>
                                          </m:r>
                                        </m:sub>
                                      </m:sSub>
                                      <m: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B3C545-8B15-4827-76C0-A0749A14C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577341"/>
                <a:ext cx="3429000" cy="870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EE6D90-9FE1-E286-B8FB-5E30F077386D}"/>
                  </a:ext>
                </a:extLst>
              </p:cNvPr>
              <p:cNvSpPr txBox="1"/>
              <p:nvPr/>
            </p:nvSpPr>
            <p:spPr>
              <a:xfrm>
                <a:off x="1181100" y="3252715"/>
                <a:ext cx="3733800" cy="870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z</m:t>
                                  </m:r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max</m:t>
                          </m:r>
                        </m:sub>
                      </m:sSub>
                      <m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≈</m:t>
                      </m:r>
                      <m:rad>
                        <m:radPr>
                          <m:degHide m:val="on"/>
                          <m:ctrlP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3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kumimoji="0" lang="en-US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j</m:t>
                              </m:r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N</m:t>
                              </m:r>
                            </m:sup>
                            <m:e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en-US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13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en-US" sz="13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en-US" sz="13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q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i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j</m:t>
                                          </m:r>
                                          <m:r>
                                            <a:rPr kumimoji="0" lang="en-US" sz="1300" b="0" i="0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3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b>
                                          <m:r>
                                            <a:rPr lang="en-US" sz="13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3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0" lang="en-US" sz="13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3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ctrlPr>
                                                <a:rPr kumimoji="0" lang="en-US" sz="13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0" lang="en-US" sz="13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D</m:t>
                                                  </m:r>
                                                  <m: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kumimoji="0" lang="en-US" sz="13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j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13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max</m:t>
                                          </m:r>
                                        </m:sub>
                                      </m:sSub>
                                      <m:r>
                                        <a:rPr kumimoji="0" lang="en-US" sz="13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3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EE6D90-9FE1-E286-B8FB-5E30F0773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252715"/>
                <a:ext cx="3733800" cy="8706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860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7422E-04F0-DF0A-506C-CCC8E526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AE45D-2AC1-DFC4-8A4E-F95A0451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A1A8888-14F5-89E2-11CB-B623470C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11A7C-206E-8E06-563C-2EFDACC8B2D2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CQC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DDDC78CB-ECF2-9C70-FE31-08E062E51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6CEFE-6D83-7858-9DF5-0FA507EED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21486"/>
            <a:ext cx="784928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67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32EC-0A9D-ED28-12C5-BFA46BB28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4E3F0-15DA-229F-CA7E-F6D0E0D7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4136EC2-0A18-58D8-EABD-42F72725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64DBD-1650-4511-C0E1-9DD26D589AE1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CQC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 (cont)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7AF5177-AAD1-BBF5-D990-D6EBFE535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A4E6C-FB1B-28FD-E5AD-4FB5B29D4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56180"/>
            <a:ext cx="7361558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8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A3DBB-AF3B-097C-06E0-589772CD4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87196-F7FE-F904-7C6C-EF276B67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BB2F2B0B-C984-5992-B4C1-A230CA87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70BFE-2E59-C9BD-1FCC-450845EA91C4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CQC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 (cont)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4BDA69F-55AD-2AA3-6B6A-DED03C773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2F35-24F9-E27C-14DB-5604D0A8F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79" y="1351211"/>
            <a:ext cx="7285351" cy="1615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DEAAEF-60F3-D98F-0C0E-547E1DB39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519425"/>
            <a:ext cx="6233700" cy="1051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BBDC7B-384A-6E2F-1181-4EA83F309BF7}"/>
              </a:ext>
            </a:extLst>
          </p:cNvPr>
          <p:cNvSpPr txBox="1"/>
          <p:nvPr/>
        </p:nvSpPr>
        <p:spPr>
          <a:xfrm>
            <a:off x="1066800" y="50292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CQC (Complete Quadratic Combination) method 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yield results slightly greater than the ABSSUM (absolute sum) method for very closely spaced modes, although this is rare and limited to extreme correlation cases</a:t>
            </a:r>
          </a:p>
        </p:txBody>
      </p:sp>
    </p:spTree>
    <p:extLst>
      <p:ext uri="{BB962C8B-B14F-4D97-AF65-F5344CB8AC3E}">
        <p14:creationId xmlns:p14="http://schemas.microsoft.com/office/powerpoint/2010/main" val="1410386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A3F30BDC-C578-816D-AE38-8480BECA7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E23F3-D87A-4334-C9F4-57E380B83486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 4-dof Shear Building Model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49A55B26-86DC-192F-6DA4-327096B6B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7BA11-C01C-7C8F-1863-20B394F1A04A}"/>
              </a:ext>
            </a:extLst>
          </p:cNvPr>
          <p:cNvSpPr txBox="1"/>
          <p:nvPr/>
        </p:nvSpPr>
        <p:spPr>
          <a:xfrm>
            <a:off x="3657600" y="4470155"/>
            <a:ext cx="30480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damping for all modes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itchFamily="34" charset="0"/>
              </a:rPr>
              <a:t>Perform normal modes analysis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4B1484-E731-59B1-8372-0662454BB0CA}"/>
              </a:ext>
            </a:extLst>
          </p:cNvPr>
          <p:cNvGrpSpPr/>
          <p:nvPr/>
        </p:nvGrpSpPr>
        <p:grpSpPr>
          <a:xfrm>
            <a:off x="719138" y="1647825"/>
            <a:ext cx="1619250" cy="3562350"/>
            <a:chOff x="719138" y="1647825"/>
            <a:chExt cx="1619250" cy="3562350"/>
          </a:xfrm>
        </p:grpSpPr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3C0DC32E-0276-99CE-05EB-B66C2F3CC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088" y="3914775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3">
              <a:extLst>
                <a:ext uri="{FF2B5EF4-FFF2-40B4-BE49-F238E27FC236}">
                  <a16:creationId xmlns:a16="http://schemas.microsoft.com/office/drawing/2014/main" id="{93016B98-00AF-25EE-3D3D-3DC1D1547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613" y="3124200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2A668FE9-8156-C40F-FDDC-AA477DAC0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413" y="2324100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1BD9DD00-22A4-123A-E3C2-765D313CF8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28420" y="4333558"/>
              <a:ext cx="358775" cy="300355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">
              <a:extLst>
                <a:ext uri="{FF2B5EF4-FFF2-40B4-BE49-F238E27FC236}">
                  <a16:creationId xmlns:a16="http://schemas.microsoft.com/office/drawing/2014/main" id="{EA5FF135-4C4E-DB3F-14B3-3613BCFEF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013" y="4305300"/>
              <a:ext cx="523875" cy="351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6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</a:t>
              </a:r>
              <a:r>
                <a:rPr kumimoji="0" lang="en-US" sz="14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FB71A8B5-6C22-BA27-E18F-B2483FA97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063" y="3486150"/>
              <a:ext cx="523240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6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</a:t>
              </a:r>
              <a:r>
                <a:rPr kumimoji="0" lang="en-US" sz="14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7BA806A-861E-153A-EBEB-ACC761BF67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19213" y="2690077"/>
              <a:ext cx="358775" cy="300355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07D5D216-1C55-3448-8955-AC4253FABA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09370" y="3504883"/>
              <a:ext cx="358775" cy="300355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EF7BA6-8BED-C753-4834-CBB51B942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8" y="4257675"/>
              <a:ext cx="593725" cy="43243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845F903-22B0-F30A-CC56-598BD2F1E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63" y="4705350"/>
              <a:ext cx="107344" cy="394338"/>
              <a:chOff x="-19" y="0"/>
              <a:chExt cx="20048" cy="19999"/>
            </a:xfrm>
          </p:grpSpPr>
          <p:cxnSp>
            <p:nvCxnSpPr>
              <p:cNvPr id="75" name="Line 10">
                <a:extLst>
                  <a:ext uri="{FF2B5EF4-FFF2-40B4-BE49-F238E27FC236}">
                    <a16:creationId xmlns:a16="http://schemas.microsoft.com/office/drawing/2014/main" id="{223D9C6A-1F03-7635-EC43-2640FE6A54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0"/>
                <a:ext cx="144" cy="21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Line 11">
                <a:extLst>
                  <a:ext uri="{FF2B5EF4-FFF2-40B4-BE49-F238E27FC236}">
                    <a16:creationId xmlns:a16="http://schemas.microsoft.com/office/drawing/2014/main" id="{E66635CA-A826-BBB8-9C09-B5D8366A7A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53" y="18316"/>
                <a:ext cx="144" cy="16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Line 12">
                <a:extLst>
                  <a:ext uri="{FF2B5EF4-FFF2-40B4-BE49-F238E27FC236}">
                    <a16:creationId xmlns:a16="http://schemas.microsoft.com/office/drawing/2014/main" id="{C61EEFAC-0AC5-8831-F0FB-35830025D9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805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Line 13">
                <a:extLst>
                  <a:ext uri="{FF2B5EF4-FFF2-40B4-BE49-F238E27FC236}">
                    <a16:creationId xmlns:a16="http://schemas.microsoft.com/office/drawing/2014/main" id="{15DE780D-8A3B-BE59-3AB6-09373D2018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77" y="12556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Line 14">
                <a:extLst>
                  <a:ext uri="{FF2B5EF4-FFF2-40B4-BE49-F238E27FC236}">
                    <a16:creationId xmlns:a16="http://schemas.microsoft.com/office/drawing/2014/main" id="{A1784E62-E2BE-F3B3-D0F0-D69DEE8D89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3301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Line 15">
                <a:extLst>
                  <a:ext uri="{FF2B5EF4-FFF2-40B4-BE49-F238E27FC236}">
                    <a16:creationId xmlns:a16="http://schemas.microsoft.com/office/drawing/2014/main" id="{F7FAD1CE-46ED-9753-3913-798FE1C629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14787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Line 16">
                <a:extLst>
                  <a:ext uri="{FF2B5EF4-FFF2-40B4-BE49-F238E27FC236}">
                    <a16:creationId xmlns:a16="http://schemas.microsoft.com/office/drawing/2014/main" id="{436418DC-B13A-7AD0-94AA-C9B78784F4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5825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Line 17">
                <a:extLst>
                  <a:ext uri="{FF2B5EF4-FFF2-40B4-BE49-F238E27FC236}">
                    <a16:creationId xmlns:a16="http://schemas.microsoft.com/office/drawing/2014/main" id="{44C54E3C-D1B3-BE4A-A972-3A133B81F1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9" y="1038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18">
                <a:extLst>
                  <a:ext uri="{FF2B5EF4-FFF2-40B4-BE49-F238E27FC236}">
                    <a16:creationId xmlns:a16="http://schemas.microsoft.com/office/drawing/2014/main" id="{A1EAB742-EB6D-37B6-CDCE-52A4657FAE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53" y="17053"/>
                <a:ext cx="8080" cy="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Line 19">
                <a:extLst>
                  <a:ext uri="{FF2B5EF4-FFF2-40B4-BE49-F238E27FC236}">
                    <a16:creationId xmlns:a16="http://schemas.microsoft.com/office/drawing/2014/main" id="{E8CEA4A6-5705-2627-9491-3BD723F289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2071"/>
                <a:ext cx="8064" cy="1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0F9150-29C6-73A2-0F3F-6F6E29C0E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738" y="4371975"/>
              <a:ext cx="400685" cy="23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890C9D-D30E-B74D-CA74-4D5E5C512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63" y="3895725"/>
              <a:ext cx="97175" cy="377821"/>
              <a:chOff x="-19" y="0"/>
              <a:chExt cx="20048" cy="19999"/>
            </a:xfrm>
          </p:grpSpPr>
          <p:cxnSp>
            <p:nvCxnSpPr>
              <p:cNvPr id="65" name="Line 22">
                <a:extLst>
                  <a:ext uri="{FF2B5EF4-FFF2-40B4-BE49-F238E27FC236}">
                    <a16:creationId xmlns:a16="http://schemas.microsoft.com/office/drawing/2014/main" id="{ED86CAF7-B252-6B56-4863-939A782753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0"/>
                <a:ext cx="144" cy="21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23">
                <a:extLst>
                  <a:ext uri="{FF2B5EF4-FFF2-40B4-BE49-F238E27FC236}">
                    <a16:creationId xmlns:a16="http://schemas.microsoft.com/office/drawing/2014/main" id="{254BDD97-6653-932F-ED3F-B9EA8B6608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53" y="18316"/>
                <a:ext cx="144" cy="16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Line 24">
                <a:extLst>
                  <a:ext uri="{FF2B5EF4-FFF2-40B4-BE49-F238E27FC236}">
                    <a16:creationId xmlns:a16="http://schemas.microsoft.com/office/drawing/2014/main" id="{BC7209CF-6556-43D1-2F68-986D70062E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805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Line 25">
                <a:extLst>
                  <a:ext uri="{FF2B5EF4-FFF2-40B4-BE49-F238E27FC236}">
                    <a16:creationId xmlns:a16="http://schemas.microsoft.com/office/drawing/2014/main" id="{6E07C7D0-52CB-0807-A695-CEB55129A9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77" y="12556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Line 26">
                <a:extLst>
                  <a:ext uri="{FF2B5EF4-FFF2-40B4-BE49-F238E27FC236}">
                    <a16:creationId xmlns:a16="http://schemas.microsoft.com/office/drawing/2014/main" id="{39493DA1-9BDE-423D-6E1F-F93A8EA891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3301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27">
                <a:extLst>
                  <a:ext uri="{FF2B5EF4-FFF2-40B4-BE49-F238E27FC236}">
                    <a16:creationId xmlns:a16="http://schemas.microsoft.com/office/drawing/2014/main" id="{ED52058F-900D-88A6-11E9-00F63E59AC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14787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Line 28">
                <a:extLst>
                  <a:ext uri="{FF2B5EF4-FFF2-40B4-BE49-F238E27FC236}">
                    <a16:creationId xmlns:a16="http://schemas.microsoft.com/office/drawing/2014/main" id="{5E2783FE-2EF5-1C88-A672-879907243D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5825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Line 29">
                <a:extLst>
                  <a:ext uri="{FF2B5EF4-FFF2-40B4-BE49-F238E27FC236}">
                    <a16:creationId xmlns:a16="http://schemas.microsoft.com/office/drawing/2014/main" id="{9405EF6C-61AD-28F6-0518-78331C5C5F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9" y="1038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Line 30">
                <a:extLst>
                  <a:ext uri="{FF2B5EF4-FFF2-40B4-BE49-F238E27FC236}">
                    <a16:creationId xmlns:a16="http://schemas.microsoft.com/office/drawing/2014/main" id="{1C271200-B5E1-B035-6478-BEC4BD3DBD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53" y="17053"/>
                <a:ext cx="8080" cy="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Line 31">
                <a:extLst>
                  <a:ext uri="{FF2B5EF4-FFF2-40B4-BE49-F238E27FC236}">
                    <a16:creationId xmlns:a16="http://schemas.microsoft.com/office/drawing/2014/main" id="{BE7C6E12-E0A1-618F-EA0C-91031DA005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2071"/>
                <a:ext cx="8064" cy="1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205BA9-140D-C0E4-D0B4-5152FDA95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448050"/>
              <a:ext cx="576580" cy="43497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A8534D-D61B-6868-D305-C1E22638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552825"/>
              <a:ext cx="401955" cy="233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2B9B40-8D6F-1D54-39E3-30024AAEC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63" y="3067050"/>
              <a:ext cx="97175" cy="376556"/>
              <a:chOff x="-19" y="0"/>
              <a:chExt cx="20048" cy="19999"/>
            </a:xfrm>
          </p:grpSpPr>
          <p:cxnSp>
            <p:nvCxnSpPr>
              <p:cNvPr id="55" name="Line 42">
                <a:extLst>
                  <a:ext uri="{FF2B5EF4-FFF2-40B4-BE49-F238E27FC236}">
                    <a16:creationId xmlns:a16="http://schemas.microsoft.com/office/drawing/2014/main" id="{E9C30319-B4CD-72D0-765A-B9658B6853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0"/>
                <a:ext cx="144" cy="21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43">
                <a:extLst>
                  <a:ext uri="{FF2B5EF4-FFF2-40B4-BE49-F238E27FC236}">
                    <a16:creationId xmlns:a16="http://schemas.microsoft.com/office/drawing/2014/main" id="{202F623E-C8E7-D524-1001-0272E2F385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53" y="18316"/>
                <a:ext cx="144" cy="16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44">
                <a:extLst>
                  <a:ext uri="{FF2B5EF4-FFF2-40B4-BE49-F238E27FC236}">
                    <a16:creationId xmlns:a16="http://schemas.microsoft.com/office/drawing/2014/main" id="{8EE0E90B-F7C2-880B-0A06-C56C9A5DB3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805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45">
                <a:extLst>
                  <a:ext uri="{FF2B5EF4-FFF2-40B4-BE49-F238E27FC236}">
                    <a16:creationId xmlns:a16="http://schemas.microsoft.com/office/drawing/2014/main" id="{DFB29C00-64FB-25F7-8722-AB93AA087B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77" y="12556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46">
                <a:extLst>
                  <a:ext uri="{FF2B5EF4-FFF2-40B4-BE49-F238E27FC236}">
                    <a16:creationId xmlns:a16="http://schemas.microsoft.com/office/drawing/2014/main" id="{E3280EF2-E1F0-102F-45A4-D8C5BCCBF0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3301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47">
                <a:extLst>
                  <a:ext uri="{FF2B5EF4-FFF2-40B4-BE49-F238E27FC236}">
                    <a16:creationId xmlns:a16="http://schemas.microsoft.com/office/drawing/2014/main" id="{089FB830-FAC3-5D84-F3F3-854BBA3993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14787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48">
                <a:extLst>
                  <a:ext uri="{FF2B5EF4-FFF2-40B4-BE49-F238E27FC236}">
                    <a16:creationId xmlns:a16="http://schemas.microsoft.com/office/drawing/2014/main" id="{40A81AC1-97F5-BA57-83D2-AA56BB89CA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5825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49">
                <a:extLst>
                  <a:ext uri="{FF2B5EF4-FFF2-40B4-BE49-F238E27FC236}">
                    <a16:creationId xmlns:a16="http://schemas.microsoft.com/office/drawing/2014/main" id="{87118B9E-D9BE-DBFE-B038-E8D89788A1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9" y="1038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Line 50">
                <a:extLst>
                  <a:ext uri="{FF2B5EF4-FFF2-40B4-BE49-F238E27FC236}">
                    <a16:creationId xmlns:a16="http://schemas.microsoft.com/office/drawing/2014/main" id="{EB82F4C4-E7B0-B434-9891-1694C4BDA7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53" y="17053"/>
                <a:ext cx="8080" cy="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Line 51">
                <a:extLst>
                  <a:ext uri="{FF2B5EF4-FFF2-40B4-BE49-F238E27FC236}">
                    <a16:creationId xmlns:a16="http://schemas.microsoft.com/office/drawing/2014/main" id="{661231F1-FAAF-EEE0-0CDC-C30EB6D06A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2071"/>
                <a:ext cx="8064" cy="1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E9CB0F9-F930-BEB2-1685-0166C7799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8" y="2638425"/>
              <a:ext cx="576580" cy="43497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id="{19402D7F-E4DF-308B-47FF-8403CDAD4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063" y="2686050"/>
              <a:ext cx="485775" cy="34798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A480595D-AC34-8697-494E-B0EF1266A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13" y="3505200"/>
              <a:ext cx="485775" cy="334645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8991ED69-4D49-7AFC-265F-42535A18F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063" y="4333875"/>
              <a:ext cx="485775" cy="334645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45B6006A-51B1-1DAD-5FE6-16D39B60C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463" y="4705350"/>
              <a:ext cx="523875" cy="35052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87A7D077-7484-134A-1A00-C5E9FD9C0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363" y="2552700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8DC36566-960B-D5F7-3EFC-B0FF7D7AB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213" y="3305175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75369569-7ED1-4620-80B1-A75CDF5C1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838" y="4124325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A3AC9774-1EE6-CC96-2B70-C9FB450549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56678" y="1889978"/>
              <a:ext cx="358775" cy="300355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D7397A-A54A-57DB-3DED-B72AB87B0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63" y="2257425"/>
              <a:ext cx="97175" cy="376556"/>
              <a:chOff x="-19" y="0"/>
              <a:chExt cx="20048" cy="19999"/>
            </a:xfrm>
          </p:grpSpPr>
          <p:cxnSp>
            <p:nvCxnSpPr>
              <p:cNvPr id="45" name="Line 42">
                <a:extLst>
                  <a:ext uri="{FF2B5EF4-FFF2-40B4-BE49-F238E27FC236}">
                    <a16:creationId xmlns:a16="http://schemas.microsoft.com/office/drawing/2014/main" id="{7EF1D5EF-DB9F-2D90-317E-319E240BFB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0"/>
                <a:ext cx="144" cy="21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Line 43">
                <a:extLst>
                  <a:ext uri="{FF2B5EF4-FFF2-40B4-BE49-F238E27FC236}">
                    <a16:creationId xmlns:a16="http://schemas.microsoft.com/office/drawing/2014/main" id="{05809E32-1293-5BCF-E29E-909AFD9B11E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853" y="18316"/>
                <a:ext cx="144" cy="16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44">
                <a:extLst>
                  <a:ext uri="{FF2B5EF4-FFF2-40B4-BE49-F238E27FC236}">
                    <a16:creationId xmlns:a16="http://schemas.microsoft.com/office/drawing/2014/main" id="{7C4F7F2D-7D2C-EFBE-8647-4DBFC7EA8D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805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Line 45">
                <a:extLst>
                  <a:ext uri="{FF2B5EF4-FFF2-40B4-BE49-F238E27FC236}">
                    <a16:creationId xmlns:a16="http://schemas.microsoft.com/office/drawing/2014/main" id="{872CC36D-3CC1-7901-0A89-4AA9B53819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77" y="12556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Line 46">
                <a:extLst>
                  <a:ext uri="{FF2B5EF4-FFF2-40B4-BE49-F238E27FC236}">
                    <a16:creationId xmlns:a16="http://schemas.microsoft.com/office/drawing/2014/main" id="{57FC4E2C-830A-AFE4-66C6-49127AC95C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19" y="3301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47">
                <a:extLst>
                  <a:ext uri="{FF2B5EF4-FFF2-40B4-BE49-F238E27FC236}">
                    <a16:creationId xmlns:a16="http://schemas.microsoft.com/office/drawing/2014/main" id="{7A1A0AE7-7C81-6D01-5CAD-449F6FC6B9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14787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48">
                <a:extLst>
                  <a:ext uri="{FF2B5EF4-FFF2-40B4-BE49-F238E27FC236}">
                    <a16:creationId xmlns:a16="http://schemas.microsoft.com/office/drawing/2014/main" id="{38C48615-57CE-B3D1-2F76-A3E36F1E6E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77" y="5825"/>
                <a:ext cx="17952" cy="22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Line 49">
                <a:extLst>
                  <a:ext uri="{FF2B5EF4-FFF2-40B4-BE49-F238E27FC236}">
                    <a16:creationId xmlns:a16="http://schemas.microsoft.com/office/drawing/2014/main" id="{F2ED097C-64CC-5038-7685-C80E7D2ADE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9" y="10386"/>
                <a:ext cx="17952" cy="22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50">
                <a:extLst>
                  <a:ext uri="{FF2B5EF4-FFF2-40B4-BE49-F238E27FC236}">
                    <a16:creationId xmlns:a16="http://schemas.microsoft.com/office/drawing/2014/main" id="{5536A1BD-E7A5-F55A-6A12-B6C7D15CD0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853" y="17053"/>
                <a:ext cx="8080" cy="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51">
                <a:extLst>
                  <a:ext uri="{FF2B5EF4-FFF2-40B4-BE49-F238E27FC236}">
                    <a16:creationId xmlns:a16="http://schemas.microsoft.com/office/drawing/2014/main" id="{50CFE153-A85F-1878-A409-AC607C2E95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17" y="2071"/>
                <a:ext cx="8064" cy="1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221C9F2-2A41-1D69-AF1E-F119593D2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3" y="1857375"/>
              <a:ext cx="576580" cy="434975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20">
              <a:extLst>
                <a:ext uri="{FF2B5EF4-FFF2-40B4-BE49-F238E27FC236}">
                  <a16:creationId xmlns:a16="http://schemas.microsoft.com/office/drawing/2014/main" id="{5FF1F1B3-241A-1F95-C6C1-5534A0D5D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113" y="1905000"/>
              <a:ext cx="485775" cy="34798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>
              <a:extLst>
                <a:ext uri="{FF2B5EF4-FFF2-40B4-BE49-F238E27FC236}">
                  <a16:creationId xmlns:a16="http://schemas.microsoft.com/office/drawing/2014/main" id="{185F2BBC-E49E-DD3B-F98E-BE3D389BA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888" y="1647825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1300" b="0" i="0" u="none" strike="noStrike" kern="10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EFB878E9-7518-BEEC-7426-4ED1ACE18E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1394143" y="4846955"/>
              <a:ext cx="381952" cy="319758"/>
            </a:xfrm>
            <a:prstGeom prst="bentConnector3">
              <a:avLst>
                <a:gd name="adj1" fmla="val 1245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C21F2FF-CAED-BE65-9179-181B88842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8" y="5114925"/>
              <a:ext cx="866775" cy="95250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Box 29">
              <a:extLst>
                <a:ext uri="{FF2B5EF4-FFF2-40B4-BE49-F238E27FC236}">
                  <a16:creationId xmlns:a16="http://schemas.microsoft.com/office/drawing/2014/main" id="{DBBDE96C-CDFF-04A5-C35D-FDAA4FBC4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513" y="4648200"/>
              <a:ext cx="523875" cy="35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ӱ</a:t>
              </a:r>
              <a:endParaRPr kumimoji="0" lang="en-US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A9B8FAF6-FA86-CCD5-B9E8-F3E23A3FE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52115"/>
              </p:ext>
            </p:extLst>
          </p:nvPr>
        </p:nvGraphicFramePr>
        <p:xfrm>
          <a:off x="3369469" y="2172116"/>
          <a:ext cx="4174331" cy="1485900"/>
        </p:xfrm>
        <a:graphic>
          <a:graphicData uri="http://schemas.openxmlformats.org/drawingml/2006/table">
            <a:tbl>
              <a:tblPr/>
              <a:tblGrid>
                <a:gridCol w="745331">
                  <a:extLst>
                    <a:ext uri="{9D8B030D-6E8A-4147-A177-3AD203B41FA5}">
                      <a16:colId xmlns:a16="http://schemas.microsoft.com/office/drawing/2014/main" val="253191907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38004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3123709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27133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Mass (lbm)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Stiffness (lbf/in)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Height (ft)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7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1.6e6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3.5e6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12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 dirty="0"/>
                        <a:t>1.6e6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3.2e6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9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1.6e6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2.8e6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94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1.4e6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/>
                        <a:t>2.4e6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50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58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BA176-8563-8F07-C267-78DE6A796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8880764" cy="51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35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65DB64-1F08-15E5-4C6D-0A8C6640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2" y="238524"/>
            <a:ext cx="8590476" cy="638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CB1E7B-304A-0ABE-7501-243CAD2ADFF7}"/>
              </a:ext>
            </a:extLst>
          </p:cNvPr>
          <p:cNvSpPr/>
          <p:nvPr/>
        </p:nvSpPr>
        <p:spPr>
          <a:xfrm>
            <a:off x="2895600" y="4495800"/>
            <a:ext cx="1447800" cy="457200"/>
          </a:xfrm>
          <a:prstGeom prst="ellipse">
            <a:avLst/>
          </a:prstGeom>
          <a:noFill/>
          <a:ln w="6350">
            <a:solidFill>
              <a:srgbClr val="33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60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70881-8A54-EBF5-E33F-041C25B7C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3" y="257571"/>
            <a:ext cx="8533333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6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D96D9-AC66-9E05-7E73-4EB8B7D1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032" y="990600"/>
            <a:ext cx="4800000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 descr="two_dof_base.jpg">
            <a:extLst>
              <a:ext uri="{FF2B5EF4-FFF2-40B4-BE49-F238E27FC236}">
                <a16:creationId xmlns:a16="http://schemas.microsoft.com/office/drawing/2014/main" id="{A9E4481B-CE79-E6EF-9E1C-DDABBA1715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6199" y="286526"/>
            <a:ext cx="1483000" cy="2235042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979F3A9-2F1D-F398-3CA7-02BCCB6C0AB2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362199"/>
            <a:ext cx="3146107" cy="1681378"/>
            <a:chOff x="5230" y="10888"/>
            <a:chExt cx="5170" cy="2702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5EEEAC67-4436-B125-D440-D70C21676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" y="11197"/>
              <a:ext cx="1652" cy="127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F8DDF89C-7047-5BB8-E97F-6B7C8CBBC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5" y="11448"/>
              <a:ext cx="866" cy="7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821561B9-423A-60A6-B312-D75E83218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" y="12860"/>
              <a:ext cx="3187" cy="7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(x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-x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CABA01E8-5275-DAAA-CA10-5E0542111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0" y="10888"/>
              <a:ext cx="826" cy="7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6CBBF3F4-AD2E-CBF8-41E4-0CD26869F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6" y="12461"/>
              <a:ext cx="0" cy="10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D04F6020-4BFB-7DE4-6090-3C097806F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5" y="11002"/>
              <a:ext cx="0" cy="8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A5DFDBE7-D567-A1C7-FCD3-C8AAB3C32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2" y="11821"/>
              <a:ext cx="406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45E353FB-3F9B-D2E0-4E8A-B3E96051F84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133600"/>
            <a:ext cx="2971800" cy="2286000"/>
            <a:chOff x="3758" y="2670"/>
            <a:chExt cx="3334" cy="2351"/>
          </a:xfrm>
        </p:grpSpPr>
        <p:sp>
          <p:nvSpPr>
            <p:cNvPr id="13" name="Text Box 29">
              <a:extLst>
                <a:ext uri="{FF2B5EF4-FFF2-40B4-BE49-F238E27FC236}">
                  <a16:creationId xmlns:a16="http://schemas.microsoft.com/office/drawing/2014/main" id="{C3441111-D3A5-04CD-EAD8-C35B173DA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" y="3543"/>
              <a:ext cx="728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30">
              <a:extLst>
                <a:ext uri="{FF2B5EF4-FFF2-40B4-BE49-F238E27FC236}">
                  <a16:creationId xmlns:a16="http://schemas.microsoft.com/office/drawing/2014/main" id="{42552A8F-DD30-B633-6237-61A396607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3482"/>
              <a:ext cx="870" cy="82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1">
              <a:extLst>
                <a:ext uri="{FF2B5EF4-FFF2-40B4-BE49-F238E27FC236}">
                  <a16:creationId xmlns:a16="http://schemas.microsoft.com/office/drawing/2014/main" id="{29FA5CDA-2708-6D0D-3275-67E765FFA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3718"/>
              <a:ext cx="533" cy="38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cs typeface="Arial" pitchFamily="34" charset="0"/>
                </a:rPr>
                <a:t> 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E1339C10-58FE-C901-AF5C-A4F20C0CF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4656"/>
              <a:ext cx="1249" cy="365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k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( 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- y )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33">
              <a:extLst>
                <a:ext uri="{FF2B5EF4-FFF2-40B4-BE49-F238E27FC236}">
                  <a16:creationId xmlns:a16="http://schemas.microsoft.com/office/drawing/2014/main" id="{02B5EFD2-2C7D-EFF7-CD4A-7EFFBD85B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2728"/>
              <a:ext cx="1518" cy="4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k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2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( 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2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- x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8" name="Line 34">
              <a:extLst>
                <a:ext uri="{FF2B5EF4-FFF2-40B4-BE49-F238E27FC236}">
                  <a16:creationId xmlns:a16="http://schemas.microsoft.com/office/drawing/2014/main" id="{83C3EEB9-0E08-CEAD-F3CC-46F7D68BA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2" y="4306"/>
              <a:ext cx="0" cy="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E9150FB5-A3B3-7A0B-F067-1103796D2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8" y="2670"/>
              <a:ext cx="0" cy="7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D66EF660-3CA0-BB1B-B2D8-6E3D4AB72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3" y="3872"/>
              <a:ext cx="37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6461895E-DDEE-7303-6583-84E1C5679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0" y="3408"/>
              <a:ext cx="0" cy="4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C13C45-236C-E554-C701-466EA7BFDA0D}"/>
              </a:ext>
            </a:extLst>
          </p:cNvPr>
          <p:cNvSpPr txBox="1"/>
          <p:nvPr/>
        </p:nvSpPr>
        <p:spPr>
          <a:xfrm>
            <a:off x="719138" y="396388"/>
            <a:ext cx="2633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Free-Body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06E05D-BB86-7DD6-FAB3-9E9F50473106}"/>
                  </a:ext>
                </a:extLst>
              </p:cNvPr>
              <p:cNvSpPr txBox="1"/>
              <p:nvPr/>
            </p:nvSpPr>
            <p:spPr>
              <a:xfrm>
                <a:off x="1154552" y="4883443"/>
                <a:ext cx="2118906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06E05D-BB86-7DD6-FAB3-9E9F50473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52" y="4883443"/>
                <a:ext cx="2118906" cy="688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B8A86B-5BF6-CCD9-8858-AF2062F2F9B6}"/>
                  </a:ext>
                </a:extLst>
              </p:cNvPr>
              <p:cNvSpPr txBox="1"/>
              <p:nvPr/>
            </p:nvSpPr>
            <p:spPr>
              <a:xfrm>
                <a:off x="5191663" y="4899039"/>
                <a:ext cx="2118906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B8A86B-5BF6-CCD9-8858-AF2062F2F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663" y="4899039"/>
                <a:ext cx="2118906" cy="688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9AFED8-0ED9-3E9A-051F-6BF3FD57157A}"/>
                  </a:ext>
                </a:extLst>
              </p:cNvPr>
              <p:cNvSpPr txBox="1"/>
              <p:nvPr/>
            </p:nvSpPr>
            <p:spPr>
              <a:xfrm>
                <a:off x="5334000" y="5830841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9AFED8-0ED9-3E9A-051F-6BF3FD571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830841"/>
                <a:ext cx="25908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A463B6-0BE7-59F0-6927-51CF0EEE91A1}"/>
                  </a:ext>
                </a:extLst>
              </p:cNvPr>
              <p:cNvSpPr txBox="1"/>
              <p:nvPr/>
            </p:nvSpPr>
            <p:spPr>
              <a:xfrm>
                <a:off x="1393700" y="5800451"/>
                <a:ext cx="32544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A463B6-0BE7-59F0-6927-51CF0EEE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00" y="5800451"/>
                <a:ext cx="3254499" cy="338554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192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C5EE7-73C1-B8D5-29AB-6FA195370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62" y="1219200"/>
            <a:ext cx="4895238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6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6C4A7-C9B0-FC02-2A84-2B0902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0D5F1-F32C-B47F-8CD4-3A710E33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5003B-9348-5B85-895B-ECBF8CC4E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79" y="432198"/>
            <a:ext cx="7981641" cy="59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64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1CABD-29D8-C62C-7EE3-DC165079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BDC1C-1A62-45B6-451B-2D7A903F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8C602-3EB5-76EB-8640-986AB8D78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9" y="239294"/>
            <a:ext cx="8552381" cy="6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5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A4B41-DFA5-7B9D-35A4-C9C92751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D7703-0086-8A5E-AB44-4C8A6A5F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F915B-E485-E7C0-5385-C6D69C81A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3" y="257571"/>
            <a:ext cx="8533333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2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B192F-5D8A-034A-E48B-6727A7F23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6F16F-9A4C-DEB8-737A-5AF8D7B5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B060A-3B7A-2529-9F5C-E1389FF6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3" y="257571"/>
            <a:ext cx="8533333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ACE88-AA2A-135D-AE14-78D71037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9ACCB-83E3-10A9-26A6-FAA08A48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840DC-0825-73CC-B059-6BB2B064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122"/>
            <a:ext cx="8227867" cy="61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ACAA5-7E96-9983-C855-8A42E398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3DB5-CE84-E555-8123-6BBB1EEB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ABAF-3FE1-E918-8D52-5DD12D84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7" y="257571"/>
            <a:ext cx="8514286" cy="6342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C0A57-2609-BD36-15C4-FD5ADC6E6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6038506"/>
            <a:ext cx="145707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14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4923-C4FA-2456-7799-16ECD8F4B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17284-3D33-37D9-6BB9-6922FED2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41E78-AFDA-666A-D636-6C8A7C863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7" y="257571"/>
            <a:ext cx="8514286" cy="6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5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8DF46-EA02-5206-D652-B87255C22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5157-1FB5-B7E4-0987-C05C378A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C5501-6961-6D9C-402C-59DBEE7D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7" y="267095"/>
            <a:ext cx="8514286" cy="6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0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0DDD3-8C5F-8B69-0675-0FD82F141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8311-84F2-D0DB-D132-B2F5FE62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B779A-308A-4970-F24F-7FD0306D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7" y="238524"/>
            <a:ext cx="8514286" cy="6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579307-128B-C212-1739-A5A0281FAA9F}"/>
                  </a:ext>
                </a:extLst>
              </p:cNvPr>
              <p:cNvSpPr txBox="1"/>
              <p:nvPr/>
            </p:nvSpPr>
            <p:spPr>
              <a:xfrm>
                <a:off x="755073" y="3678095"/>
                <a:ext cx="5486400" cy="657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6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6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5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5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en-US" sz="165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6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579307-128B-C212-1739-A5A0281F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73" y="3678095"/>
                <a:ext cx="5486400" cy="657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7704B70-BDC8-89A1-3DEC-A58D2999A5EB}"/>
              </a:ext>
            </a:extLst>
          </p:cNvPr>
          <p:cNvSpPr txBox="1"/>
          <p:nvPr/>
        </p:nvSpPr>
        <p:spPr>
          <a:xfrm>
            <a:off x="1143000" y="2192366"/>
            <a:ext cx="472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Assemble the equations in matrix form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The equations are coupled via the stiffness matrix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308798A-CB0A-B72D-A650-D861ABECA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30668-F6F3-FBAE-0EA7-295FA47BD799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Equations of Motion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95531852-9256-4464-44EA-A586F099B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85AA76-2B2A-5DD1-9A32-3C44F84C3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60" y="1466067"/>
            <a:ext cx="1753740" cy="26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98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1BC14-794C-ACC5-7178-021D2868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74E4A-D956-96D9-2F61-FECBB173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0F89A-DC6F-A66F-5980-018BCBB0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382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9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B2B5A-CFCA-60D1-EBAF-55960B39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83614-2026-CEE2-2567-0FDBDED8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9A08-F0EA-92E8-A6C8-075DE278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586740"/>
            <a:ext cx="7105650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2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7E7B2-25B5-8DF0-501C-E2B58EC47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2B29-4EBE-C591-9E36-4AC9D1F2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6FF6B-D977-A194-FC9A-8509EFF6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702945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188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5D4CC-6883-7C78-E970-4D6DF492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F2E1D-757E-142B-BD63-7EC3C3FF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4BF9C-F848-BEC2-6EC4-4F8D1338B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4609"/>
            <a:ext cx="3962400" cy="6858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6699"/>
                </a:solidFill>
              </a:rPr>
              <a:t>Story Drift Comparison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F23A4F-85B1-A83D-67A9-D718915DE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07929"/>
              </p:ext>
            </p:extLst>
          </p:nvPr>
        </p:nvGraphicFramePr>
        <p:xfrm>
          <a:off x="1524000" y="1752600"/>
          <a:ext cx="4114800" cy="1737360"/>
        </p:xfrm>
        <a:graphic>
          <a:graphicData uri="http://schemas.openxmlformats.org/drawingml/2006/table">
            <a:tbl>
              <a:tblPr/>
              <a:tblGrid>
                <a:gridCol w="834082">
                  <a:extLst>
                    <a:ext uri="{9D8B030D-6E8A-4147-A177-3AD203B41FA5}">
                      <a16:colId xmlns:a16="http://schemas.microsoft.com/office/drawing/2014/main" val="3788883027"/>
                    </a:ext>
                  </a:extLst>
                </a:gridCol>
                <a:gridCol w="1375718">
                  <a:extLst>
                    <a:ext uri="{9D8B030D-6E8A-4147-A177-3AD203B41FA5}">
                      <a16:colId xmlns:a16="http://schemas.microsoft.com/office/drawing/2014/main" val="380927854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304354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MRSA CQC </a:t>
                      </a:r>
                    </a:p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Drift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Modal Transient </a:t>
                      </a:r>
                    </a:p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Drift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54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244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0.654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24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0.558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467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+mn-lt"/>
                        </a:rPr>
                        <a:t>0.335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676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69B467-C2E4-7F87-F205-E9A2D11FE710}"/>
              </a:ext>
            </a:extLst>
          </p:cNvPr>
          <p:cNvSpPr txBox="1"/>
          <p:nvPr/>
        </p:nvSpPr>
        <p:spPr>
          <a:xfrm>
            <a:off x="990600" y="4362151"/>
            <a:ext cx="6019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Excellent agreement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+mj-lt"/>
              </a:rPr>
              <a:t>Parseval’s theorem explains why:  modal energy computed in frequency-domain methods can match the full time-domain transient response</a:t>
            </a:r>
          </a:p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95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5562600" cy="72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SRS Specification Q Concerns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67640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69620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shock response of a physical coordinate in a multiple-degree-of-freedom system can be approximated as the summation response of a series of single-degree-of-freedom systems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(modal superposition)</a:t>
            </a: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method works best if the specification SRS has the same Q as the </a:t>
            </a:r>
            <a:r>
              <a:rPr 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component’s modes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goal is to use modal combination methods to avoid computation time for a full modal transient analysis</a:t>
            </a: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the specification is typically Q=10 but the structure may have modes with Q=20</a:t>
            </a: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higher Q yields a higher SRS, but there is no exact direct scaling method</a:t>
            </a: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conservative approach loosely based on Miles’ equation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408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C80E046D-B6DF-AAA5-1116-0FBF7537F5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D8A008D4-C2A4-466D-A60A-2D567D2995CE}" type="slidenum">
              <a:rPr lang="en-US" smtClean="0"/>
              <a:pPr eaLnBrk="1" hangingPunct="1">
                <a:defRPr/>
              </a:pPr>
              <a:t>55</a:t>
            </a:fld>
            <a:endParaRPr kumimoji="0"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F48D9CBF-8030-0B02-71B3-A15414E9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3175"/>
            <a:ext cx="80772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kumimoji="0" lang="en-US" altLang="en-US" sz="1700" b="1" dirty="0">
                <a:solidFill>
                  <a:srgbClr val="31859C"/>
                </a:solidFill>
                <a:cs typeface="Arial" panose="020B0604020202020204" pitchFamily="34" charset="0"/>
              </a:rPr>
              <a:t>Miles Equation for Base Input PSD Applied to Response Spectrum (RS)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2E70DA98-2628-9188-3EB9-C76F9F55A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361070"/>
                <a:ext cx="4519570" cy="4793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3399"/>
                  </a:buClr>
                  <a:buSzPct val="50000"/>
                  <a:buFont typeface="Monotype Sorts" pitchFamily="2" charset="2"/>
                  <a:buChar char="n"/>
                  <a:defRPr kumimoji="1" sz="1600" b="1"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3399"/>
                  </a:buClr>
                  <a:buSzPct val="75000"/>
                  <a:buFont typeface="Monotype Sorts" pitchFamily="2" charset="2"/>
                  <a:buChar char="u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Monotype Sorts" pitchFamily="2" charset="2"/>
                  <a:buChar char="F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100000"/>
                  <a:buChar char="•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Char char="–"/>
                  <a:defRPr kumimoji="1" sz="1600"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SDOF system overall response acceleration to a base input PSD is</a:t>
                </a: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Clr>
                    <a:srgbClr val="336699"/>
                  </a:buClr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GRMS</m:t>
                          </m:r>
                        </m:sub>
                      </m:sSub>
                      <m:d>
                        <m:dPr>
                          <m:ctrlPr>
                            <a:rPr lang="en-US" sz="15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 b="0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500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500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en-US" sz="15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15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5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5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a:rPr lang="en-US" sz="15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altLang="en-US" sz="15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Clr>
                    <a:srgbClr val="336699"/>
                  </a:buClr>
                  <a:buSzPct val="80000"/>
                  <a:buNone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Monotype Sorts" pitchFamily="2" charset="2"/>
                  <a:buNone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Monotype Sorts" pitchFamily="2" charset="2"/>
                  <a:buNone/>
                  <a:defRPr/>
                </a:pPr>
                <a:endParaRPr lang="en-US" altLang="en-US" sz="15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Assumes PSD is constant from 0 to infinity Hz</a:t>
                </a:r>
                <a:b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endPara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Can be used if PSD is constant within ± one octave of natural frequency</a:t>
                </a: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en-US" sz="14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>
                    <a:srgbClr val="336699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400" b="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Miles’ equation can either over or under-predict GRMS response otherwise </a:t>
                </a:r>
              </a:p>
            </p:txBody>
          </p:sp>
        </mc:Choice>
        <mc:Fallback xmlns="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2E70DA98-2628-9188-3EB9-C76F9F55A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61070"/>
                <a:ext cx="4519570" cy="4793941"/>
              </a:xfrm>
              <a:prstGeom prst="rect">
                <a:avLst/>
              </a:prstGeom>
              <a:blipFill>
                <a:blip r:embed="rId4"/>
                <a:stretch>
                  <a:fillRect t="-127" b="-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2" name="TextBox 6">
            <a:extLst>
              <a:ext uri="{FF2B5EF4-FFF2-40B4-BE49-F238E27FC236}">
                <a16:creationId xmlns:a16="http://schemas.microsoft.com/office/drawing/2014/main" id="{E7BB4CF4-D14E-C9F6-7016-FD6106D3C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209800" cy="12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where</a:t>
            </a: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   </a:t>
            </a:r>
            <a:r>
              <a:rPr lang="en-US" altLang="en-US" sz="1400" dirty="0">
                <a:latin typeface="+mn-lt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f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</a:t>
            </a:r>
            <a:r>
              <a:rPr lang="en-US" altLang="en-US" sz="1400" dirty="0">
                <a:latin typeface="+mn-lt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= natural frequency</a:t>
            </a: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   </a:t>
            </a:r>
            <a:r>
              <a:rPr lang="en-US" altLang="en-US" sz="1400" dirty="0"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</a:t>
            </a:r>
            <a:r>
              <a:rPr lang="en-US" altLang="en-US" sz="1400" dirty="0">
                <a:latin typeface="+mn-lt"/>
                <a:ea typeface="Cambria Math" panose="02040503050406030204" pitchFamily="18" charset="0"/>
                <a:cs typeface="Cambria Math" panose="02040503050406030204" pitchFamily="18" charset="0"/>
              </a:rPr>
              <a:t>  </a:t>
            </a: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= PSD level at 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f</a:t>
            </a:r>
            <a:r>
              <a:rPr lang="en-US" alt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</a:t>
            </a:r>
            <a:endParaRPr lang="en-US" altLang="en-US" sz="1400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    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Q</a:t>
            </a: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 = amplification factor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82CF96-D43B-661B-E847-C8119CDB0227}"/>
              </a:ext>
            </a:extLst>
          </p:cNvPr>
          <p:cNvCxnSpPr/>
          <p:nvPr/>
        </p:nvCxnSpPr>
        <p:spPr>
          <a:xfrm>
            <a:off x="5105400" y="1361070"/>
            <a:ext cx="0" cy="4995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A91BB1-3B51-06CF-CE5F-C565EA3C587B}"/>
                  </a:ext>
                </a:extLst>
              </p:cNvPr>
              <p:cNvSpPr txBox="1"/>
              <p:nvPr/>
            </p:nvSpPr>
            <p:spPr>
              <a:xfrm>
                <a:off x="5334000" y="1374353"/>
                <a:ext cx="3352797" cy="451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Make the conservative assumption that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RS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RS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RS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RS</m:t>
                          </m:r>
                        </m:e>
                        <m:sub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00" dirty="0"/>
                  <a:t>	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Note that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Q</m:t>
                      </m:r>
                      <m:r>
                        <a:rPr lang="en-US" sz="17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type m:val="lin"/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</m:d>
                            </m:den>
                          </m:f>
                        </m:e>
                      </m:box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A91BB1-3B51-06CF-CE5F-C565EA3C5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374353"/>
                <a:ext cx="3352797" cy="4511491"/>
              </a:xfrm>
              <a:prstGeom prst="rect">
                <a:avLst/>
              </a:prstGeom>
              <a:blipFill>
                <a:blip r:embed="rId5"/>
                <a:stretch>
                  <a:fillRect t="-135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D0F15EF-60F8-E0B9-C40C-9B35BE9FC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A5BE1-150A-3305-FF13-199D33C2D42C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Displacement Substitution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995035BD-436E-1C2D-D841-52F6612DF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A0F3D-E428-54C3-AC19-21BAE9E3A927}"/>
                  </a:ext>
                </a:extLst>
              </p:cNvPr>
              <p:cNvSpPr txBox="1"/>
              <p:nvPr/>
            </p:nvSpPr>
            <p:spPr>
              <a:xfrm>
                <a:off x="762000" y="4442394"/>
                <a:ext cx="6858000" cy="657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6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5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en-US" sz="165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5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z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5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5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5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sz="165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5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5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5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65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5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5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5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5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65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5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4A0F3D-E428-54C3-AC19-21BAE9E3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42394"/>
                <a:ext cx="6858000" cy="6573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AC840216-097D-1F00-F361-CA4F7A98D5ED}"/>
                  </a:ext>
                </a:extLst>
              </p:cNvPr>
              <p:cNvSpPr txBox="1"/>
              <p:nvPr/>
            </p:nvSpPr>
            <p:spPr bwMode="auto">
              <a:xfrm>
                <a:off x="1905000" y="2248888"/>
                <a:ext cx="1447800" cy="33337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AC840216-097D-1F00-F361-CA4F7A98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248888"/>
                <a:ext cx="1447800" cy="333375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89C07F58-83BA-E3F7-7E1C-5B561C7C1060}"/>
                  </a:ext>
                </a:extLst>
              </p:cNvPr>
              <p:cNvSpPr txBox="1"/>
              <p:nvPr/>
            </p:nvSpPr>
            <p:spPr bwMode="auto">
              <a:xfrm>
                <a:off x="1905000" y="2849999"/>
                <a:ext cx="1447800" cy="3333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89C07F58-83BA-E3F7-7E1C-5B561C7C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849999"/>
                <a:ext cx="1447800" cy="333375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E030E8C-96CB-71CE-3A7C-2769ACA1AEA9}"/>
              </a:ext>
            </a:extLst>
          </p:cNvPr>
          <p:cNvSpPr txBox="1"/>
          <p:nvPr/>
        </p:nvSpPr>
        <p:spPr>
          <a:xfrm>
            <a:off x="1156447" y="1494595"/>
            <a:ext cx="541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Define relative displacement terms as 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77D0C-8C96-FB81-F41A-96663F744A9C}"/>
              </a:ext>
            </a:extLst>
          </p:cNvPr>
          <p:cNvSpPr txBox="1"/>
          <p:nvPr/>
        </p:nvSpPr>
        <p:spPr>
          <a:xfrm>
            <a:off x="1156447" y="3734139"/>
            <a:ext cx="541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34" charset="0"/>
              </a:rPr>
              <a:t>The resulting equation of motion 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9815A1-1E3C-2BAF-872A-95F0910C472F}"/>
              </a:ext>
            </a:extLst>
          </p:cNvPr>
          <p:cNvSpPr txBox="1"/>
          <p:nvPr/>
        </p:nvSpPr>
        <p:spPr>
          <a:xfrm>
            <a:off x="4648200" y="236045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This works for some simple systems.  Enforced acceleration method is required for other systems.</a:t>
            </a:r>
          </a:p>
        </p:txBody>
      </p:sp>
    </p:spTree>
    <p:extLst>
      <p:ext uri="{BB962C8B-B14F-4D97-AF65-F5344CB8AC3E}">
        <p14:creationId xmlns:p14="http://schemas.microsoft.com/office/powerpoint/2010/main" val="135241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97B70B70-C231-19D5-0DE9-B69E2F1D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A65E0-B09C-EEE0-1AAF-724EF91395DD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Form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21BCA139-7BBD-99DE-879C-71DE0EB51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9BE737-BA7D-5DDD-05AA-740B6B291E18}"/>
                  </a:ext>
                </a:extLst>
              </p:cNvPr>
              <p:cNvSpPr txBox="1"/>
              <p:nvPr/>
            </p:nvSpPr>
            <p:spPr>
              <a:xfrm>
                <a:off x="2918012" y="2170927"/>
                <a:ext cx="1905000" cy="363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7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5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75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7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75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750" b="0" i="0" smtClean="0">
                                <a:effectLst/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</m:acc>
                    <m: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7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75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75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75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750" b="0" i="0" smtClean="0">
                            <a:effectLst/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endParaRPr lang="en-US" sz="175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9BE737-BA7D-5DDD-05AA-740B6B291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12" y="2170927"/>
                <a:ext cx="1905000" cy="363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901793-7B4F-567E-578A-88C0DB15B33F}"/>
                  </a:ext>
                </a:extLst>
              </p:cNvPr>
              <p:cNvSpPr txBox="1"/>
              <p:nvPr/>
            </p:nvSpPr>
            <p:spPr>
              <a:xfrm>
                <a:off x="838200" y="3976493"/>
                <a:ext cx="6477000" cy="656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6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̈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901793-7B4F-567E-578A-88C0DB15B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76493"/>
                <a:ext cx="6477000" cy="656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C94F16-C01A-E86C-AF58-A5E5FE69E4CF}"/>
              </a:ext>
            </a:extLst>
          </p:cNvPr>
          <p:cNvSpPr txBox="1"/>
          <p:nvPr/>
        </p:nvSpPr>
        <p:spPr>
          <a:xfrm>
            <a:off x="1752600" y="3188728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93328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2EEA9D37-C0CB-B088-7E16-E459B0FC4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3B684-072C-AD84-AEB7-4758035C8311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Decoupling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65F80E06-B32C-2D9F-4231-B47DB4041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AA0FF-0579-A62E-EC65-77896BA43EC0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1821597"/>
            <a:ext cx="5867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r>
              <a:rPr lang="en-US" sz="6000" dirty="0">
                <a:latin typeface="Calibri" pitchFamily="34" charset="0"/>
              </a:rPr>
              <a:t>Decouple equation of motion using eigenvalues and eigenvectors</a:t>
            </a: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endParaRPr lang="en-US" sz="60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r>
              <a:rPr lang="en-US" sz="6000" dirty="0">
                <a:latin typeface="Calibri" pitchFamily="34" charset="0"/>
              </a:rPr>
              <a:t>The natural frequencies are calculated from the eigenvalues</a:t>
            </a: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endParaRPr lang="en-US" sz="60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r>
              <a:rPr lang="en-US" sz="6000" dirty="0">
                <a:latin typeface="Calibri" pitchFamily="34" charset="0"/>
              </a:rPr>
              <a:t>The eigenvectors are the “orthogonal normal modes”</a:t>
            </a: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endParaRPr lang="en-US" sz="6000" dirty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336699"/>
              </a:buClr>
              <a:buSzPct val="85000"/>
              <a:tabLst>
                <a:tab pos="228600" algn="l"/>
              </a:tabLst>
              <a:defRPr/>
            </a:pPr>
            <a:r>
              <a:rPr lang="en-US" sz="6000" dirty="0">
                <a:latin typeface="Calibri" pitchFamily="34" charset="0"/>
              </a:rPr>
              <a:t>Details given in accompanying reference papers</a:t>
            </a:r>
          </a:p>
          <a:p>
            <a:pPr marL="228600" indent="-228600" fontAlgn="auto">
              <a:spcAft>
                <a:spcPts val="0"/>
              </a:spcAft>
              <a:buSzPct val="85000"/>
              <a:tabLst>
                <a:tab pos="228600" algn="l"/>
              </a:tabLst>
              <a:defRPr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8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0BC0181B-7C62-6F8C-881C-7B9CB03DB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"/>
            <a:ext cx="262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Vibrationdata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0ED92-8A41-9A8F-101E-C18C9049D660}"/>
              </a:ext>
            </a:extLst>
          </p:cNvPr>
          <p:cNvSpPr txBox="1"/>
          <p:nvPr/>
        </p:nvSpPr>
        <p:spPr>
          <a:xfrm>
            <a:off x="719138" y="396388"/>
            <a:ext cx="5300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Solution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A3E468A2-2F31-A001-57D5-28F5039F0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F8234BE7-B87D-59B0-EA6B-90E1AF9686E4}"/>
                  </a:ext>
                </a:extLst>
              </p:cNvPr>
              <p:cNvSpPr txBox="1"/>
              <p:nvPr/>
            </p:nvSpPr>
            <p:spPr bwMode="auto">
              <a:xfrm>
                <a:off x="2362200" y="3166043"/>
                <a:ext cx="1655763" cy="381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acc>
                      <m: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jωt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F8234BE7-B87D-59B0-EA6B-90E1AF968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3166043"/>
                <a:ext cx="1655763" cy="381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87E5774-F79F-3FA5-5C79-035DE7A70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1609626"/>
                <a:ext cx="7239000" cy="105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lvl="0" indent="-285750" eaLnBrk="1" hangingPunct="1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Homogeneous problem:  </a:t>
                </a:r>
                <a14:m>
                  <m:oMath xmlns:m="http://schemas.openxmlformats.org/officeDocument/2006/math">
                    <m:r>
                      <a:rPr lang="en-US" sz="15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5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15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̈"/>
                            <m:ctrlPr>
                              <a:rPr lang="en-US" sz="15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effectLst/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acc>
                      </m:e>
                    </m:acc>
                    <m:r>
                      <a:rPr lang="en-US" sz="1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1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5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5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sz="15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5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0" i="0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kumimoji="0" lang="en-US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</a:pPr>
                <a:endParaRPr lang="en-US" sz="1500" dirty="0">
                  <a:latin typeface="Calibri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</a:pPr>
                <a:endParaRPr kumimoji="0" lang="en-US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Seek a harmonic solution</a:t>
                </a:r>
                <a:r>
                  <a:rPr kumimoji="0" lang="en-US" sz="15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for the homogeneous (free vibration) problem </a:t>
                </a: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of the form</a:t>
                </a:r>
                <a:endParaRPr kumimoji="0" lang="en-US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187E5774-F79F-3FA5-5C79-035DE7A70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609626"/>
                <a:ext cx="7239000" cy="1052852"/>
              </a:xfrm>
              <a:prstGeom prst="rect">
                <a:avLst/>
              </a:prstGeom>
              <a:blipFill>
                <a:blip r:embed="rId4"/>
                <a:stretch>
                  <a:fillRect b="-40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2C20015F-BC42-67FE-3B5B-32FAA4AB23BC}"/>
                  </a:ext>
                </a:extLst>
              </p:cNvPr>
              <p:cNvSpPr txBox="1"/>
              <p:nvPr/>
            </p:nvSpPr>
            <p:spPr bwMode="auto">
              <a:xfrm>
                <a:off x="2209800" y="4608068"/>
                <a:ext cx="4114800" cy="3810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15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5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1500" dirty="0">
                  <a:solidFill>
                    <a:srgbClr val="000000"/>
                  </a:solidFill>
                </a:endParaRPr>
              </a:p>
              <a:p>
                <a:endParaRPr lang="en-US" sz="1500" dirty="0"/>
              </a:p>
              <a:p>
                <a:r>
                  <a:rPr lang="el-GR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en-US" sz="1500" dirty="0">
                    <a:latin typeface="Calibri" pitchFamily="34" charset="0"/>
                  </a:rPr>
                  <a:t> = the angular natural frequency (rad/sec)</a:t>
                </a:r>
              </a:p>
              <a:p>
                <a:endParaRPr lang="en-US" sz="1500" dirty="0">
                  <a:latin typeface="Calibri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Calibri" pitchFamily="34" charset="0"/>
                  </a:rPr>
                  <a:t>= modal coordinate vector or eigenvector</a:t>
                </a:r>
                <a:endParaRPr lang="en-US" sz="1500" dirty="0"/>
              </a:p>
            </p:txBody>
          </p:sp>
        </mc:Choice>
        <mc:Fallback xmlns="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2C20015F-BC42-67FE-3B5B-32FAA4AB2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608068"/>
                <a:ext cx="4114800" cy="381000"/>
              </a:xfrm>
              <a:prstGeom prst="rect">
                <a:avLst/>
              </a:prstGeom>
              <a:blipFill>
                <a:blip r:embed="rId5"/>
                <a:stretch>
                  <a:fillRect l="-593" b="-25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EE4BBE74-74CF-8903-47CA-E6D62DBB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915973"/>
            <a:ext cx="12954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269882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e\u1e_slide4.mp3"/>
  <p:tag name="PPSNARRATION" val="121,1678382384,C:\unit_22c\NA_Unit_22c_Damped_Sine_Synth_c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3\u13_4b.mp3"/>
  <p:tag name="PPSNARRATION" val="103,1126764742,C:\unit_13\NA_Unit_13_PP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E-9">
  <a:themeElements>
    <a:clrScheme name="6E-9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6E-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E-9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E-9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C:\WINDOWS\Desktop\Sec_234567.ppt</Template>
  <TotalTime>28661</TotalTime>
  <Words>1633</Words>
  <Application>Microsoft Office PowerPoint</Application>
  <PresentationFormat>On-screen Show (4:3)</PresentationFormat>
  <Paragraphs>470</Paragraphs>
  <Slides>55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Cambria Math</vt:lpstr>
      <vt:lpstr>Helvetica</vt:lpstr>
      <vt:lpstr>Monotype Sorts</vt:lpstr>
      <vt:lpstr>Times New Roman</vt:lpstr>
      <vt:lpstr>Office Theme</vt:lpstr>
      <vt:lpstr>6E-9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Solve for Eigenvalues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Story Drift Comparison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6e</dc:title>
  <dc:creator>The Morgans</dc:creator>
  <cp:lastModifiedBy>Tom Irvine</cp:lastModifiedBy>
  <cp:revision>214</cp:revision>
  <dcterms:created xsi:type="dcterms:W3CDTF">2001-04-21T21:53:41Z</dcterms:created>
  <dcterms:modified xsi:type="dcterms:W3CDTF">2026-03-09T01:52:09Z</dcterms:modified>
</cp:coreProperties>
</file>