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709" r:id="rId2"/>
  </p:sldMasterIdLst>
  <p:notesMasterIdLst>
    <p:notesMasterId r:id="rId38"/>
  </p:notesMasterIdLst>
  <p:sldIdLst>
    <p:sldId id="256" r:id="rId3"/>
    <p:sldId id="727" r:id="rId4"/>
    <p:sldId id="731" r:id="rId5"/>
    <p:sldId id="732" r:id="rId6"/>
    <p:sldId id="745" r:id="rId7"/>
    <p:sldId id="733" r:id="rId8"/>
    <p:sldId id="728" r:id="rId9"/>
    <p:sldId id="734" r:id="rId10"/>
    <p:sldId id="740" r:id="rId11"/>
    <p:sldId id="735" r:id="rId12"/>
    <p:sldId id="746" r:id="rId13"/>
    <p:sldId id="761" r:id="rId14"/>
    <p:sldId id="739" r:id="rId15"/>
    <p:sldId id="749" r:id="rId16"/>
    <p:sldId id="736" r:id="rId17"/>
    <p:sldId id="742" r:id="rId18"/>
    <p:sldId id="758" r:id="rId19"/>
    <p:sldId id="760" r:id="rId20"/>
    <p:sldId id="759" r:id="rId21"/>
    <p:sldId id="755" r:id="rId22"/>
    <p:sldId id="754" r:id="rId23"/>
    <p:sldId id="756" r:id="rId24"/>
    <p:sldId id="757" r:id="rId25"/>
    <p:sldId id="741" r:id="rId26"/>
    <p:sldId id="762" r:id="rId27"/>
    <p:sldId id="750" r:id="rId28"/>
    <p:sldId id="751" r:id="rId29"/>
    <p:sldId id="743" r:id="rId30"/>
    <p:sldId id="744" r:id="rId31"/>
    <p:sldId id="737" r:id="rId32"/>
    <p:sldId id="748" r:id="rId33"/>
    <p:sldId id="747" r:id="rId34"/>
    <p:sldId id="763" r:id="rId35"/>
    <p:sldId id="764" r:id="rId36"/>
    <p:sldId id="738" r:id="rId37"/>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97CD9-C556-4A93-85AA-1728DB16309C}" v="1308" dt="2026-03-21T12:55:53.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9" autoAdjust="0"/>
    <p:restoredTop sz="94227" autoAdjust="0"/>
  </p:normalViewPr>
  <p:slideViewPr>
    <p:cSldViewPr>
      <p:cViewPr varScale="1">
        <p:scale>
          <a:sx n="102" d="100"/>
          <a:sy n="102" d="100"/>
        </p:scale>
        <p:origin x="462" y="31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3C89AC9C-B2C6-431B-938B-B7A22FB5427C}"/>
    <pc:docChg chg="undo custSel addSld delSld modSld sldOrd delMainMaster">
      <pc:chgData name="Tom Irvine" userId="262373fcfcd015cf" providerId="LiveId" clId="{3C89AC9C-B2C6-431B-938B-B7A22FB5427C}" dt="2026-03-21T12:56:07.482" v="5146" actId="255"/>
      <pc:docMkLst>
        <pc:docMk/>
      </pc:docMkLst>
      <pc:sldChg chg="modSp mod">
        <pc:chgData name="Tom Irvine" userId="262373fcfcd015cf" providerId="LiveId" clId="{3C89AC9C-B2C6-431B-938B-B7A22FB5427C}" dt="2026-03-15T19:02:45.712" v="54" actId="20577"/>
        <pc:sldMkLst>
          <pc:docMk/>
          <pc:sldMk cId="3844415311" sldId="256"/>
        </pc:sldMkLst>
        <pc:spChg chg="mod">
          <ac:chgData name="Tom Irvine" userId="262373fcfcd015cf" providerId="LiveId" clId="{3C89AC9C-B2C6-431B-938B-B7A22FB5427C}" dt="2026-03-15T19:02:45.712" v="54" actId="20577"/>
          <ac:spMkLst>
            <pc:docMk/>
            <pc:sldMk cId="3844415311" sldId="256"/>
            <ac:spMk id="5" creationId="{00000000-0000-0000-0000-000000000000}"/>
          </ac:spMkLst>
        </pc:spChg>
      </pc:sldChg>
      <pc:sldChg chg="addSp delSp modSp mod">
        <pc:chgData name="Tom Irvine" userId="262373fcfcd015cf" providerId="LiveId" clId="{3C89AC9C-B2C6-431B-938B-B7A22FB5427C}" dt="2026-03-16T18:39:20.283" v="3452" actId="1076"/>
        <pc:sldMkLst>
          <pc:docMk/>
          <pc:sldMk cId="3618259457" sldId="728"/>
        </pc:sldMkLst>
        <pc:spChg chg="mod">
          <ac:chgData name="Tom Irvine" userId="262373fcfcd015cf" providerId="LiveId" clId="{3C89AC9C-B2C6-431B-938B-B7A22FB5427C}" dt="2026-03-15T19:16:06.469" v="291" actId="20577"/>
          <ac:spMkLst>
            <pc:docMk/>
            <pc:sldMk cId="3618259457" sldId="728"/>
            <ac:spMk id="5" creationId="{450C8AE4-5609-17E6-806B-75E24388F804}"/>
          </ac:spMkLst>
        </pc:spChg>
        <pc:spChg chg="add mod">
          <ac:chgData name="Tom Irvine" userId="262373fcfcd015cf" providerId="LiveId" clId="{3C89AC9C-B2C6-431B-938B-B7A22FB5427C}" dt="2026-03-16T18:39:20.283" v="3452" actId="1076"/>
          <ac:spMkLst>
            <pc:docMk/>
            <pc:sldMk cId="3618259457" sldId="728"/>
            <ac:spMk id="10" creationId="{8062F0BC-2F4B-B3C2-FAF4-C5011886BFAB}"/>
          </ac:spMkLst>
        </pc:spChg>
        <pc:picChg chg="add mod">
          <ac:chgData name="Tom Irvine" userId="262373fcfcd015cf" providerId="LiveId" clId="{3C89AC9C-B2C6-431B-938B-B7A22FB5427C}" dt="2026-03-16T18:39:13.859" v="3451" actId="1076"/>
          <ac:picMkLst>
            <pc:docMk/>
            <pc:sldMk cId="3618259457" sldId="728"/>
            <ac:picMk id="4" creationId="{495AF300-8932-5D64-5C15-782FD72DEE30}"/>
          </ac:picMkLst>
        </pc:picChg>
      </pc:sldChg>
      <pc:sldChg chg="add">
        <pc:chgData name="Tom Irvine" userId="262373fcfcd015cf" providerId="LiveId" clId="{3C89AC9C-B2C6-431B-938B-B7A22FB5427C}" dt="2026-03-15T19:03:57.742" v="122"/>
        <pc:sldMkLst>
          <pc:docMk/>
          <pc:sldMk cId="1084776072" sldId="731"/>
        </pc:sldMkLst>
      </pc:sldChg>
      <pc:sldChg chg="addSp delSp modSp add mod">
        <pc:chgData name="Tom Irvine" userId="262373fcfcd015cf" providerId="LiveId" clId="{3C89AC9C-B2C6-431B-938B-B7A22FB5427C}" dt="2026-03-16T16:01:44.447" v="2810" actId="21"/>
        <pc:sldMkLst>
          <pc:docMk/>
          <pc:sldMk cId="3516925698" sldId="732"/>
        </pc:sldMkLst>
        <pc:graphicFrameChg chg="modGraphic">
          <ac:chgData name="Tom Irvine" userId="262373fcfcd015cf" providerId="LiveId" clId="{3C89AC9C-B2C6-431B-938B-B7A22FB5427C}" dt="2026-03-15T19:05:45.643" v="148" actId="20577"/>
          <ac:graphicFrameMkLst>
            <pc:docMk/>
            <pc:sldMk cId="3516925698" sldId="732"/>
            <ac:graphicFrameMk id="7" creationId="{FEC535F2-0024-AEDE-A6B2-6B5B8047EE55}"/>
          </ac:graphicFrameMkLst>
        </pc:graphicFrameChg>
      </pc:sldChg>
      <pc:sldChg chg="addSp delSp modSp add del mod ord">
        <pc:chgData name="Tom Irvine" userId="262373fcfcd015cf" providerId="LiveId" clId="{3C89AC9C-B2C6-431B-938B-B7A22FB5427C}" dt="2026-03-16T16:04:38.271" v="2890" actId="20577"/>
        <pc:sldMkLst>
          <pc:docMk/>
          <pc:sldMk cId="3632877559" sldId="733"/>
        </pc:sldMkLst>
        <pc:spChg chg="add mod">
          <ac:chgData name="Tom Irvine" userId="262373fcfcd015cf" providerId="LiveId" clId="{3C89AC9C-B2C6-431B-938B-B7A22FB5427C}" dt="2026-03-16T15:53:35.715" v="2803" actId="1076"/>
          <ac:spMkLst>
            <pc:docMk/>
            <pc:sldMk cId="3632877559" sldId="733"/>
            <ac:spMk id="3" creationId="{BBB796A0-2A56-A7DA-1F5D-0078C96B7074}"/>
          </ac:spMkLst>
        </pc:spChg>
        <pc:spChg chg="mod">
          <ac:chgData name="Tom Irvine" userId="262373fcfcd015cf" providerId="LiveId" clId="{3C89AC9C-B2C6-431B-938B-B7A22FB5427C}" dt="2026-03-16T16:04:38.271" v="2890" actId="20577"/>
          <ac:spMkLst>
            <pc:docMk/>
            <pc:sldMk cId="3632877559" sldId="733"/>
            <ac:spMk id="4" creationId="{CE917CE4-8850-2F72-9B4C-4AF9F23735EE}"/>
          </ac:spMkLst>
        </pc:spChg>
        <pc:spChg chg="mod">
          <ac:chgData name="Tom Irvine" userId="262373fcfcd015cf" providerId="LiveId" clId="{3C89AC9C-B2C6-431B-938B-B7A22FB5427C}" dt="2026-03-16T15:45:10.017" v="2689" actId="20577"/>
          <ac:spMkLst>
            <pc:docMk/>
            <pc:sldMk cId="3632877559" sldId="733"/>
            <ac:spMk id="5" creationId="{D742130F-6706-D68E-78AE-E45437EC5F6A}"/>
          </ac:spMkLst>
        </pc:spChg>
        <pc:picChg chg="add mod">
          <ac:chgData name="Tom Irvine" userId="262373fcfcd015cf" providerId="LiveId" clId="{3C89AC9C-B2C6-431B-938B-B7A22FB5427C}" dt="2026-03-16T15:53:33.139" v="2802" actId="1076"/>
          <ac:picMkLst>
            <pc:docMk/>
            <pc:sldMk cId="3632877559" sldId="733"/>
            <ac:picMk id="8196" creationId="{8B1C1494-8142-38FB-6EF9-C26CBBEC4964}"/>
          </ac:picMkLst>
        </pc:picChg>
      </pc:sldChg>
      <pc:sldChg chg="addSp modSp add mod">
        <pc:chgData name="Tom Irvine" userId="262373fcfcd015cf" providerId="LiveId" clId="{3C89AC9C-B2C6-431B-938B-B7A22FB5427C}" dt="2026-03-15T20:18:37.249" v="906" actId="1076"/>
        <pc:sldMkLst>
          <pc:docMk/>
          <pc:sldMk cId="1516632227" sldId="734"/>
        </pc:sldMkLst>
        <pc:spChg chg="mod">
          <ac:chgData name="Tom Irvine" userId="262373fcfcd015cf" providerId="LiveId" clId="{3C89AC9C-B2C6-431B-938B-B7A22FB5427C}" dt="2026-03-15T20:18:37.249" v="906" actId="1076"/>
          <ac:spMkLst>
            <pc:docMk/>
            <pc:sldMk cId="1516632227" sldId="734"/>
            <ac:spMk id="4" creationId="{71E6CA56-D527-F827-47AA-684F760C21FB}"/>
          </ac:spMkLst>
        </pc:spChg>
        <pc:spChg chg="mod">
          <ac:chgData name="Tom Irvine" userId="262373fcfcd015cf" providerId="LiveId" clId="{3C89AC9C-B2C6-431B-938B-B7A22FB5427C}" dt="2026-03-15T19:16:32.414" v="320" actId="20577"/>
          <ac:spMkLst>
            <pc:docMk/>
            <pc:sldMk cId="1516632227" sldId="734"/>
            <ac:spMk id="5" creationId="{983EC7C6-F316-7D13-BEFE-CF8E8F5AD2EF}"/>
          </ac:spMkLst>
        </pc:spChg>
        <pc:spChg chg="add mod">
          <ac:chgData name="Tom Irvine" userId="262373fcfcd015cf" providerId="LiveId" clId="{3C89AC9C-B2C6-431B-938B-B7A22FB5427C}" dt="2026-03-15T20:18:26.596" v="904" actId="255"/>
          <ac:spMkLst>
            <pc:docMk/>
            <pc:sldMk cId="1516632227" sldId="734"/>
            <ac:spMk id="9" creationId="{F0D9A414-753F-8D15-E451-45E7910CE1A2}"/>
          </ac:spMkLst>
        </pc:spChg>
        <pc:picChg chg="add mod">
          <ac:chgData name="Tom Irvine" userId="262373fcfcd015cf" providerId="LiveId" clId="{3C89AC9C-B2C6-431B-938B-B7A22FB5427C}" dt="2026-03-15T19:29:46.465" v="423" actId="1076"/>
          <ac:picMkLst>
            <pc:docMk/>
            <pc:sldMk cId="1516632227" sldId="734"/>
            <ac:picMk id="7" creationId="{EAB3C791-1DFB-7BFF-32E3-ED52852E1451}"/>
          </ac:picMkLst>
        </pc:picChg>
      </pc:sldChg>
      <pc:sldChg chg="addSp modSp add mod">
        <pc:chgData name="Tom Irvine" userId="262373fcfcd015cf" providerId="LiveId" clId="{3C89AC9C-B2C6-431B-938B-B7A22FB5427C}" dt="2026-03-15T20:23:53.142" v="1026" actId="20577"/>
        <pc:sldMkLst>
          <pc:docMk/>
          <pc:sldMk cId="4203131077" sldId="735"/>
        </pc:sldMkLst>
        <pc:spChg chg="mod">
          <ac:chgData name="Tom Irvine" userId="262373fcfcd015cf" providerId="LiveId" clId="{3C89AC9C-B2C6-431B-938B-B7A22FB5427C}" dt="2026-03-15T20:23:53.142" v="1026" actId="20577"/>
          <ac:spMkLst>
            <pc:docMk/>
            <pc:sldMk cId="4203131077" sldId="735"/>
            <ac:spMk id="4" creationId="{A95074EB-41CB-175F-1134-6643AA809276}"/>
          </ac:spMkLst>
        </pc:spChg>
        <pc:spChg chg="mod">
          <ac:chgData name="Tom Irvine" userId="262373fcfcd015cf" providerId="LiveId" clId="{3C89AC9C-B2C6-431B-938B-B7A22FB5427C}" dt="2026-03-15T20:23:40.360" v="1025" actId="20577"/>
          <ac:spMkLst>
            <pc:docMk/>
            <pc:sldMk cId="4203131077" sldId="735"/>
            <ac:spMk id="5" creationId="{0E48580B-1402-A1E4-DF35-FABD93D322EE}"/>
          </ac:spMkLst>
        </pc:spChg>
        <pc:picChg chg="add mod">
          <ac:chgData name="Tom Irvine" userId="262373fcfcd015cf" providerId="LiveId" clId="{3C89AC9C-B2C6-431B-938B-B7A22FB5427C}" dt="2026-03-15T19:46:32.068" v="641" actId="14100"/>
          <ac:picMkLst>
            <pc:docMk/>
            <pc:sldMk cId="4203131077" sldId="735"/>
            <ac:picMk id="6" creationId="{0028BAF3-7881-711A-24E1-68D66B9DD20E}"/>
          </ac:picMkLst>
        </pc:picChg>
      </pc:sldChg>
      <pc:sldChg chg="addSp modSp add mod">
        <pc:chgData name="Tom Irvine" userId="262373fcfcd015cf" providerId="LiveId" clId="{3C89AC9C-B2C6-431B-938B-B7A22FB5427C}" dt="2026-03-15T21:56:11.832" v="1774" actId="20577"/>
        <pc:sldMkLst>
          <pc:docMk/>
          <pc:sldMk cId="2003403661" sldId="736"/>
        </pc:sldMkLst>
        <pc:spChg chg="mod">
          <ac:chgData name="Tom Irvine" userId="262373fcfcd015cf" providerId="LiveId" clId="{3C89AC9C-B2C6-431B-938B-B7A22FB5427C}" dt="2026-03-15T21:56:11.832" v="1774" actId="20577"/>
          <ac:spMkLst>
            <pc:docMk/>
            <pc:sldMk cId="2003403661" sldId="736"/>
            <ac:spMk id="4" creationId="{8BD222DB-C83F-A538-6301-7BE4F5300CC9}"/>
          </ac:spMkLst>
        </pc:spChg>
        <pc:spChg chg="mod">
          <ac:chgData name="Tom Irvine" userId="262373fcfcd015cf" providerId="LiveId" clId="{3C89AC9C-B2C6-431B-938B-B7A22FB5427C}" dt="2026-03-15T21:36:37.533" v="1640" actId="20577"/>
          <ac:spMkLst>
            <pc:docMk/>
            <pc:sldMk cId="2003403661" sldId="736"/>
            <ac:spMk id="5" creationId="{58A6DB0D-BC08-02BE-E529-1F778D08238C}"/>
          </ac:spMkLst>
        </pc:spChg>
      </pc:sldChg>
      <pc:sldChg chg="addSp modSp add mod">
        <pc:chgData name="Tom Irvine" userId="262373fcfcd015cf" providerId="LiveId" clId="{3C89AC9C-B2C6-431B-938B-B7A22FB5427C}" dt="2026-03-17T13:51:34.942" v="3584" actId="20577"/>
        <pc:sldMkLst>
          <pc:docMk/>
          <pc:sldMk cId="3931801521" sldId="737"/>
        </pc:sldMkLst>
        <pc:spChg chg="mod">
          <ac:chgData name="Tom Irvine" userId="262373fcfcd015cf" providerId="LiveId" clId="{3C89AC9C-B2C6-431B-938B-B7A22FB5427C}" dt="2026-03-17T13:51:34.942" v="3584" actId="20577"/>
          <ac:spMkLst>
            <pc:docMk/>
            <pc:sldMk cId="3931801521" sldId="737"/>
            <ac:spMk id="4" creationId="{5C4AB34F-2FCF-947F-7027-A454ED3D100D}"/>
          </ac:spMkLst>
        </pc:spChg>
        <pc:spChg chg="mod">
          <ac:chgData name="Tom Irvine" userId="262373fcfcd015cf" providerId="LiveId" clId="{3C89AC9C-B2C6-431B-938B-B7A22FB5427C}" dt="2026-03-15T21:30:31.427" v="1472" actId="20577"/>
          <ac:spMkLst>
            <pc:docMk/>
            <pc:sldMk cId="3931801521" sldId="737"/>
            <ac:spMk id="5" creationId="{51D98F03-4097-9B98-9172-E15E8E8D8FD5}"/>
          </ac:spMkLst>
        </pc:spChg>
        <pc:picChg chg="add mod">
          <ac:chgData name="Tom Irvine" userId="262373fcfcd015cf" providerId="LiveId" clId="{3C89AC9C-B2C6-431B-938B-B7A22FB5427C}" dt="2026-03-15T21:30:02.673" v="1447" actId="1076"/>
          <ac:picMkLst>
            <pc:docMk/>
            <pc:sldMk cId="3931801521" sldId="737"/>
            <ac:picMk id="3075" creationId="{DB1699E3-0D61-9B3D-E9D6-19BD6884429C}"/>
          </ac:picMkLst>
        </pc:picChg>
      </pc:sldChg>
      <pc:sldChg chg="delSp modSp add mod">
        <pc:chgData name="Tom Irvine" userId="262373fcfcd015cf" providerId="LiveId" clId="{3C89AC9C-B2C6-431B-938B-B7A22FB5427C}" dt="2026-03-16T23:28:05.141" v="3454" actId="14100"/>
        <pc:sldMkLst>
          <pc:docMk/>
          <pc:sldMk cId="2926349357" sldId="738"/>
        </pc:sldMkLst>
        <pc:spChg chg="mod">
          <ac:chgData name="Tom Irvine" userId="262373fcfcd015cf" providerId="LiveId" clId="{3C89AC9C-B2C6-431B-938B-B7A22FB5427C}" dt="2026-03-16T23:28:05.141" v="3454" actId="14100"/>
          <ac:spMkLst>
            <pc:docMk/>
            <pc:sldMk cId="2926349357" sldId="738"/>
            <ac:spMk id="4" creationId="{B492FECE-E0A0-EFD3-9B72-6BC7F15F5F15}"/>
          </ac:spMkLst>
        </pc:spChg>
      </pc:sldChg>
      <pc:sldChg chg="addSp modSp add mod">
        <pc:chgData name="Tom Irvine" userId="262373fcfcd015cf" providerId="LiveId" clId="{3C89AC9C-B2C6-431B-938B-B7A22FB5427C}" dt="2026-03-19T17:35:56.789" v="4016" actId="1036"/>
        <pc:sldMkLst>
          <pc:docMk/>
          <pc:sldMk cId="1426882578" sldId="739"/>
        </pc:sldMkLst>
        <pc:spChg chg="mod">
          <ac:chgData name="Tom Irvine" userId="262373fcfcd015cf" providerId="LiveId" clId="{3C89AC9C-B2C6-431B-938B-B7A22FB5427C}" dt="2026-03-15T20:56:32.476" v="1097" actId="1076"/>
          <ac:spMkLst>
            <pc:docMk/>
            <pc:sldMk cId="1426882578" sldId="739"/>
            <ac:spMk id="4" creationId="{B003FDE0-B39D-27F9-DAEF-B2E04CD9D054}"/>
          </ac:spMkLst>
        </pc:spChg>
        <pc:spChg chg="mod">
          <ac:chgData name="Tom Irvine" userId="262373fcfcd015cf" providerId="LiveId" clId="{3C89AC9C-B2C6-431B-938B-B7A22FB5427C}" dt="2026-03-15T20:56:50.160" v="1121" actId="20577"/>
          <ac:spMkLst>
            <pc:docMk/>
            <pc:sldMk cId="1426882578" sldId="739"/>
            <ac:spMk id="5" creationId="{897E8422-3090-DDC2-73D0-5BF2FDC7B3A8}"/>
          </ac:spMkLst>
        </pc:spChg>
        <pc:spChg chg="add mod">
          <ac:chgData name="Tom Irvine" userId="262373fcfcd015cf" providerId="LiveId" clId="{3C89AC9C-B2C6-431B-938B-B7A22FB5427C}" dt="2026-03-15T21:20:52.812" v="1391" actId="1076"/>
          <ac:spMkLst>
            <pc:docMk/>
            <pc:sldMk cId="1426882578" sldId="739"/>
            <ac:spMk id="11" creationId="{00E9869F-C313-BB23-BC4D-BD3191CDFB28}"/>
          </ac:spMkLst>
        </pc:spChg>
        <pc:spChg chg="add mod">
          <ac:chgData name="Tom Irvine" userId="262373fcfcd015cf" providerId="LiveId" clId="{3C89AC9C-B2C6-431B-938B-B7A22FB5427C}" dt="2026-03-15T21:20:59.541" v="1393" actId="1076"/>
          <ac:spMkLst>
            <pc:docMk/>
            <pc:sldMk cId="1426882578" sldId="739"/>
            <ac:spMk id="12" creationId="{E6CD76D7-B081-CC4E-81AE-AD0A81AED3AE}"/>
          </ac:spMkLst>
        </pc:spChg>
        <pc:spChg chg="add mod">
          <ac:chgData name="Tom Irvine" userId="262373fcfcd015cf" providerId="LiveId" clId="{3C89AC9C-B2C6-431B-938B-B7A22FB5427C}" dt="2026-03-15T21:21:08.197" v="1395" actId="1076"/>
          <ac:spMkLst>
            <pc:docMk/>
            <pc:sldMk cId="1426882578" sldId="739"/>
            <ac:spMk id="14" creationId="{06168BF7-3E81-5631-48AD-F3E33982E4C8}"/>
          </ac:spMkLst>
        </pc:spChg>
        <pc:graphicFrameChg chg="add mod modGraphic">
          <ac:chgData name="Tom Irvine" userId="262373fcfcd015cf" providerId="LiveId" clId="{3C89AC9C-B2C6-431B-938B-B7A22FB5427C}" dt="2026-03-15T20:56:34.774" v="1098" actId="1076"/>
          <ac:graphicFrameMkLst>
            <pc:docMk/>
            <pc:sldMk cId="1426882578" sldId="739"/>
            <ac:graphicFrameMk id="6" creationId="{26778CA1-02D5-8F67-8E79-B37502C22B3E}"/>
          </ac:graphicFrameMkLst>
        </pc:graphicFrameChg>
        <pc:cxnChg chg="add mod">
          <ac:chgData name="Tom Irvine" userId="262373fcfcd015cf" providerId="LiveId" clId="{3C89AC9C-B2C6-431B-938B-B7A22FB5427C}" dt="2026-03-19T17:35:56.789" v="4016" actId="1036"/>
          <ac:cxnSpMkLst>
            <pc:docMk/>
            <pc:sldMk cId="1426882578" sldId="739"/>
            <ac:cxnSpMk id="8" creationId="{D352B3A8-857F-DBC8-CAD0-EB3DBB9AD020}"/>
          </ac:cxnSpMkLst>
        </pc:cxnChg>
        <pc:cxnChg chg="add mod">
          <ac:chgData name="Tom Irvine" userId="262373fcfcd015cf" providerId="LiveId" clId="{3C89AC9C-B2C6-431B-938B-B7A22FB5427C}" dt="2026-03-15T21:20:56.614" v="1392" actId="1076"/>
          <ac:cxnSpMkLst>
            <pc:docMk/>
            <pc:sldMk cId="1426882578" sldId="739"/>
            <ac:cxnSpMk id="10" creationId="{C9BC02E0-96FA-5BC9-B965-DBBC98A13808}"/>
          </ac:cxnSpMkLst>
        </pc:cxnChg>
      </pc:sldChg>
      <pc:sldChg chg="addSp modSp add mod ord">
        <pc:chgData name="Tom Irvine" userId="262373fcfcd015cf" providerId="LiveId" clId="{3C89AC9C-B2C6-431B-938B-B7A22FB5427C}" dt="2026-03-15T20:18:56.250" v="908" actId="255"/>
        <pc:sldMkLst>
          <pc:docMk/>
          <pc:sldMk cId="689714383" sldId="740"/>
        </pc:sldMkLst>
        <pc:spChg chg="mod">
          <ac:chgData name="Tom Irvine" userId="262373fcfcd015cf" providerId="LiveId" clId="{3C89AC9C-B2C6-431B-938B-B7A22FB5427C}" dt="2026-03-15T20:18:47.897" v="907" actId="255"/>
          <ac:spMkLst>
            <pc:docMk/>
            <pc:sldMk cId="689714383" sldId="740"/>
            <ac:spMk id="4" creationId="{072C4561-6BC0-4157-926A-38EA1133C609}"/>
          </ac:spMkLst>
        </pc:spChg>
        <pc:spChg chg="mod">
          <ac:chgData name="Tom Irvine" userId="262373fcfcd015cf" providerId="LiveId" clId="{3C89AC9C-B2C6-431B-938B-B7A22FB5427C}" dt="2026-03-15T19:32:43.374" v="520" actId="20577"/>
          <ac:spMkLst>
            <pc:docMk/>
            <pc:sldMk cId="689714383" sldId="740"/>
            <ac:spMk id="5" creationId="{03541C66-C32B-46D3-D17D-FF492C991E16}"/>
          </ac:spMkLst>
        </pc:spChg>
        <pc:spChg chg="add mod">
          <ac:chgData name="Tom Irvine" userId="262373fcfcd015cf" providerId="LiveId" clId="{3C89AC9C-B2C6-431B-938B-B7A22FB5427C}" dt="2026-03-15T20:18:56.250" v="908" actId="255"/>
          <ac:spMkLst>
            <pc:docMk/>
            <pc:sldMk cId="689714383" sldId="740"/>
            <ac:spMk id="7" creationId="{F75E6D6B-3FDB-3407-4CEF-60E414C58CBA}"/>
          </ac:spMkLst>
        </pc:spChg>
        <pc:cxnChg chg="add mod">
          <ac:chgData name="Tom Irvine" userId="262373fcfcd015cf" providerId="LiveId" clId="{3C89AC9C-B2C6-431B-938B-B7A22FB5427C}" dt="2026-03-15T19:40:03.390" v="585" actId="1076"/>
          <ac:cxnSpMkLst>
            <pc:docMk/>
            <pc:sldMk cId="689714383" sldId="740"/>
            <ac:cxnSpMk id="6" creationId="{A4D6C496-DDE9-E4DA-C2AB-9E444C084934}"/>
          </ac:cxnSpMkLst>
        </pc:cxnChg>
      </pc:sldChg>
      <pc:sldChg chg="addSp delSp modSp add mod">
        <pc:chgData name="Tom Irvine" userId="262373fcfcd015cf" providerId="LiveId" clId="{3C89AC9C-B2C6-431B-938B-B7A22FB5427C}" dt="2026-03-16T15:36:29.624" v="2604" actId="20577"/>
        <pc:sldMkLst>
          <pc:docMk/>
          <pc:sldMk cId="2220498382" sldId="741"/>
        </pc:sldMkLst>
        <pc:spChg chg="add mod">
          <ac:chgData name="Tom Irvine" userId="262373fcfcd015cf" providerId="LiveId" clId="{3C89AC9C-B2C6-431B-938B-B7A22FB5427C}" dt="2026-03-16T15:26:40.994" v="2342" actId="20577"/>
          <ac:spMkLst>
            <pc:docMk/>
            <pc:sldMk cId="2220498382" sldId="741"/>
            <ac:spMk id="3" creationId="{15E803A9-7059-ECEC-BDD0-8E3B61B8BC8D}"/>
          </ac:spMkLst>
        </pc:spChg>
        <pc:spChg chg="mod">
          <ac:chgData name="Tom Irvine" userId="262373fcfcd015cf" providerId="LiveId" clId="{3C89AC9C-B2C6-431B-938B-B7A22FB5427C}" dt="2026-03-16T15:36:29.624" v="2604" actId="20577"/>
          <ac:spMkLst>
            <pc:docMk/>
            <pc:sldMk cId="2220498382" sldId="741"/>
            <ac:spMk id="4" creationId="{E150991C-95C2-ADFA-9AA5-1648BCB1C468}"/>
          </ac:spMkLst>
        </pc:spChg>
        <pc:spChg chg="mod">
          <ac:chgData name="Tom Irvine" userId="262373fcfcd015cf" providerId="LiveId" clId="{3C89AC9C-B2C6-431B-938B-B7A22FB5427C}" dt="2026-03-16T15:27:20.814" v="2403" actId="14100"/>
          <ac:spMkLst>
            <pc:docMk/>
            <pc:sldMk cId="2220498382" sldId="741"/>
            <ac:spMk id="5" creationId="{6B5A6A28-144C-AB2F-703D-F9D0F873B834}"/>
          </ac:spMkLst>
        </pc:spChg>
        <pc:spChg chg="add">
          <ac:chgData name="Tom Irvine" userId="262373fcfcd015cf" providerId="LiveId" clId="{3C89AC9C-B2C6-431B-938B-B7A22FB5427C}" dt="2026-03-16T15:28:51.077" v="2419"/>
          <ac:spMkLst>
            <pc:docMk/>
            <pc:sldMk cId="2220498382" sldId="741"/>
            <ac:spMk id="6" creationId="{ABFA1745-DEDA-F821-6CF6-2DB5F7AC5283}"/>
          </ac:spMkLst>
        </pc:spChg>
        <pc:spChg chg="add">
          <ac:chgData name="Tom Irvine" userId="262373fcfcd015cf" providerId="LiveId" clId="{3C89AC9C-B2C6-431B-938B-B7A22FB5427C}" dt="2026-03-16T15:28:51.077" v="2419"/>
          <ac:spMkLst>
            <pc:docMk/>
            <pc:sldMk cId="2220498382" sldId="741"/>
            <ac:spMk id="8" creationId="{D79B9210-9C99-B369-1164-620EC214DE94}"/>
          </ac:spMkLst>
        </pc:spChg>
        <pc:picChg chg="add mod">
          <ac:chgData name="Tom Irvine" userId="262373fcfcd015cf" providerId="LiveId" clId="{3C89AC9C-B2C6-431B-938B-B7A22FB5427C}" dt="2026-03-16T15:26:43.429" v="2343" actId="1076"/>
          <ac:picMkLst>
            <pc:docMk/>
            <pc:sldMk cId="2220498382" sldId="741"/>
            <ac:picMk id="6146" creationId="{F5B910AF-F8F6-F88C-3D87-B9A60032BCB8}"/>
          </ac:picMkLst>
        </pc:picChg>
      </pc:sldChg>
      <pc:sldChg chg="addSp delSp modSp add mod">
        <pc:chgData name="Tom Irvine" userId="262373fcfcd015cf" providerId="LiveId" clId="{3C89AC9C-B2C6-431B-938B-B7A22FB5427C}" dt="2026-03-18T23:59:52.982" v="3995" actId="20577"/>
        <pc:sldMkLst>
          <pc:docMk/>
          <pc:sldMk cId="1707534232" sldId="742"/>
        </pc:sldMkLst>
        <pc:spChg chg="mod">
          <ac:chgData name="Tom Irvine" userId="262373fcfcd015cf" providerId="LiveId" clId="{3C89AC9C-B2C6-431B-938B-B7A22FB5427C}" dt="2026-03-15T22:47:25.088" v="2325" actId="20577"/>
          <ac:spMkLst>
            <pc:docMk/>
            <pc:sldMk cId="1707534232" sldId="742"/>
            <ac:spMk id="4" creationId="{5387E244-2AA1-B5C6-D722-234B2B0A115F}"/>
          </ac:spMkLst>
        </pc:spChg>
        <pc:spChg chg="mod">
          <ac:chgData name="Tom Irvine" userId="262373fcfcd015cf" providerId="LiveId" clId="{3C89AC9C-B2C6-431B-938B-B7A22FB5427C}" dt="2026-03-15T22:19:34.306" v="1820" actId="20577"/>
          <ac:spMkLst>
            <pc:docMk/>
            <pc:sldMk cId="1707534232" sldId="742"/>
            <ac:spMk id="5" creationId="{9120603A-1DE9-DCB8-3A5E-E92B289668D8}"/>
          </ac:spMkLst>
        </pc:spChg>
        <pc:graphicFrameChg chg="add mod modGraphic">
          <ac:chgData name="Tom Irvine" userId="262373fcfcd015cf" providerId="LiveId" clId="{3C89AC9C-B2C6-431B-938B-B7A22FB5427C}" dt="2026-03-18T23:59:52.982" v="3995" actId="20577"/>
          <ac:graphicFrameMkLst>
            <pc:docMk/>
            <pc:sldMk cId="1707534232" sldId="742"/>
            <ac:graphicFrameMk id="10" creationId="{F9EA420D-09B6-6906-D03B-9950A79715B3}"/>
          </ac:graphicFrameMkLst>
        </pc:graphicFrameChg>
        <pc:graphicFrameChg chg="add mod modGraphic">
          <ac:chgData name="Tom Irvine" userId="262373fcfcd015cf" providerId="LiveId" clId="{3C89AC9C-B2C6-431B-938B-B7A22FB5427C}" dt="2026-03-16T15:15:03.685" v="2331" actId="2711"/>
          <ac:graphicFrameMkLst>
            <pc:docMk/>
            <pc:sldMk cId="1707534232" sldId="742"/>
            <ac:graphicFrameMk id="11" creationId="{40938622-2BE2-F19B-8EAC-8312B234FF44}"/>
          </ac:graphicFrameMkLst>
        </pc:graphicFrameChg>
      </pc:sldChg>
      <pc:sldChg chg="addSp delSp modSp add mod ord">
        <pc:chgData name="Tom Irvine" userId="262373fcfcd015cf" providerId="LiveId" clId="{3C89AC9C-B2C6-431B-938B-B7A22FB5427C}" dt="2026-03-16T15:48:22.768" v="2706"/>
        <pc:sldMkLst>
          <pc:docMk/>
          <pc:sldMk cId="1591005467" sldId="743"/>
        </pc:sldMkLst>
        <pc:spChg chg="mod">
          <ac:chgData name="Tom Irvine" userId="262373fcfcd015cf" providerId="LiveId" clId="{3C89AC9C-B2C6-431B-938B-B7A22FB5427C}" dt="2026-03-16T15:38:31.380" v="2623" actId="20577"/>
          <ac:spMkLst>
            <pc:docMk/>
            <pc:sldMk cId="1591005467" sldId="743"/>
            <ac:spMk id="5" creationId="{363EE857-81F2-4CBC-2B70-48C66E82CBCC}"/>
          </ac:spMkLst>
        </pc:spChg>
        <pc:spChg chg="add mod">
          <ac:chgData name="Tom Irvine" userId="262373fcfcd015cf" providerId="LiveId" clId="{3C89AC9C-B2C6-431B-938B-B7A22FB5427C}" dt="2026-03-16T15:42:29.574" v="2657" actId="1076"/>
          <ac:spMkLst>
            <pc:docMk/>
            <pc:sldMk cId="1591005467" sldId="743"/>
            <ac:spMk id="6" creationId="{4D0DFD52-3C67-7339-EFE7-7E87C96F345B}"/>
          </ac:spMkLst>
        </pc:spChg>
        <pc:spChg chg="add mod">
          <ac:chgData name="Tom Irvine" userId="262373fcfcd015cf" providerId="LiveId" clId="{3C89AC9C-B2C6-431B-938B-B7A22FB5427C}" dt="2026-03-16T15:44:32.916" v="2673" actId="1076"/>
          <ac:spMkLst>
            <pc:docMk/>
            <pc:sldMk cId="1591005467" sldId="743"/>
            <ac:spMk id="7" creationId="{2ECFE4EC-000B-28A5-062C-01D9C21E33CC}"/>
          </ac:spMkLst>
        </pc:spChg>
        <pc:graphicFrameChg chg="add mod modGraphic">
          <ac:chgData name="Tom Irvine" userId="262373fcfcd015cf" providerId="LiveId" clId="{3C89AC9C-B2C6-431B-938B-B7A22FB5427C}" dt="2026-03-16T15:40:06.437" v="2633"/>
          <ac:graphicFrameMkLst>
            <pc:docMk/>
            <pc:sldMk cId="1591005467" sldId="743"/>
            <ac:graphicFrameMk id="3" creationId="{B24536A6-29CA-FFA5-51B9-89B9D1308E4E}"/>
          </ac:graphicFrameMkLst>
        </pc:graphicFrameChg>
      </pc:sldChg>
      <pc:sldChg chg="addSp delSp modSp add mod">
        <pc:chgData name="Tom Irvine" userId="262373fcfcd015cf" providerId="LiveId" clId="{3C89AC9C-B2C6-431B-938B-B7A22FB5427C}" dt="2026-03-16T15:49:37.103" v="2751" actId="255"/>
        <pc:sldMkLst>
          <pc:docMk/>
          <pc:sldMk cId="4133842783" sldId="744"/>
        </pc:sldMkLst>
        <pc:spChg chg="add mod">
          <ac:chgData name="Tom Irvine" userId="262373fcfcd015cf" providerId="LiveId" clId="{3C89AC9C-B2C6-431B-938B-B7A22FB5427C}" dt="2026-03-16T15:49:37.103" v="2751" actId="255"/>
          <ac:spMkLst>
            <pc:docMk/>
            <pc:sldMk cId="4133842783" sldId="744"/>
            <ac:spMk id="3" creationId="{A76AF79D-7579-BBEF-107A-FCBE018582BA}"/>
          </ac:spMkLst>
        </pc:spChg>
        <pc:spChg chg="mod">
          <ac:chgData name="Tom Irvine" userId="262373fcfcd015cf" providerId="LiveId" clId="{3C89AC9C-B2C6-431B-938B-B7A22FB5427C}" dt="2026-03-16T15:48:39.332" v="2747" actId="20577"/>
          <ac:spMkLst>
            <pc:docMk/>
            <pc:sldMk cId="4133842783" sldId="744"/>
            <ac:spMk id="5" creationId="{913FB696-E2AE-0711-B467-F72A3B71ADF2}"/>
          </ac:spMkLst>
        </pc:spChg>
        <pc:picChg chg="add mod">
          <ac:chgData name="Tom Irvine" userId="262373fcfcd015cf" providerId="LiveId" clId="{3C89AC9C-B2C6-431B-938B-B7A22FB5427C}" dt="2026-03-16T15:48:20.741" v="2704" actId="1076"/>
          <ac:picMkLst>
            <pc:docMk/>
            <pc:sldMk cId="4133842783" sldId="744"/>
            <ac:picMk id="8194" creationId="{AFE04358-B3B5-FF67-AB20-00059D5D50CC}"/>
          </ac:picMkLst>
        </pc:picChg>
      </pc:sldChg>
      <pc:sldChg chg="addSp delSp modSp add mod">
        <pc:chgData name="Tom Irvine" userId="262373fcfcd015cf" providerId="LiveId" clId="{3C89AC9C-B2C6-431B-938B-B7A22FB5427C}" dt="2026-03-16T16:13:06.382" v="3097" actId="20577"/>
        <pc:sldMkLst>
          <pc:docMk/>
          <pc:sldMk cId="3247094507" sldId="745"/>
        </pc:sldMkLst>
        <pc:spChg chg="mod">
          <ac:chgData name="Tom Irvine" userId="262373fcfcd015cf" providerId="LiveId" clId="{3C89AC9C-B2C6-431B-938B-B7A22FB5427C}" dt="2026-03-16T16:11:06.060" v="3052" actId="1076"/>
          <ac:spMkLst>
            <pc:docMk/>
            <pc:sldMk cId="3247094507" sldId="745"/>
            <ac:spMk id="3" creationId="{19233A22-3DB1-D288-984E-BCB1FD1EF83F}"/>
          </ac:spMkLst>
        </pc:spChg>
        <pc:spChg chg="add mod">
          <ac:chgData name="Tom Irvine" userId="262373fcfcd015cf" providerId="LiveId" clId="{3C89AC9C-B2C6-431B-938B-B7A22FB5427C}" dt="2026-03-16T16:13:06.382" v="3097" actId="20577"/>
          <ac:spMkLst>
            <pc:docMk/>
            <pc:sldMk cId="3247094507" sldId="745"/>
            <ac:spMk id="4" creationId="{AFFF5246-9C80-B789-D252-938EE0752F10}"/>
          </ac:spMkLst>
        </pc:spChg>
        <pc:spChg chg="mod">
          <ac:chgData name="Tom Irvine" userId="262373fcfcd015cf" providerId="LiveId" clId="{3C89AC9C-B2C6-431B-938B-B7A22FB5427C}" dt="2026-03-16T16:08:07.711" v="2961" actId="20577"/>
          <ac:spMkLst>
            <pc:docMk/>
            <pc:sldMk cId="3247094507" sldId="745"/>
            <ac:spMk id="5" creationId="{8E3774A7-7F1C-632B-C935-E1CE1A00105A}"/>
          </ac:spMkLst>
        </pc:spChg>
        <pc:picChg chg="add mod">
          <ac:chgData name="Tom Irvine" userId="262373fcfcd015cf" providerId="LiveId" clId="{3C89AC9C-B2C6-431B-938B-B7A22FB5427C}" dt="2026-03-16T16:11:43.860" v="3060" actId="1076"/>
          <ac:picMkLst>
            <pc:docMk/>
            <pc:sldMk cId="3247094507" sldId="745"/>
            <ac:picMk id="2" creationId="{37AE47F1-0AF0-7C97-8A38-759DEE9A188E}"/>
          </ac:picMkLst>
        </pc:picChg>
      </pc:sldChg>
      <pc:sldChg chg="addSp delSp modSp add mod">
        <pc:chgData name="Tom Irvine" userId="262373fcfcd015cf" providerId="LiveId" clId="{3C89AC9C-B2C6-431B-938B-B7A22FB5427C}" dt="2026-03-16T16:18:44.398" v="3192" actId="1076"/>
        <pc:sldMkLst>
          <pc:docMk/>
          <pc:sldMk cId="2345788221" sldId="746"/>
        </pc:sldMkLst>
        <pc:spChg chg="mod">
          <ac:chgData name="Tom Irvine" userId="262373fcfcd015cf" providerId="LiveId" clId="{3C89AC9C-B2C6-431B-938B-B7A22FB5427C}" dt="2026-03-16T16:18:42.822" v="3191" actId="14100"/>
          <ac:spMkLst>
            <pc:docMk/>
            <pc:sldMk cId="2345788221" sldId="746"/>
            <ac:spMk id="4" creationId="{1D990C2C-BFDD-1393-8302-2B1AC1809E83}"/>
          </ac:spMkLst>
        </pc:spChg>
        <pc:spChg chg="mod">
          <ac:chgData name="Tom Irvine" userId="262373fcfcd015cf" providerId="LiveId" clId="{3C89AC9C-B2C6-431B-938B-B7A22FB5427C}" dt="2026-03-16T16:15:03.362" v="3145" actId="20577"/>
          <ac:spMkLst>
            <pc:docMk/>
            <pc:sldMk cId="2345788221" sldId="746"/>
            <ac:spMk id="5" creationId="{0F2B9F48-B01A-D326-8CF9-BAA895E48D5C}"/>
          </ac:spMkLst>
        </pc:spChg>
        <pc:picChg chg="add mod">
          <ac:chgData name="Tom Irvine" userId="262373fcfcd015cf" providerId="LiveId" clId="{3C89AC9C-B2C6-431B-938B-B7A22FB5427C}" dt="2026-03-16T16:18:44.398" v="3192" actId="1076"/>
          <ac:picMkLst>
            <pc:docMk/>
            <pc:sldMk cId="2345788221" sldId="746"/>
            <ac:picMk id="12" creationId="{D50C29D1-4FC7-8B1C-9F32-313C1492A246}"/>
          </ac:picMkLst>
        </pc:picChg>
      </pc:sldChg>
      <pc:sldChg chg="addSp delSp modSp add mod">
        <pc:chgData name="Tom Irvine" userId="262373fcfcd015cf" providerId="LiveId" clId="{3C89AC9C-B2C6-431B-938B-B7A22FB5427C}" dt="2026-03-16T23:36:01.161" v="3579" actId="20577"/>
        <pc:sldMkLst>
          <pc:docMk/>
          <pc:sldMk cId="4227647016" sldId="747"/>
        </pc:sldMkLst>
        <pc:spChg chg="mod">
          <ac:chgData name="Tom Irvine" userId="262373fcfcd015cf" providerId="LiveId" clId="{3C89AC9C-B2C6-431B-938B-B7A22FB5427C}" dt="2026-03-16T18:25:42.912" v="3407" actId="1076"/>
          <ac:spMkLst>
            <pc:docMk/>
            <pc:sldMk cId="4227647016" sldId="747"/>
            <ac:spMk id="4" creationId="{89CB1847-C3C4-6EE2-848E-BE1252329FD7}"/>
          </ac:spMkLst>
        </pc:spChg>
        <pc:spChg chg="mod">
          <ac:chgData name="Tom Irvine" userId="262373fcfcd015cf" providerId="LiveId" clId="{3C89AC9C-B2C6-431B-938B-B7A22FB5427C}" dt="2026-03-16T16:52:02.847" v="3297" actId="21"/>
          <ac:spMkLst>
            <pc:docMk/>
            <pc:sldMk cId="4227647016" sldId="747"/>
            <ac:spMk id="5" creationId="{FECD9187-CE8C-7FC0-6AB2-0338E1675D76}"/>
          </ac:spMkLst>
        </pc:spChg>
        <pc:spChg chg="add mod">
          <ac:chgData name="Tom Irvine" userId="262373fcfcd015cf" providerId="LiveId" clId="{3C89AC9C-B2C6-431B-938B-B7A22FB5427C}" dt="2026-03-16T23:36:01.161" v="3579" actId="20577"/>
          <ac:spMkLst>
            <pc:docMk/>
            <pc:sldMk cId="4227647016" sldId="747"/>
            <ac:spMk id="8" creationId="{88081337-365B-3F3E-DC9E-C2310C2ACB6A}"/>
          </ac:spMkLst>
        </pc:spChg>
        <pc:picChg chg="add mod">
          <ac:chgData name="Tom Irvine" userId="262373fcfcd015cf" providerId="LiveId" clId="{3C89AC9C-B2C6-431B-938B-B7A22FB5427C}" dt="2026-03-16T18:25:47.184" v="3409" actId="1076"/>
          <ac:picMkLst>
            <pc:docMk/>
            <pc:sldMk cId="4227647016" sldId="747"/>
            <ac:picMk id="7" creationId="{EFB59772-8CB3-5F0F-07A6-C4719265E904}"/>
          </ac:picMkLst>
        </pc:picChg>
      </pc:sldChg>
      <pc:sldChg chg="addSp delSp modSp add mod">
        <pc:chgData name="Tom Irvine" userId="262373fcfcd015cf" providerId="LiveId" clId="{3C89AC9C-B2C6-431B-938B-B7A22FB5427C}" dt="2026-03-16T23:35:08.270" v="3569" actId="20577"/>
        <pc:sldMkLst>
          <pc:docMk/>
          <pc:sldMk cId="3630194663" sldId="748"/>
        </pc:sldMkLst>
        <pc:spChg chg="mod">
          <ac:chgData name="Tom Irvine" userId="262373fcfcd015cf" providerId="LiveId" clId="{3C89AC9C-B2C6-431B-938B-B7A22FB5427C}" dt="2026-03-16T23:34:58.088" v="3564" actId="255"/>
          <ac:spMkLst>
            <pc:docMk/>
            <pc:sldMk cId="3630194663" sldId="748"/>
            <ac:spMk id="4" creationId="{73FE9E82-20AA-9036-0B9F-0122EBD33382}"/>
          </ac:spMkLst>
        </pc:spChg>
        <pc:spChg chg="mod">
          <ac:chgData name="Tom Irvine" userId="262373fcfcd015cf" providerId="LiveId" clId="{3C89AC9C-B2C6-431B-938B-B7A22FB5427C}" dt="2026-03-16T23:31:26.680" v="3500" actId="20577"/>
          <ac:spMkLst>
            <pc:docMk/>
            <pc:sldMk cId="3630194663" sldId="748"/>
            <ac:spMk id="5" creationId="{F339BA94-AE2F-8310-E81A-7DE329AD9738}"/>
          </ac:spMkLst>
        </pc:spChg>
        <pc:spChg chg="add mod">
          <ac:chgData name="Tom Irvine" userId="262373fcfcd015cf" providerId="LiveId" clId="{3C89AC9C-B2C6-431B-938B-B7A22FB5427C}" dt="2026-03-16T23:35:08.270" v="3569" actId="20577"/>
          <ac:spMkLst>
            <pc:docMk/>
            <pc:sldMk cId="3630194663" sldId="748"/>
            <ac:spMk id="9" creationId="{212B01D9-EFB2-419F-68D6-4C7157B7B3B2}"/>
          </ac:spMkLst>
        </pc:spChg>
        <pc:picChg chg="add mod">
          <ac:chgData name="Tom Irvine" userId="262373fcfcd015cf" providerId="LiveId" clId="{3C89AC9C-B2C6-431B-938B-B7A22FB5427C}" dt="2026-03-16T23:31:09.721" v="3465" actId="1076"/>
          <ac:picMkLst>
            <pc:docMk/>
            <pc:sldMk cId="3630194663" sldId="748"/>
            <ac:picMk id="8" creationId="{2B0169A0-ADF3-C526-413B-DBA170CD7AB5}"/>
          </ac:picMkLst>
        </pc:picChg>
      </pc:sldChg>
      <pc:sldChg chg="addSp delSp modSp add mod">
        <pc:chgData name="Tom Irvine" userId="262373fcfcd015cf" providerId="LiveId" clId="{3C89AC9C-B2C6-431B-938B-B7A22FB5427C}" dt="2026-03-17T20:57:29.751" v="3989" actId="1076"/>
        <pc:sldMkLst>
          <pc:docMk/>
          <pc:sldMk cId="1369006608" sldId="749"/>
        </pc:sldMkLst>
        <pc:spChg chg="mod">
          <ac:chgData name="Tom Irvine" userId="262373fcfcd015cf" providerId="LiveId" clId="{3C89AC9C-B2C6-431B-938B-B7A22FB5427C}" dt="2026-03-17T20:57:29.751" v="3989" actId="1076"/>
          <ac:spMkLst>
            <pc:docMk/>
            <pc:sldMk cId="1369006608" sldId="749"/>
            <ac:spMk id="4" creationId="{3C7245FE-5D82-52FA-62C9-A217AFFA224D}"/>
          </ac:spMkLst>
        </pc:spChg>
      </pc:sldChg>
      <pc:sldChg chg="addSp delSp modSp add mod">
        <pc:chgData name="Tom Irvine" userId="262373fcfcd015cf" providerId="LiveId" clId="{3C89AC9C-B2C6-431B-938B-B7A22FB5427C}" dt="2026-03-20T21:52:24.250" v="4030" actId="1076"/>
        <pc:sldMkLst>
          <pc:docMk/>
          <pc:sldMk cId="3124270314" sldId="750"/>
        </pc:sldMkLst>
        <pc:spChg chg="del">
          <ac:chgData name="Tom Irvine" userId="262373fcfcd015cf" providerId="LiveId" clId="{3C89AC9C-B2C6-431B-938B-B7A22FB5427C}" dt="2026-03-20T21:49:40.526" v="4022" actId="21"/>
          <ac:spMkLst>
            <pc:docMk/>
            <pc:sldMk cId="3124270314" sldId="750"/>
            <ac:spMk id="2" creationId="{767C5DB8-10FC-ED53-9EE6-CA9DFDBB76D1}"/>
          </ac:spMkLst>
        </pc:spChg>
        <pc:spChg chg="del">
          <ac:chgData name="Tom Irvine" userId="262373fcfcd015cf" providerId="LiveId" clId="{3C89AC9C-B2C6-431B-938B-B7A22FB5427C}" dt="2026-03-20T21:49:31.487" v="4020" actId="21"/>
          <ac:spMkLst>
            <pc:docMk/>
            <pc:sldMk cId="3124270314" sldId="750"/>
            <ac:spMk id="3" creationId="{FBD100AA-A232-3F2B-B6A6-BD01293485D1}"/>
          </ac:spMkLst>
        </pc:spChg>
        <pc:spChg chg="del">
          <ac:chgData name="Tom Irvine" userId="262373fcfcd015cf" providerId="LiveId" clId="{3C89AC9C-B2C6-431B-938B-B7A22FB5427C}" dt="2026-03-20T21:49:29.643" v="4019" actId="21"/>
          <ac:spMkLst>
            <pc:docMk/>
            <pc:sldMk cId="3124270314" sldId="750"/>
            <ac:spMk id="4" creationId="{15B05798-1CC3-EC9D-475E-D19659924022}"/>
          </ac:spMkLst>
        </pc:spChg>
        <pc:spChg chg="del">
          <ac:chgData name="Tom Irvine" userId="262373fcfcd015cf" providerId="LiveId" clId="{3C89AC9C-B2C6-431B-938B-B7A22FB5427C}" dt="2026-03-20T21:49:34.195" v="4021" actId="21"/>
          <ac:spMkLst>
            <pc:docMk/>
            <pc:sldMk cId="3124270314" sldId="750"/>
            <ac:spMk id="5" creationId="{63B808B6-4B41-2ABB-CBE8-FFC26ECA32D6}"/>
          </ac:spMkLst>
        </pc:spChg>
        <pc:picChg chg="add mod">
          <ac:chgData name="Tom Irvine" userId="262373fcfcd015cf" providerId="LiveId" clId="{3C89AC9C-B2C6-431B-938B-B7A22FB5427C}" dt="2026-03-20T21:52:24.250" v="4030" actId="1076"/>
          <ac:picMkLst>
            <pc:docMk/>
            <pc:sldMk cId="3124270314" sldId="750"/>
            <ac:picMk id="9" creationId="{B3F1957D-74C2-3197-A66E-1FBA8E18C7E7}"/>
          </ac:picMkLst>
        </pc:picChg>
        <pc:picChg chg="del">
          <ac:chgData name="Tom Irvine" userId="262373fcfcd015cf" providerId="LiveId" clId="{3C89AC9C-B2C6-431B-938B-B7A22FB5427C}" dt="2026-03-20T21:49:27.838" v="4018" actId="21"/>
          <ac:picMkLst>
            <pc:docMk/>
            <pc:sldMk cId="3124270314" sldId="750"/>
            <ac:picMk id="6146" creationId="{85C7414D-E7D3-3D93-2CD9-6E201612482F}"/>
          </ac:picMkLst>
        </pc:picChg>
      </pc:sldChg>
      <pc:sldChg chg="addSp modSp add mod">
        <pc:chgData name="Tom Irvine" userId="262373fcfcd015cf" providerId="LiveId" clId="{3C89AC9C-B2C6-431B-938B-B7A22FB5427C}" dt="2026-03-20T21:55:21.318" v="4034" actId="1076"/>
        <pc:sldMkLst>
          <pc:docMk/>
          <pc:sldMk cId="1326490237" sldId="751"/>
        </pc:sldMkLst>
        <pc:picChg chg="add mod">
          <ac:chgData name="Tom Irvine" userId="262373fcfcd015cf" providerId="LiveId" clId="{3C89AC9C-B2C6-431B-938B-B7A22FB5427C}" dt="2026-03-20T21:55:21.318" v="4034" actId="1076"/>
          <ac:picMkLst>
            <pc:docMk/>
            <pc:sldMk cId="1326490237" sldId="751"/>
            <ac:picMk id="3" creationId="{9955AF8C-9D50-87B6-23F6-2C3F8E9D8B21}"/>
          </ac:picMkLst>
        </pc:picChg>
      </pc:sldChg>
      <pc:sldChg chg="add del">
        <pc:chgData name="Tom Irvine" userId="262373fcfcd015cf" providerId="LiveId" clId="{3C89AC9C-B2C6-431B-938B-B7A22FB5427C}" dt="2026-03-20T22:36:36.287" v="4445" actId="47"/>
        <pc:sldMkLst>
          <pc:docMk/>
          <pc:sldMk cId="1895753433" sldId="752"/>
        </pc:sldMkLst>
      </pc:sldChg>
      <pc:sldChg chg="add del">
        <pc:chgData name="Tom Irvine" userId="262373fcfcd015cf" providerId="LiveId" clId="{3C89AC9C-B2C6-431B-938B-B7A22FB5427C}" dt="2026-03-20T22:36:34.671" v="4444" actId="47"/>
        <pc:sldMkLst>
          <pc:docMk/>
          <pc:sldMk cId="2891658342" sldId="753"/>
        </pc:sldMkLst>
      </pc:sldChg>
      <pc:sldChg chg="add del">
        <pc:chgData name="Tom Irvine" userId="262373fcfcd015cf" providerId="LiveId" clId="{3C89AC9C-B2C6-431B-938B-B7A22FB5427C}" dt="2026-03-20T21:56:28.683" v="4038"/>
        <pc:sldMkLst>
          <pc:docMk/>
          <pc:sldMk cId="1914461058" sldId="754"/>
        </pc:sldMkLst>
      </pc:sldChg>
      <pc:sldChg chg="addSp modSp add mod">
        <pc:chgData name="Tom Irvine" userId="262373fcfcd015cf" providerId="LiveId" clId="{3C89AC9C-B2C6-431B-938B-B7A22FB5427C}" dt="2026-03-20T22:03:04.159" v="4048" actId="1076"/>
        <pc:sldMkLst>
          <pc:docMk/>
          <pc:sldMk cId="2494298607" sldId="754"/>
        </pc:sldMkLst>
        <pc:picChg chg="add mod">
          <ac:chgData name="Tom Irvine" userId="262373fcfcd015cf" providerId="LiveId" clId="{3C89AC9C-B2C6-431B-938B-B7A22FB5427C}" dt="2026-03-20T22:03:04.159" v="4048" actId="1076"/>
          <ac:picMkLst>
            <pc:docMk/>
            <pc:sldMk cId="2494298607" sldId="754"/>
            <ac:picMk id="3" creationId="{7F5BDAF8-80A2-3773-CED8-9F650098E5E1}"/>
          </ac:picMkLst>
        </pc:picChg>
      </pc:sldChg>
      <pc:sldChg chg="add del">
        <pc:chgData name="Tom Irvine" userId="262373fcfcd015cf" providerId="LiveId" clId="{3C89AC9C-B2C6-431B-938B-B7A22FB5427C}" dt="2026-03-20T21:56:28.076" v="4037"/>
        <pc:sldMkLst>
          <pc:docMk/>
          <pc:sldMk cId="543706259" sldId="755"/>
        </pc:sldMkLst>
      </pc:sldChg>
      <pc:sldChg chg="addSp modSp add mod">
        <pc:chgData name="Tom Irvine" userId="262373fcfcd015cf" providerId="LiveId" clId="{3C89AC9C-B2C6-431B-938B-B7A22FB5427C}" dt="2026-03-20T22:02:24.418" v="4043" actId="1076"/>
        <pc:sldMkLst>
          <pc:docMk/>
          <pc:sldMk cId="2575933305" sldId="755"/>
        </pc:sldMkLst>
        <pc:picChg chg="add mod">
          <ac:chgData name="Tom Irvine" userId="262373fcfcd015cf" providerId="LiveId" clId="{3C89AC9C-B2C6-431B-938B-B7A22FB5427C}" dt="2026-03-20T22:02:24.418" v="4043" actId="1076"/>
          <ac:picMkLst>
            <pc:docMk/>
            <pc:sldMk cId="2575933305" sldId="755"/>
            <ac:picMk id="3" creationId="{351376CA-85F3-04B8-824E-553E3430200C}"/>
          </ac:picMkLst>
        </pc:picChg>
      </pc:sldChg>
      <pc:sldChg chg="addSp delSp modSp add mod">
        <pc:chgData name="Tom Irvine" userId="262373fcfcd015cf" providerId="LiveId" clId="{3C89AC9C-B2C6-431B-938B-B7A22FB5427C}" dt="2026-03-20T22:18:20.928" v="4121" actId="1076"/>
        <pc:sldMkLst>
          <pc:docMk/>
          <pc:sldMk cId="653102255" sldId="756"/>
        </pc:sldMkLst>
        <pc:spChg chg="add mod">
          <ac:chgData name="Tom Irvine" userId="262373fcfcd015cf" providerId="LiveId" clId="{3C89AC9C-B2C6-431B-938B-B7A22FB5427C}" dt="2026-03-20T22:04:35.575" v="4052" actId="1076"/>
          <ac:spMkLst>
            <pc:docMk/>
            <pc:sldMk cId="653102255" sldId="756"/>
            <ac:spMk id="2" creationId="{C1B55901-E739-EB77-6392-36BAFC7C24CA}"/>
          </ac:spMkLst>
        </pc:spChg>
        <pc:spChg chg="add mod">
          <ac:chgData name="Tom Irvine" userId="262373fcfcd015cf" providerId="LiveId" clId="{3C89AC9C-B2C6-431B-938B-B7A22FB5427C}" dt="2026-03-20T22:18:20.928" v="4121" actId="1076"/>
          <ac:spMkLst>
            <pc:docMk/>
            <pc:sldMk cId="653102255" sldId="756"/>
            <ac:spMk id="4" creationId="{EDD0B9D5-DCAB-3113-D69C-56A0A512C954}"/>
          </ac:spMkLst>
        </pc:spChg>
        <pc:spChg chg="add mod">
          <ac:chgData name="Tom Irvine" userId="262373fcfcd015cf" providerId="LiveId" clId="{3C89AC9C-B2C6-431B-938B-B7A22FB5427C}" dt="2026-03-20T22:07:44.791" v="4092" actId="20577"/>
          <ac:spMkLst>
            <pc:docMk/>
            <pc:sldMk cId="653102255" sldId="756"/>
            <ac:spMk id="5" creationId="{4B9025EA-373D-C675-8A42-A1FE464847E3}"/>
          </ac:spMkLst>
        </pc:spChg>
        <pc:picChg chg="del">
          <ac:chgData name="Tom Irvine" userId="262373fcfcd015cf" providerId="LiveId" clId="{3C89AC9C-B2C6-431B-938B-B7A22FB5427C}" dt="2026-03-20T22:04:24.704" v="4050" actId="21"/>
          <ac:picMkLst>
            <pc:docMk/>
            <pc:sldMk cId="653102255" sldId="756"/>
            <ac:picMk id="3" creationId="{7A0EB0E2-ACF4-CD5D-4190-FB20660CDB63}"/>
          </ac:picMkLst>
        </pc:picChg>
      </pc:sldChg>
      <pc:sldChg chg="addSp modSp add mod">
        <pc:chgData name="Tom Irvine" userId="262373fcfcd015cf" providerId="LiveId" clId="{3C89AC9C-B2C6-431B-938B-B7A22FB5427C}" dt="2026-03-21T12:56:07.482" v="5146" actId="255"/>
        <pc:sldMkLst>
          <pc:docMk/>
          <pc:sldMk cId="4043300836" sldId="757"/>
        </pc:sldMkLst>
        <pc:spChg chg="mod">
          <ac:chgData name="Tom Irvine" userId="262373fcfcd015cf" providerId="LiveId" clId="{3C89AC9C-B2C6-431B-938B-B7A22FB5427C}" dt="2026-03-21T12:56:07.482" v="5146" actId="255"/>
          <ac:spMkLst>
            <pc:docMk/>
            <pc:sldMk cId="4043300836" sldId="757"/>
            <ac:spMk id="4" creationId="{92872336-F57C-F1DB-1132-97449D8FEF41}"/>
          </ac:spMkLst>
        </pc:spChg>
        <pc:spChg chg="mod">
          <ac:chgData name="Tom Irvine" userId="262373fcfcd015cf" providerId="LiveId" clId="{3C89AC9C-B2C6-431B-938B-B7A22FB5427C}" dt="2026-03-20T22:27:33.250" v="4147" actId="20577"/>
          <ac:spMkLst>
            <pc:docMk/>
            <pc:sldMk cId="4043300836" sldId="757"/>
            <ac:spMk id="5" creationId="{3C9F7261-B0BA-B652-11A9-EF1066D799D7}"/>
          </ac:spMkLst>
        </pc:spChg>
        <pc:picChg chg="add mod">
          <ac:chgData name="Tom Irvine" userId="262373fcfcd015cf" providerId="LiveId" clId="{3C89AC9C-B2C6-431B-938B-B7A22FB5427C}" dt="2026-03-21T12:55:23.947" v="5142" actId="1076"/>
          <ac:picMkLst>
            <pc:docMk/>
            <pc:sldMk cId="4043300836" sldId="757"/>
            <ac:picMk id="1026" creationId="{D463E450-9CA7-E4C6-9FBB-93FA7DDBCA13}"/>
          </ac:picMkLst>
        </pc:picChg>
      </pc:sldChg>
      <pc:sldChg chg="addSp delSp modSp add mod">
        <pc:chgData name="Tom Irvine" userId="262373fcfcd015cf" providerId="LiveId" clId="{3C89AC9C-B2C6-431B-938B-B7A22FB5427C}" dt="2026-03-20T22:46:41.174" v="4459" actId="1076"/>
        <pc:sldMkLst>
          <pc:docMk/>
          <pc:sldMk cId="2407031697" sldId="758"/>
        </pc:sldMkLst>
        <pc:picChg chg="del">
          <ac:chgData name="Tom Irvine" userId="262373fcfcd015cf" providerId="LiveId" clId="{3C89AC9C-B2C6-431B-938B-B7A22FB5427C}" dt="2026-03-20T22:37:46.790" v="4447" actId="21"/>
          <ac:picMkLst>
            <pc:docMk/>
            <pc:sldMk cId="2407031697" sldId="758"/>
            <ac:picMk id="3" creationId="{653EB704-8F1E-E74F-74F2-2073AC5555B3}"/>
          </ac:picMkLst>
        </pc:picChg>
        <pc:picChg chg="add mod">
          <ac:chgData name="Tom Irvine" userId="262373fcfcd015cf" providerId="LiveId" clId="{3C89AC9C-B2C6-431B-938B-B7A22FB5427C}" dt="2026-03-20T22:46:41.174" v="4459" actId="1076"/>
          <ac:picMkLst>
            <pc:docMk/>
            <pc:sldMk cId="2407031697" sldId="758"/>
            <ac:picMk id="4" creationId="{72DD0B37-D831-8430-B7F1-533A321F04A4}"/>
          </ac:picMkLst>
        </pc:picChg>
      </pc:sldChg>
      <pc:sldChg chg="addSp modSp add mod">
        <pc:chgData name="Tom Irvine" userId="262373fcfcd015cf" providerId="LiveId" clId="{3C89AC9C-B2C6-431B-938B-B7A22FB5427C}" dt="2026-03-20T22:46:04.053" v="4455" actId="1076"/>
        <pc:sldMkLst>
          <pc:docMk/>
          <pc:sldMk cId="3491540379" sldId="759"/>
        </pc:sldMkLst>
        <pc:picChg chg="add mod">
          <ac:chgData name="Tom Irvine" userId="262373fcfcd015cf" providerId="LiveId" clId="{3C89AC9C-B2C6-431B-938B-B7A22FB5427C}" dt="2026-03-20T22:46:04.053" v="4455" actId="1076"/>
          <ac:picMkLst>
            <pc:docMk/>
            <pc:sldMk cId="3491540379" sldId="759"/>
            <ac:picMk id="3" creationId="{0E112176-7323-01B0-77A6-46B2BAF76688}"/>
          </ac:picMkLst>
        </pc:picChg>
      </pc:sldChg>
      <pc:sldChg chg="addSp modSp add mod">
        <pc:chgData name="Tom Irvine" userId="262373fcfcd015cf" providerId="LiveId" clId="{3C89AC9C-B2C6-431B-938B-B7A22FB5427C}" dt="2026-03-20T22:45:35.779" v="4452" actId="1076"/>
        <pc:sldMkLst>
          <pc:docMk/>
          <pc:sldMk cId="1214625301" sldId="760"/>
        </pc:sldMkLst>
        <pc:picChg chg="add mod">
          <ac:chgData name="Tom Irvine" userId="262373fcfcd015cf" providerId="LiveId" clId="{3C89AC9C-B2C6-431B-938B-B7A22FB5427C}" dt="2026-03-20T22:45:35.779" v="4452" actId="1076"/>
          <ac:picMkLst>
            <pc:docMk/>
            <pc:sldMk cId="1214625301" sldId="760"/>
            <ac:picMk id="3" creationId="{097B18B2-082E-A091-2DE0-7DEDE79A8D56}"/>
          </ac:picMkLst>
        </pc:picChg>
      </pc:sldChg>
      <pc:sldChg chg="addSp delSp modSp add mod">
        <pc:chgData name="Tom Irvine" userId="262373fcfcd015cf" providerId="LiveId" clId="{3C89AC9C-B2C6-431B-938B-B7A22FB5427C}" dt="2026-03-20T22:51:05.172" v="4507" actId="1076"/>
        <pc:sldMkLst>
          <pc:docMk/>
          <pc:sldMk cId="1790346265" sldId="761"/>
        </pc:sldMkLst>
        <pc:spChg chg="del">
          <ac:chgData name="Tom Irvine" userId="262373fcfcd015cf" providerId="LiveId" clId="{3C89AC9C-B2C6-431B-938B-B7A22FB5427C}" dt="2026-03-20T22:49:39.356" v="4462" actId="21"/>
          <ac:spMkLst>
            <pc:docMk/>
            <pc:sldMk cId="1790346265" sldId="761"/>
            <ac:spMk id="4" creationId="{03C14BBD-1FAA-4D90-6C08-96187AC11243}"/>
          </ac:spMkLst>
        </pc:spChg>
        <pc:spChg chg="mod">
          <ac:chgData name="Tom Irvine" userId="262373fcfcd015cf" providerId="LiveId" clId="{3C89AC9C-B2C6-431B-938B-B7A22FB5427C}" dt="2026-03-20T22:49:53.840" v="4497" actId="20577"/>
          <ac:spMkLst>
            <pc:docMk/>
            <pc:sldMk cId="1790346265" sldId="761"/>
            <ac:spMk id="5" creationId="{AB6F198F-3DD9-1525-4462-B6FD9146747F}"/>
          </ac:spMkLst>
        </pc:spChg>
        <pc:spChg chg="add mod">
          <ac:chgData name="Tom Irvine" userId="262373fcfcd015cf" providerId="LiveId" clId="{3C89AC9C-B2C6-431B-938B-B7A22FB5427C}" dt="2026-03-20T22:51:05.172" v="4507" actId="1076"/>
          <ac:spMkLst>
            <pc:docMk/>
            <pc:sldMk cId="1790346265" sldId="761"/>
            <ac:spMk id="7" creationId="{CAB62EDC-B3AD-4659-D97E-C1E15B543A65}"/>
          </ac:spMkLst>
        </pc:spChg>
        <pc:picChg chg="add del">
          <ac:chgData name="Tom Irvine" userId="262373fcfcd015cf" providerId="LiveId" clId="{3C89AC9C-B2C6-431B-938B-B7A22FB5427C}" dt="2026-03-20T22:50:09.575" v="4499" actId="21"/>
          <ac:picMkLst>
            <pc:docMk/>
            <pc:sldMk cId="1790346265" sldId="761"/>
            <ac:picMk id="6" creationId="{DC0CF41E-2BA6-4A6F-CA4B-87FEF0DEA864}"/>
          </ac:picMkLst>
        </pc:picChg>
        <pc:picChg chg="del">
          <ac:chgData name="Tom Irvine" userId="262373fcfcd015cf" providerId="LiveId" clId="{3C89AC9C-B2C6-431B-938B-B7A22FB5427C}" dt="2026-03-20T22:49:37.780" v="4461" actId="21"/>
          <ac:picMkLst>
            <pc:docMk/>
            <pc:sldMk cId="1790346265" sldId="761"/>
            <ac:picMk id="12" creationId="{D192EF87-D768-4819-054C-31AF2D405A2F}"/>
          </ac:picMkLst>
        </pc:picChg>
        <pc:picChg chg="add mod">
          <ac:chgData name="Tom Irvine" userId="262373fcfcd015cf" providerId="LiveId" clId="{3C89AC9C-B2C6-431B-938B-B7A22FB5427C}" dt="2026-03-20T22:50:27.657" v="4501" actId="1076"/>
          <ac:picMkLst>
            <pc:docMk/>
            <pc:sldMk cId="1790346265" sldId="761"/>
            <ac:picMk id="4098" creationId="{D74C425E-9B33-FE39-E779-45304340CCE0}"/>
          </ac:picMkLst>
        </pc:picChg>
      </pc:sldChg>
      <pc:sldChg chg="modSp add del mod">
        <pc:chgData name="Tom Irvine" userId="262373fcfcd015cf" providerId="LiveId" clId="{3C89AC9C-B2C6-431B-938B-B7A22FB5427C}" dt="2026-03-21T00:51:59.692" v="4510" actId="2696"/>
        <pc:sldMkLst>
          <pc:docMk/>
          <pc:sldMk cId="2698221984" sldId="762"/>
        </pc:sldMkLst>
        <pc:spChg chg="mod">
          <ac:chgData name="Tom Irvine" userId="262373fcfcd015cf" providerId="LiveId" clId="{3C89AC9C-B2C6-431B-938B-B7A22FB5427C}" dt="2026-03-21T00:50:01.367" v="4509" actId="21"/>
          <ac:spMkLst>
            <pc:docMk/>
            <pc:sldMk cId="2698221984" sldId="762"/>
            <ac:spMk id="4" creationId="{B1F23463-9E60-68FE-8DEF-0CCBBB499784}"/>
          </ac:spMkLst>
        </pc:spChg>
      </pc:sldChg>
      <pc:sldChg chg="delSp modSp add mod">
        <pc:chgData name="Tom Irvine" userId="262373fcfcd015cf" providerId="LiveId" clId="{3C89AC9C-B2C6-431B-938B-B7A22FB5427C}" dt="2026-03-21T00:59:34.668" v="4838" actId="1076"/>
        <pc:sldMkLst>
          <pc:docMk/>
          <pc:sldMk cId="3578064773" sldId="762"/>
        </pc:sldMkLst>
        <pc:spChg chg="del">
          <ac:chgData name="Tom Irvine" userId="262373fcfcd015cf" providerId="LiveId" clId="{3C89AC9C-B2C6-431B-938B-B7A22FB5427C}" dt="2026-03-21T00:53:06.626" v="4512" actId="21"/>
          <ac:spMkLst>
            <pc:docMk/>
            <pc:sldMk cId="3578064773" sldId="762"/>
            <ac:spMk id="3" creationId="{445958CF-994B-D799-0F3C-E82862F3D228}"/>
          </ac:spMkLst>
        </pc:spChg>
        <pc:spChg chg="mod">
          <ac:chgData name="Tom Irvine" userId="262373fcfcd015cf" providerId="LiveId" clId="{3C89AC9C-B2C6-431B-938B-B7A22FB5427C}" dt="2026-03-21T00:59:34.668" v="4838" actId="1076"/>
          <ac:spMkLst>
            <pc:docMk/>
            <pc:sldMk cId="3578064773" sldId="762"/>
            <ac:spMk id="4" creationId="{179B0BA3-BDC3-149D-A91D-EC27AB78583A}"/>
          </ac:spMkLst>
        </pc:spChg>
        <pc:spChg chg="mod">
          <ac:chgData name="Tom Irvine" userId="262373fcfcd015cf" providerId="LiveId" clId="{3C89AC9C-B2C6-431B-938B-B7A22FB5427C}" dt="2026-03-21T00:53:23.122" v="4552" actId="20577"/>
          <ac:spMkLst>
            <pc:docMk/>
            <pc:sldMk cId="3578064773" sldId="762"/>
            <ac:spMk id="5" creationId="{09565AA9-B63D-9C97-62FB-AB806838D1D5}"/>
          </ac:spMkLst>
        </pc:spChg>
        <pc:picChg chg="del">
          <ac:chgData name="Tom Irvine" userId="262373fcfcd015cf" providerId="LiveId" clId="{3C89AC9C-B2C6-431B-938B-B7A22FB5427C}" dt="2026-03-21T00:53:10.345" v="4513" actId="21"/>
          <ac:picMkLst>
            <pc:docMk/>
            <pc:sldMk cId="3578064773" sldId="762"/>
            <ac:picMk id="6146" creationId="{86605E60-2F3F-E646-C007-7B22749F45A3}"/>
          </ac:picMkLst>
        </pc:picChg>
      </pc:sldChg>
      <pc:sldChg chg="addSp modSp add mod ord">
        <pc:chgData name="Tom Irvine" userId="262373fcfcd015cf" providerId="LiveId" clId="{3C89AC9C-B2C6-431B-938B-B7A22FB5427C}" dt="2026-03-21T01:16:40.682" v="4913" actId="255"/>
        <pc:sldMkLst>
          <pc:docMk/>
          <pc:sldMk cId="3953003582" sldId="763"/>
        </pc:sldMkLst>
        <pc:spChg chg="mod">
          <ac:chgData name="Tom Irvine" userId="262373fcfcd015cf" providerId="LiveId" clId="{3C89AC9C-B2C6-431B-938B-B7A22FB5427C}" dt="2026-03-21T01:16:40.682" v="4913" actId="255"/>
          <ac:spMkLst>
            <pc:docMk/>
            <pc:sldMk cId="3953003582" sldId="763"/>
            <ac:spMk id="4" creationId="{6AB6D2A4-D910-0C26-6E95-0386F5EF59AC}"/>
          </ac:spMkLst>
        </pc:spChg>
        <pc:spChg chg="mod">
          <ac:chgData name="Tom Irvine" userId="262373fcfcd015cf" providerId="LiveId" clId="{3C89AC9C-B2C6-431B-938B-B7A22FB5427C}" dt="2026-03-21T01:00:58.339" v="4877" actId="20577"/>
          <ac:spMkLst>
            <pc:docMk/>
            <pc:sldMk cId="3953003582" sldId="763"/>
            <ac:spMk id="5" creationId="{0CDF191D-565B-D354-D523-3B0B1BE364F5}"/>
          </ac:spMkLst>
        </pc:spChg>
        <pc:picChg chg="add mod">
          <ac:chgData name="Tom Irvine" userId="262373fcfcd015cf" providerId="LiveId" clId="{3C89AC9C-B2C6-431B-938B-B7A22FB5427C}" dt="2026-03-21T01:10:49.126" v="4911" actId="1076"/>
          <ac:picMkLst>
            <pc:docMk/>
            <pc:sldMk cId="3953003582" sldId="763"/>
            <ac:picMk id="1026" creationId="{7C459231-B6B9-D34E-275D-9AA4C0E8906A}"/>
          </ac:picMkLst>
        </pc:picChg>
      </pc:sldChg>
      <pc:sldChg chg="delSp modSp add mod">
        <pc:chgData name="Tom Irvine" userId="262373fcfcd015cf" providerId="LiveId" clId="{3C89AC9C-B2C6-431B-938B-B7A22FB5427C}" dt="2026-03-21T01:34:31.249" v="5138" actId="255"/>
        <pc:sldMkLst>
          <pc:docMk/>
          <pc:sldMk cId="2182939554" sldId="764"/>
        </pc:sldMkLst>
        <pc:spChg chg="mod">
          <ac:chgData name="Tom Irvine" userId="262373fcfcd015cf" providerId="LiveId" clId="{3C89AC9C-B2C6-431B-938B-B7A22FB5427C}" dt="2026-03-21T01:34:31.249" v="5138" actId="255"/>
          <ac:spMkLst>
            <pc:docMk/>
            <pc:sldMk cId="2182939554" sldId="764"/>
            <ac:spMk id="4" creationId="{ECD0EA6F-CDCA-4C44-6CFB-F555E00C8671}"/>
          </ac:spMkLst>
        </pc:spChg>
        <pc:spChg chg="mod">
          <ac:chgData name="Tom Irvine" userId="262373fcfcd015cf" providerId="LiveId" clId="{3C89AC9C-B2C6-431B-938B-B7A22FB5427C}" dt="2026-03-21T01:21:00.410" v="4933" actId="20577"/>
          <ac:spMkLst>
            <pc:docMk/>
            <pc:sldMk cId="2182939554" sldId="764"/>
            <ac:spMk id="5" creationId="{E6BEFD66-EC8C-3226-E693-6C7FEE2759F4}"/>
          </ac:spMkLst>
        </pc:spChg>
        <pc:picChg chg="del">
          <ac:chgData name="Tom Irvine" userId="262373fcfcd015cf" providerId="LiveId" clId="{3C89AC9C-B2C6-431B-938B-B7A22FB5427C}" dt="2026-03-21T01:21:05.548" v="4935" actId="21"/>
          <ac:picMkLst>
            <pc:docMk/>
            <pc:sldMk cId="2182939554" sldId="764"/>
            <ac:picMk id="1026" creationId="{D2599A2C-DF5A-73CC-2CDA-69785589E120}"/>
          </ac:picMkLst>
        </pc:picChg>
      </pc:sldChg>
      <pc:sldMasterChg chg="delSldLayout">
        <pc:chgData name="Tom Irvine" userId="262373fcfcd015cf" providerId="LiveId" clId="{3C89AC9C-B2C6-431B-938B-B7A22FB5427C}" dt="2026-03-15T19:03:09.038" v="121" actId="2696"/>
        <pc:sldMasterMkLst>
          <pc:docMk/>
          <pc:sldMasterMk cId="4009796453" sldId="2147483709"/>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3/21/2026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21D1-371C-A90D-F37D-0572C34DC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F2E9CD-DECC-AD24-04F7-32A42C76D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7D840-7494-476D-75E6-9CB4139BE7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5F0B6C-E436-636D-B334-AAF44A8A33ED}"/>
              </a:ext>
            </a:extLst>
          </p:cNvPr>
          <p:cNvSpPr>
            <a:spLocks noGrp="1"/>
          </p:cNvSpPr>
          <p:nvPr>
            <p:ph type="sldNum" sz="quarter" idx="5"/>
          </p:nvPr>
        </p:nvSpPr>
        <p:spPr/>
        <p:txBody>
          <a:bodyPr/>
          <a:lstStyle/>
          <a:p>
            <a:fld id="{A3AFC3CF-350C-406C-9DF1-A1513D81DAB8}" type="slidenum">
              <a:rPr lang="en-US" smtClean="0"/>
              <a:t>10</a:t>
            </a:fld>
            <a:endParaRPr lang="en-US"/>
          </a:p>
        </p:txBody>
      </p:sp>
    </p:spTree>
    <p:extLst>
      <p:ext uri="{BB962C8B-B14F-4D97-AF65-F5344CB8AC3E}">
        <p14:creationId xmlns:p14="http://schemas.microsoft.com/office/powerpoint/2010/main" val="129467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B1A1-50FB-B4AC-93FA-0C0A12508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75F1B-9BFE-846D-8D3E-C4364DD0B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23957-F68D-F02A-2401-2567E03319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57F7A1-546C-43EB-448D-56E1F1FC3C33}"/>
              </a:ext>
            </a:extLst>
          </p:cNvPr>
          <p:cNvSpPr>
            <a:spLocks noGrp="1"/>
          </p:cNvSpPr>
          <p:nvPr>
            <p:ph type="sldNum" sz="quarter" idx="5"/>
          </p:nvPr>
        </p:nvSpPr>
        <p:spPr/>
        <p:txBody>
          <a:bodyPr/>
          <a:lstStyle/>
          <a:p>
            <a:fld id="{A3AFC3CF-350C-406C-9DF1-A1513D81DAB8}" type="slidenum">
              <a:rPr lang="en-US" smtClean="0"/>
              <a:t>11</a:t>
            </a:fld>
            <a:endParaRPr lang="en-US"/>
          </a:p>
        </p:txBody>
      </p:sp>
    </p:spTree>
    <p:extLst>
      <p:ext uri="{BB962C8B-B14F-4D97-AF65-F5344CB8AC3E}">
        <p14:creationId xmlns:p14="http://schemas.microsoft.com/office/powerpoint/2010/main" val="330158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71ED-11E0-6192-F62D-4A8D7438E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8BA92-9D2A-4519-D52B-F7BB55EF4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0EF61-54A5-297A-383E-A7DF603055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58CE2A-FFF4-D379-13B8-DD0F8F1C528A}"/>
              </a:ext>
            </a:extLst>
          </p:cNvPr>
          <p:cNvSpPr>
            <a:spLocks noGrp="1"/>
          </p:cNvSpPr>
          <p:nvPr>
            <p:ph type="sldNum" sz="quarter" idx="5"/>
          </p:nvPr>
        </p:nvSpPr>
        <p:spPr/>
        <p:txBody>
          <a:bodyPr/>
          <a:lstStyle/>
          <a:p>
            <a:fld id="{A3AFC3CF-350C-406C-9DF1-A1513D81DAB8}" type="slidenum">
              <a:rPr lang="en-US" smtClean="0"/>
              <a:t>12</a:t>
            </a:fld>
            <a:endParaRPr lang="en-US"/>
          </a:p>
        </p:txBody>
      </p:sp>
    </p:spTree>
    <p:extLst>
      <p:ext uri="{BB962C8B-B14F-4D97-AF65-F5344CB8AC3E}">
        <p14:creationId xmlns:p14="http://schemas.microsoft.com/office/powerpoint/2010/main" val="377238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E51B-E1EF-6DFD-A54C-F490CBAC2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02C67-EC45-F55C-3849-8B631A568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098AF-DFDF-457F-298C-34EB3DC18F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DD9F3B-99C3-1920-B420-583997A0EB52}"/>
              </a:ext>
            </a:extLst>
          </p:cNvPr>
          <p:cNvSpPr>
            <a:spLocks noGrp="1"/>
          </p:cNvSpPr>
          <p:nvPr>
            <p:ph type="sldNum" sz="quarter" idx="5"/>
          </p:nvPr>
        </p:nvSpPr>
        <p:spPr/>
        <p:txBody>
          <a:bodyPr/>
          <a:lstStyle/>
          <a:p>
            <a:fld id="{A3AFC3CF-350C-406C-9DF1-A1513D81DAB8}" type="slidenum">
              <a:rPr lang="en-US" smtClean="0"/>
              <a:t>13</a:t>
            </a:fld>
            <a:endParaRPr lang="en-US"/>
          </a:p>
        </p:txBody>
      </p:sp>
    </p:spTree>
    <p:extLst>
      <p:ext uri="{BB962C8B-B14F-4D97-AF65-F5344CB8AC3E}">
        <p14:creationId xmlns:p14="http://schemas.microsoft.com/office/powerpoint/2010/main" val="225963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99472-FB05-D692-5587-A2FB6850F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9D0B2-5373-2390-CBDE-0EDB81707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2BB6A-764E-B588-C9E6-D4DA905275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8E1EC0-E37D-7251-7C6C-B039FA84EBD2}"/>
              </a:ext>
            </a:extLst>
          </p:cNvPr>
          <p:cNvSpPr>
            <a:spLocks noGrp="1"/>
          </p:cNvSpPr>
          <p:nvPr>
            <p:ph type="sldNum" sz="quarter" idx="5"/>
          </p:nvPr>
        </p:nvSpPr>
        <p:spPr/>
        <p:txBody>
          <a:bodyPr/>
          <a:lstStyle/>
          <a:p>
            <a:fld id="{A3AFC3CF-350C-406C-9DF1-A1513D81DAB8}" type="slidenum">
              <a:rPr lang="en-US" smtClean="0"/>
              <a:t>14</a:t>
            </a:fld>
            <a:endParaRPr lang="en-US"/>
          </a:p>
        </p:txBody>
      </p:sp>
    </p:spTree>
    <p:extLst>
      <p:ext uri="{BB962C8B-B14F-4D97-AF65-F5344CB8AC3E}">
        <p14:creationId xmlns:p14="http://schemas.microsoft.com/office/powerpoint/2010/main" val="29298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2F9F8-BD5C-9063-A324-2381B7EB6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0ADCA-2928-B9DB-98E7-BE83C6351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ED3EF-8CF2-6BF6-8CF7-9D4CDD0267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0B7B9C-A7C9-73AC-2F6E-6318995E160E}"/>
              </a:ext>
            </a:extLst>
          </p:cNvPr>
          <p:cNvSpPr>
            <a:spLocks noGrp="1"/>
          </p:cNvSpPr>
          <p:nvPr>
            <p:ph type="sldNum" sz="quarter" idx="5"/>
          </p:nvPr>
        </p:nvSpPr>
        <p:spPr/>
        <p:txBody>
          <a:bodyPr/>
          <a:lstStyle/>
          <a:p>
            <a:fld id="{A3AFC3CF-350C-406C-9DF1-A1513D81DAB8}" type="slidenum">
              <a:rPr lang="en-US" smtClean="0"/>
              <a:t>15</a:t>
            </a:fld>
            <a:endParaRPr lang="en-US"/>
          </a:p>
        </p:txBody>
      </p:sp>
    </p:spTree>
    <p:extLst>
      <p:ext uri="{BB962C8B-B14F-4D97-AF65-F5344CB8AC3E}">
        <p14:creationId xmlns:p14="http://schemas.microsoft.com/office/powerpoint/2010/main" val="236335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98B82-F473-1EAE-3A94-4F6469131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D7830-6C1D-7FD9-F5DF-B2035F7B8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32D2-9519-650B-4828-9F3439D342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9D43F5-3161-5E54-C930-6DC55AB40392}"/>
              </a:ext>
            </a:extLst>
          </p:cNvPr>
          <p:cNvSpPr>
            <a:spLocks noGrp="1"/>
          </p:cNvSpPr>
          <p:nvPr>
            <p:ph type="sldNum" sz="quarter" idx="5"/>
          </p:nvPr>
        </p:nvSpPr>
        <p:spPr/>
        <p:txBody>
          <a:bodyPr/>
          <a:lstStyle/>
          <a:p>
            <a:fld id="{A3AFC3CF-350C-406C-9DF1-A1513D81DAB8}" type="slidenum">
              <a:rPr lang="en-US" smtClean="0"/>
              <a:t>16</a:t>
            </a:fld>
            <a:endParaRPr lang="en-US"/>
          </a:p>
        </p:txBody>
      </p:sp>
    </p:spTree>
    <p:extLst>
      <p:ext uri="{BB962C8B-B14F-4D97-AF65-F5344CB8AC3E}">
        <p14:creationId xmlns:p14="http://schemas.microsoft.com/office/powerpoint/2010/main" val="62723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7B39C-8B59-7490-3BD6-68F12823D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401EA-C296-26C8-3991-F5D670BF5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B7C7-B484-A07D-43B9-1FB2987229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2D2E5C-DF39-8FEE-C40E-2743623CC9A3}"/>
              </a:ext>
            </a:extLst>
          </p:cNvPr>
          <p:cNvSpPr>
            <a:spLocks noGrp="1"/>
          </p:cNvSpPr>
          <p:nvPr>
            <p:ph type="sldNum" sz="quarter" idx="5"/>
          </p:nvPr>
        </p:nvSpPr>
        <p:spPr/>
        <p:txBody>
          <a:bodyPr/>
          <a:lstStyle/>
          <a:p>
            <a:fld id="{A3AFC3CF-350C-406C-9DF1-A1513D81DAB8}" type="slidenum">
              <a:rPr lang="en-US" smtClean="0"/>
              <a:t>17</a:t>
            </a:fld>
            <a:endParaRPr lang="en-US"/>
          </a:p>
        </p:txBody>
      </p:sp>
    </p:spTree>
    <p:extLst>
      <p:ext uri="{BB962C8B-B14F-4D97-AF65-F5344CB8AC3E}">
        <p14:creationId xmlns:p14="http://schemas.microsoft.com/office/powerpoint/2010/main" val="1478193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37A26-BF3E-0A11-1373-C106394B6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B43CE-FDDF-7D29-5707-A21AEBBAA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6A996-3DBF-5202-E9B4-9EFCE3B59B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56EA91-2BDB-6A79-67E1-D54C9F7AC40C}"/>
              </a:ext>
            </a:extLst>
          </p:cNvPr>
          <p:cNvSpPr>
            <a:spLocks noGrp="1"/>
          </p:cNvSpPr>
          <p:nvPr>
            <p:ph type="sldNum" sz="quarter" idx="5"/>
          </p:nvPr>
        </p:nvSpPr>
        <p:spPr/>
        <p:txBody>
          <a:bodyPr/>
          <a:lstStyle/>
          <a:p>
            <a:fld id="{A3AFC3CF-350C-406C-9DF1-A1513D81DAB8}" type="slidenum">
              <a:rPr lang="en-US" smtClean="0"/>
              <a:t>18</a:t>
            </a:fld>
            <a:endParaRPr lang="en-US"/>
          </a:p>
        </p:txBody>
      </p:sp>
    </p:spTree>
    <p:extLst>
      <p:ext uri="{BB962C8B-B14F-4D97-AF65-F5344CB8AC3E}">
        <p14:creationId xmlns:p14="http://schemas.microsoft.com/office/powerpoint/2010/main" val="3814481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1CD3A-2035-4AFE-E49C-9E06FFFB5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87817-7BBE-71D7-23CA-81E91C170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80A61-1CB4-F498-C2B5-46D54C0AE0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8A4C72-7B8F-0BCE-713F-827C8BDD0DE7}"/>
              </a:ext>
            </a:extLst>
          </p:cNvPr>
          <p:cNvSpPr>
            <a:spLocks noGrp="1"/>
          </p:cNvSpPr>
          <p:nvPr>
            <p:ph type="sldNum" sz="quarter" idx="5"/>
          </p:nvPr>
        </p:nvSpPr>
        <p:spPr/>
        <p:txBody>
          <a:bodyPr/>
          <a:lstStyle/>
          <a:p>
            <a:fld id="{A3AFC3CF-350C-406C-9DF1-A1513D81DAB8}" type="slidenum">
              <a:rPr lang="en-US" smtClean="0"/>
              <a:t>19</a:t>
            </a:fld>
            <a:endParaRPr lang="en-US"/>
          </a:p>
        </p:txBody>
      </p:sp>
    </p:spTree>
    <p:extLst>
      <p:ext uri="{BB962C8B-B14F-4D97-AF65-F5344CB8AC3E}">
        <p14:creationId xmlns:p14="http://schemas.microsoft.com/office/powerpoint/2010/main" val="370038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0B322-2366-77A5-2049-B008DE3C5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1201B-E07B-927B-8DC7-AA97F08C8F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2671B-F6B2-5E10-834A-D1C35FC186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342D48-20C9-2387-2BC6-DCC403732039}"/>
              </a:ext>
            </a:extLst>
          </p:cNvPr>
          <p:cNvSpPr>
            <a:spLocks noGrp="1"/>
          </p:cNvSpPr>
          <p:nvPr>
            <p:ph type="sldNum" sz="quarter" idx="5"/>
          </p:nvPr>
        </p:nvSpPr>
        <p:spPr/>
        <p:txBody>
          <a:bodyPr/>
          <a:lstStyle/>
          <a:p>
            <a:fld id="{A3AFC3CF-350C-406C-9DF1-A1513D81DAB8}" type="slidenum">
              <a:rPr lang="en-US" smtClean="0"/>
              <a:t>2</a:t>
            </a:fld>
            <a:endParaRPr lang="en-US"/>
          </a:p>
        </p:txBody>
      </p:sp>
    </p:spTree>
    <p:extLst>
      <p:ext uri="{BB962C8B-B14F-4D97-AF65-F5344CB8AC3E}">
        <p14:creationId xmlns:p14="http://schemas.microsoft.com/office/powerpoint/2010/main" val="257886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C246-E5EE-EC41-3C7F-F9E7C370B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769CD3-5DC4-E5C6-5416-4F2F49462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200D0-42D5-7D88-44DC-0A2F773E33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8D5B7B-E533-EC75-0683-9C0A3D6BBB52}"/>
              </a:ext>
            </a:extLst>
          </p:cNvPr>
          <p:cNvSpPr>
            <a:spLocks noGrp="1"/>
          </p:cNvSpPr>
          <p:nvPr>
            <p:ph type="sldNum" sz="quarter" idx="5"/>
          </p:nvPr>
        </p:nvSpPr>
        <p:spPr/>
        <p:txBody>
          <a:bodyPr/>
          <a:lstStyle/>
          <a:p>
            <a:fld id="{A3AFC3CF-350C-406C-9DF1-A1513D81DAB8}" type="slidenum">
              <a:rPr lang="en-US" smtClean="0"/>
              <a:t>20</a:t>
            </a:fld>
            <a:endParaRPr lang="en-US"/>
          </a:p>
        </p:txBody>
      </p:sp>
    </p:spTree>
    <p:extLst>
      <p:ext uri="{BB962C8B-B14F-4D97-AF65-F5344CB8AC3E}">
        <p14:creationId xmlns:p14="http://schemas.microsoft.com/office/powerpoint/2010/main" val="792989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74B44-E6F4-4382-CE26-B01D623A6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9F165-9678-83EA-14A0-DDDF37E7D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FB522-40AF-CE84-3C4C-A22519F660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C5B9F7-4B94-9D0B-D8C9-F1D2F5CDA9CF}"/>
              </a:ext>
            </a:extLst>
          </p:cNvPr>
          <p:cNvSpPr>
            <a:spLocks noGrp="1"/>
          </p:cNvSpPr>
          <p:nvPr>
            <p:ph type="sldNum" sz="quarter" idx="5"/>
          </p:nvPr>
        </p:nvSpPr>
        <p:spPr/>
        <p:txBody>
          <a:bodyPr/>
          <a:lstStyle/>
          <a:p>
            <a:fld id="{A3AFC3CF-350C-406C-9DF1-A1513D81DAB8}" type="slidenum">
              <a:rPr lang="en-US" smtClean="0"/>
              <a:t>21</a:t>
            </a:fld>
            <a:endParaRPr lang="en-US"/>
          </a:p>
        </p:txBody>
      </p:sp>
    </p:spTree>
    <p:extLst>
      <p:ext uri="{BB962C8B-B14F-4D97-AF65-F5344CB8AC3E}">
        <p14:creationId xmlns:p14="http://schemas.microsoft.com/office/powerpoint/2010/main" val="1620923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89948-8C32-186A-CD13-1B3CE0007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87CBA-40D3-D420-86A8-C62C43185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25AB8-5CA4-12A3-3E08-D6A732A57C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6ABFBB-0AA8-2ABD-5F3D-E605FE98F1DD}"/>
              </a:ext>
            </a:extLst>
          </p:cNvPr>
          <p:cNvSpPr>
            <a:spLocks noGrp="1"/>
          </p:cNvSpPr>
          <p:nvPr>
            <p:ph type="sldNum" sz="quarter" idx="5"/>
          </p:nvPr>
        </p:nvSpPr>
        <p:spPr/>
        <p:txBody>
          <a:bodyPr/>
          <a:lstStyle/>
          <a:p>
            <a:fld id="{A3AFC3CF-350C-406C-9DF1-A1513D81DAB8}" type="slidenum">
              <a:rPr lang="en-US" smtClean="0"/>
              <a:t>22</a:t>
            </a:fld>
            <a:endParaRPr lang="en-US"/>
          </a:p>
        </p:txBody>
      </p:sp>
    </p:spTree>
    <p:extLst>
      <p:ext uri="{BB962C8B-B14F-4D97-AF65-F5344CB8AC3E}">
        <p14:creationId xmlns:p14="http://schemas.microsoft.com/office/powerpoint/2010/main" val="1823989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22CB2-3984-BF7B-231D-F6874BE8F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E4571-2B62-E999-E1EB-22BE45A3B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5BABF-F3B1-42CE-7736-23A9E80115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38AA8-DB6A-F539-4503-F42434FF77BA}"/>
              </a:ext>
            </a:extLst>
          </p:cNvPr>
          <p:cNvSpPr>
            <a:spLocks noGrp="1"/>
          </p:cNvSpPr>
          <p:nvPr>
            <p:ph type="sldNum" sz="quarter" idx="5"/>
          </p:nvPr>
        </p:nvSpPr>
        <p:spPr/>
        <p:txBody>
          <a:bodyPr/>
          <a:lstStyle/>
          <a:p>
            <a:fld id="{A3AFC3CF-350C-406C-9DF1-A1513D81DAB8}" type="slidenum">
              <a:rPr lang="en-US" smtClean="0"/>
              <a:t>23</a:t>
            </a:fld>
            <a:endParaRPr lang="en-US"/>
          </a:p>
        </p:txBody>
      </p:sp>
    </p:spTree>
    <p:extLst>
      <p:ext uri="{BB962C8B-B14F-4D97-AF65-F5344CB8AC3E}">
        <p14:creationId xmlns:p14="http://schemas.microsoft.com/office/powerpoint/2010/main" val="339982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DBD6-676F-39D7-7861-1898BA637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9280B-C29B-CDD5-8A2E-467C30501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27766-ED0F-ED61-FF30-4302E53E9B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AFEF2A-DDBB-7728-A01C-D8E144C9E5EF}"/>
              </a:ext>
            </a:extLst>
          </p:cNvPr>
          <p:cNvSpPr>
            <a:spLocks noGrp="1"/>
          </p:cNvSpPr>
          <p:nvPr>
            <p:ph type="sldNum" sz="quarter" idx="5"/>
          </p:nvPr>
        </p:nvSpPr>
        <p:spPr/>
        <p:txBody>
          <a:bodyPr/>
          <a:lstStyle/>
          <a:p>
            <a:fld id="{A3AFC3CF-350C-406C-9DF1-A1513D81DAB8}" type="slidenum">
              <a:rPr lang="en-US" smtClean="0"/>
              <a:t>24</a:t>
            </a:fld>
            <a:endParaRPr lang="en-US"/>
          </a:p>
        </p:txBody>
      </p:sp>
    </p:spTree>
    <p:extLst>
      <p:ext uri="{BB962C8B-B14F-4D97-AF65-F5344CB8AC3E}">
        <p14:creationId xmlns:p14="http://schemas.microsoft.com/office/powerpoint/2010/main" val="149640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E647-BEE2-BE03-136B-75660248A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A55B1-770E-53C1-B6E5-B2B7B01EF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1456E-8574-09A8-674A-241F7A17DB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C2420C-2CAB-1802-6992-1DD6246BEAE6}"/>
              </a:ext>
            </a:extLst>
          </p:cNvPr>
          <p:cNvSpPr>
            <a:spLocks noGrp="1"/>
          </p:cNvSpPr>
          <p:nvPr>
            <p:ph type="sldNum" sz="quarter" idx="5"/>
          </p:nvPr>
        </p:nvSpPr>
        <p:spPr/>
        <p:txBody>
          <a:bodyPr/>
          <a:lstStyle/>
          <a:p>
            <a:fld id="{A3AFC3CF-350C-406C-9DF1-A1513D81DAB8}" type="slidenum">
              <a:rPr lang="en-US" smtClean="0"/>
              <a:t>25</a:t>
            </a:fld>
            <a:endParaRPr lang="en-US"/>
          </a:p>
        </p:txBody>
      </p:sp>
    </p:spTree>
    <p:extLst>
      <p:ext uri="{BB962C8B-B14F-4D97-AF65-F5344CB8AC3E}">
        <p14:creationId xmlns:p14="http://schemas.microsoft.com/office/powerpoint/2010/main" val="959995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BA3BF-0860-0BC4-792E-3B471C799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B1A68-64D8-C07D-D824-65171D444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14DDA-BC41-986F-1BFE-4936452836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F154B1-B2BF-64D3-B539-F4323768AA0F}"/>
              </a:ext>
            </a:extLst>
          </p:cNvPr>
          <p:cNvSpPr>
            <a:spLocks noGrp="1"/>
          </p:cNvSpPr>
          <p:nvPr>
            <p:ph type="sldNum" sz="quarter" idx="5"/>
          </p:nvPr>
        </p:nvSpPr>
        <p:spPr/>
        <p:txBody>
          <a:bodyPr/>
          <a:lstStyle/>
          <a:p>
            <a:fld id="{A3AFC3CF-350C-406C-9DF1-A1513D81DAB8}" type="slidenum">
              <a:rPr lang="en-US" smtClean="0"/>
              <a:t>26</a:t>
            </a:fld>
            <a:endParaRPr lang="en-US"/>
          </a:p>
        </p:txBody>
      </p:sp>
    </p:spTree>
    <p:extLst>
      <p:ext uri="{BB962C8B-B14F-4D97-AF65-F5344CB8AC3E}">
        <p14:creationId xmlns:p14="http://schemas.microsoft.com/office/powerpoint/2010/main" val="290732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A11C1-FEA5-87B5-A15B-A30613089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9E086-5FCE-AA45-A830-BF7B8160E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22EF5-1421-D45C-97E5-C547EECFEB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B902DB-A094-8F5E-D1AE-7FAB2704FCBE}"/>
              </a:ext>
            </a:extLst>
          </p:cNvPr>
          <p:cNvSpPr>
            <a:spLocks noGrp="1"/>
          </p:cNvSpPr>
          <p:nvPr>
            <p:ph type="sldNum" sz="quarter" idx="5"/>
          </p:nvPr>
        </p:nvSpPr>
        <p:spPr/>
        <p:txBody>
          <a:bodyPr/>
          <a:lstStyle/>
          <a:p>
            <a:fld id="{A3AFC3CF-350C-406C-9DF1-A1513D81DAB8}" type="slidenum">
              <a:rPr lang="en-US" smtClean="0"/>
              <a:t>27</a:t>
            </a:fld>
            <a:endParaRPr lang="en-US"/>
          </a:p>
        </p:txBody>
      </p:sp>
    </p:spTree>
    <p:extLst>
      <p:ext uri="{BB962C8B-B14F-4D97-AF65-F5344CB8AC3E}">
        <p14:creationId xmlns:p14="http://schemas.microsoft.com/office/powerpoint/2010/main" val="919541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C1E9-522E-D650-D85F-6C9D23E62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3DAA-D03C-CC32-185C-0561272D0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1F752-6650-6B11-270C-D959BF0832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A32577-EB10-D339-05AA-8AD743F516F8}"/>
              </a:ext>
            </a:extLst>
          </p:cNvPr>
          <p:cNvSpPr>
            <a:spLocks noGrp="1"/>
          </p:cNvSpPr>
          <p:nvPr>
            <p:ph type="sldNum" sz="quarter" idx="5"/>
          </p:nvPr>
        </p:nvSpPr>
        <p:spPr/>
        <p:txBody>
          <a:bodyPr/>
          <a:lstStyle/>
          <a:p>
            <a:fld id="{A3AFC3CF-350C-406C-9DF1-A1513D81DAB8}" type="slidenum">
              <a:rPr lang="en-US" smtClean="0"/>
              <a:t>28</a:t>
            </a:fld>
            <a:endParaRPr lang="en-US"/>
          </a:p>
        </p:txBody>
      </p:sp>
    </p:spTree>
    <p:extLst>
      <p:ext uri="{BB962C8B-B14F-4D97-AF65-F5344CB8AC3E}">
        <p14:creationId xmlns:p14="http://schemas.microsoft.com/office/powerpoint/2010/main" val="1637154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3C32C-38F7-18BD-4DE1-94D50C629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36B9F-115D-52AA-1892-6522AFC00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D2D46-840F-A129-DAB5-29E6117C02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93FBB2-FA20-E488-8B83-5FD4F4F42A2D}"/>
              </a:ext>
            </a:extLst>
          </p:cNvPr>
          <p:cNvSpPr>
            <a:spLocks noGrp="1"/>
          </p:cNvSpPr>
          <p:nvPr>
            <p:ph type="sldNum" sz="quarter" idx="5"/>
          </p:nvPr>
        </p:nvSpPr>
        <p:spPr/>
        <p:txBody>
          <a:bodyPr/>
          <a:lstStyle/>
          <a:p>
            <a:fld id="{A3AFC3CF-350C-406C-9DF1-A1513D81DAB8}" type="slidenum">
              <a:rPr lang="en-US" smtClean="0"/>
              <a:t>29</a:t>
            </a:fld>
            <a:endParaRPr lang="en-US"/>
          </a:p>
        </p:txBody>
      </p:sp>
    </p:spTree>
    <p:extLst>
      <p:ext uri="{BB962C8B-B14F-4D97-AF65-F5344CB8AC3E}">
        <p14:creationId xmlns:p14="http://schemas.microsoft.com/office/powerpoint/2010/main" val="21819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C04B7-1E84-CA4A-7469-867ADAE1E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9CADA-2FC6-0A81-2801-D59B0A7EC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3F9B4-908B-1100-D45D-6CB2EC488D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BAC042-DD26-297B-C828-982BAFDF6479}"/>
              </a:ext>
            </a:extLst>
          </p:cNvPr>
          <p:cNvSpPr>
            <a:spLocks noGrp="1"/>
          </p:cNvSpPr>
          <p:nvPr>
            <p:ph type="sldNum" sz="quarter" idx="5"/>
          </p:nvPr>
        </p:nvSpPr>
        <p:spPr/>
        <p:txBody>
          <a:bodyPr/>
          <a:lstStyle/>
          <a:p>
            <a:fld id="{A3AFC3CF-350C-406C-9DF1-A1513D81DAB8}" type="slidenum">
              <a:rPr lang="en-US" smtClean="0"/>
              <a:t>3</a:t>
            </a:fld>
            <a:endParaRPr lang="en-US"/>
          </a:p>
        </p:txBody>
      </p:sp>
    </p:spTree>
    <p:extLst>
      <p:ext uri="{BB962C8B-B14F-4D97-AF65-F5344CB8AC3E}">
        <p14:creationId xmlns:p14="http://schemas.microsoft.com/office/powerpoint/2010/main" val="5566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DEA09-1F3D-9AE3-1B15-D472D5681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DB36C-E405-A4D4-B17E-E64C404B1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2A366-2015-F2C3-A5F0-205D59B774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0EA3E4-A1A4-715F-F959-609052EC0C2B}"/>
              </a:ext>
            </a:extLst>
          </p:cNvPr>
          <p:cNvSpPr>
            <a:spLocks noGrp="1"/>
          </p:cNvSpPr>
          <p:nvPr>
            <p:ph type="sldNum" sz="quarter" idx="5"/>
          </p:nvPr>
        </p:nvSpPr>
        <p:spPr/>
        <p:txBody>
          <a:bodyPr/>
          <a:lstStyle/>
          <a:p>
            <a:fld id="{A3AFC3CF-350C-406C-9DF1-A1513D81DAB8}" type="slidenum">
              <a:rPr lang="en-US" smtClean="0"/>
              <a:t>30</a:t>
            </a:fld>
            <a:endParaRPr lang="en-US"/>
          </a:p>
        </p:txBody>
      </p:sp>
    </p:spTree>
    <p:extLst>
      <p:ext uri="{BB962C8B-B14F-4D97-AF65-F5344CB8AC3E}">
        <p14:creationId xmlns:p14="http://schemas.microsoft.com/office/powerpoint/2010/main" val="294362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1956-EFD9-11FE-0F62-2B0A8D71D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836D0-6DD7-603E-C635-2089C5B51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200DC-FCC1-99CB-2F20-D7357999CD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35ABFD-7DCF-3C93-941B-1E407426A151}"/>
              </a:ext>
            </a:extLst>
          </p:cNvPr>
          <p:cNvSpPr>
            <a:spLocks noGrp="1"/>
          </p:cNvSpPr>
          <p:nvPr>
            <p:ph type="sldNum" sz="quarter" idx="5"/>
          </p:nvPr>
        </p:nvSpPr>
        <p:spPr/>
        <p:txBody>
          <a:bodyPr/>
          <a:lstStyle/>
          <a:p>
            <a:fld id="{A3AFC3CF-350C-406C-9DF1-A1513D81DAB8}" type="slidenum">
              <a:rPr lang="en-US" smtClean="0"/>
              <a:t>31</a:t>
            </a:fld>
            <a:endParaRPr lang="en-US"/>
          </a:p>
        </p:txBody>
      </p:sp>
    </p:spTree>
    <p:extLst>
      <p:ext uri="{BB962C8B-B14F-4D97-AF65-F5344CB8AC3E}">
        <p14:creationId xmlns:p14="http://schemas.microsoft.com/office/powerpoint/2010/main" val="375596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A028D-A085-3ADE-AB7D-6D16D5045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75347-A9C8-42EF-AE78-E43985D48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F20D6-2ECF-FDC2-B473-F84FE143D7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FBBAA-B477-C7FB-C479-569399B74D53}"/>
              </a:ext>
            </a:extLst>
          </p:cNvPr>
          <p:cNvSpPr>
            <a:spLocks noGrp="1"/>
          </p:cNvSpPr>
          <p:nvPr>
            <p:ph type="sldNum" sz="quarter" idx="5"/>
          </p:nvPr>
        </p:nvSpPr>
        <p:spPr/>
        <p:txBody>
          <a:bodyPr/>
          <a:lstStyle/>
          <a:p>
            <a:fld id="{A3AFC3CF-350C-406C-9DF1-A1513D81DAB8}" type="slidenum">
              <a:rPr lang="en-US" smtClean="0"/>
              <a:t>32</a:t>
            </a:fld>
            <a:endParaRPr lang="en-US"/>
          </a:p>
        </p:txBody>
      </p:sp>
    </p:spTree>
    <p:extLst>
      <p:ext uri="{BB962C8B-B14F-4D97-AF65-F5344CB8AC3E}">
        <p14:creationId xmlns:p14="http://schemas.microsoft.com/office/powerpoint/2010/main" val="3811088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EFFE-BD54-8B23-88E4-20B0CB328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B1508-B931-6CCE-B147-EB8D6AD68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5E296-9408-9700-EEFE-5DCEF40644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F80D85-5F41-C469-939B-12F50D001A5D}"/>
              </a:ext>
            </a:extLst>
          </p:cNvPr>
          <p:cNvSpPr>
            <a:spLocks noGrp="1"/>
          </p:cNvSpPr>
          <p:nvPr>
            <p:ph type="sldNum" sz="quarter" idx="5"/>
          </p:nvPr>
        </p:nvSpPr>
        <p:spPr/>
        <p:txBody>
          <a:bodyPr/>
          <a:lstStyle/>
          <a:p>
            <a:fld id="{A3AFC3CF-350C-406C-9DF1-A1513D81DAB8}" type="slidenum">
              <a:rPr lang="en-US" smtClean="0"/>
              <a:t>33</a:t>
            </a:fld>
            <a:endParaRPr lang="en-US"/>
          </a:p>
        </p:txBody>
      </p:sp>
    </p:spTree>
    <p:extLst>
      <p:ext uri="{BB962C8B-B14F-4D97-AF65-F5344CB8AC3E}">
        <p14:creationId xmlns:p14="http://schemas.microsoft.com/office/powerpoint/2010/main" val="544433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E7B9E-CD98-72BC-B202-FEBF10CCB6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C468B-BF2A-230A-E71C-A67670723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08622-E818-CB48-9D2E-56622E77B5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0D56E0-A092-AF95-FA30-691E015FC250}"/>
              </a:ext>
            </a:extLst>
          </p:cNvPr>
          <p:cNvSpPr>
            <a:spLocks noGrp="1"/>
          </p:cNvSpPr>
          <p:nvPr>
            <p:ph type="sldNum" sz="quarter" idx="5"/>
          </p:nvPr>
        </p:nvSpPr>
        <p:spPr/>
        <p:txBody>
          <a:bodyPr/>
          <a:lstStyle/>
          <a:p>
            <a:fld id="{A3AFC3CF-350C-406C-9DF1-A1513D81DAB8}" type="slidenum">
              <a:rPr lang="en-US" smtClean="0"/>
              <a:t>34</a:t>
            </a:fld>
            <a:endParaRPr lang="en-US"/>
          </a:p>
        </p:txBody>
      </p:sp>
    </p:spTree>
    <p:extLst>
      <p:ext uri="{BB962C8B-B14F-4D97-AF65-F5344CB8AC3E}">
        <p14:creationId xmlns:p14="http://schemas.microsoft.com/office/powerpoint/2010/main" val="41936622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21EE-A1CF-C1AF-59BA-082A0E4F9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57A4B-F6F2-7201-0E5F-50424B816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232C4-3505-5698-B1C5-A621018E2D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28706C-84A5-A736-197C-0DF746C3F6B9}"/>
              </a:ext>
            </a:extLst>
          </p:cNvPr>
          <p:cNvSpPr>
            <a:spLocks noGrp="1"/>
          </p:cNvSpPr>
          <p:nvPr>
            <p:ph type="sldNum" sz="quarter" idx="5"/>
          </p:nvPr>
        </p:nvSpPr>
        <p:spPr/>
        <p:txBody>
          <a:bodyPr/>
          <a:lstStyle/>
          <a:p>
            <a:fld id="{A3AFC3CF-350C-406C-9DF1-A1513D81DAB8}" type="slidenum">
              <a:rPr lang="en-US" smtClean="0"/>
              <a:t>35</a:t>
            </a:fld>
            <a:endParaRPr lang="en-US"/>
          </a:p>
        </p:txBody>
      </p:sp>
    </p:spTree>
    <p:extLst>
      <p:ext uri="{BB962C8B-B14F-4D97-AF65-F5344CB8AC3E}">
        <p14:creationId xmlns:p14="http://schemas.microsoft.com/office/powerpoint/2010/main" val="147114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2CC8-D300-8450-C75C-3030F2FB6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CDF4D-2407-0AEB-C6D0-93E87C3AF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9CF9F-2FD9-665A-A99B-221680EC4F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74C098-BAFA-CA23-75D3-FBAA6B47A4AE}"/>
              </a:ext>
            </a:extLst>
          </p:cNvPr>
          <p:cNvSpPr>
            <a:spLocks noGrp="1"/>
          </p:cNvSpPr>
          <p:nvPr>
            <p:ph type="sldNum" sz="quarter" idx="5"/>
          </p:nvPr>
        </p:nvSpPr>
        <p:spPr/>
        <p:txBody>
          <a:bodyPr/>
          <a:lstStyle/>
          <a:p>
            <a:fld id="{A3AFC3CF-350C-406C-9DF1-A1513D81DAB8}" type="slidenum">
              <a:rPr lang="en-US" smtClean="0"/>
              <a:t>4</a:t>
            </a:fld>
            <a:endParaRPr lang="en-US"/>
          </a:p>
        </p:txBody>
      </p:sp>
    </p:spTree>
    <p:extLst>
      <p:ext uri="{BB962C8B-B14F-4D97-AF65-F5344CB8AC3E}">
        <p14:creationId xmlns:p14="http://schemas.microsoft.com/office/powerpoint/2010/main" val="139998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BF5C2-83BD-641D-758E-1267AB575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3855F-1299-0ED3-17D0-DD805A588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689CA-2441-1D64-85FA-D751183EFCC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85A7F1-0765-B87D-0A07-6A2222A9D151}"/>
              </a:ext>
            </a:extLst>
          </p:cNvPr>
          <p:cNvSpPr>
            <a:spLocks noGrp="1"/>
          </p:cNvSpPr>
          <p:nvPr>
            <p:ph type="sldNum" sz="quarter" idx="5"/>
          </p:nvPr>
        </p:nvSpPr>
        <p:spPr/>
        <p:txBody>
          <a:bodyPr/>
          <a:lstStyle/>
          <a:p>
            <a:fld id="{A3AFC3CF-350C-406C-9DF1-A1513D81DAB8}" type="slidenum">
              <a:rPr lang="en-US" smtClean="0"/>
              <a:t>5</a:t>
            </a:fld>
            <a:endParaRPr lang="en-US"/>
          </a:p>
        </p:txBody>
      </p:sp>
    </p:spTree>
    <p:extLst>
      <p:ext uri="{BB962C8B-B14F-4D97-AF65-F5344CB8AC3E}">
        <p14:creationId xmlns:p14="http://schemas.microsoft.com/office/powerpoint/2010/main" val="410140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17D8C-972F-0CFB-3983-A952E4E4A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04AB9-1A4E-04BE-6E43-ACD8D0CD4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25DE1-890E-37F6-4005-0C50CD0E60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825236-4923-EC04-9842-05886F7F34F8}"/>
              </a:ext>
            </a:extLst>
          </p:cNvPr>
          <p:cNvSpPr>
            <a:spLocks noGrp="1"/>
          </p:cNvSpPr>
          <p:nvPr>
            <p:ph type="sldNum" sz="quarter" idx="5"/>
          </p:nvPr>
        </p:nvSpPr>
        <p:spPr/>
        <p:txBody>
          <a:bodyPr/>
          <a:lstStyle/>
          <a:p>
            <a:fld id="{A3AFC3CF-350C-406C-9DF1-A1513D81DAB8}" type="slidenum">
              <a:rPr lang="en-US" smtClean="0"/>
              <a:t>6</a:t>
            </a:fld>
            <a:endParaRPr lang="en-US"/>
          </a:p>
        </p:txBody>
      </p:sp>
    </p:spTree>
    <p:extLst>
      <p:ext uri="{BB962C8B-B14F-4D97-AF65-F5344CB8AC3E}">
        <p14:creationId xmlns:p14="http://schemas.microsoft.com/office/powerpoint/2010/main" val="77980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F800-91DD-45DC-5E43-B87B5E3D1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E8D72-0187-E116-C8EB-0F0D51995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28C29-2674-2470-5D88-0A6179568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0B5A36-8C57-C9BE-A229-491FEBCC2F5A}"/>
              </a:ext>
            </a:extLst>
          </p:cNvPr>
          <p:cNvSpPr>
            <a:spLocks noGrp="1"/>
          </p:cNvSpPr>
          <p:nvPr>
            <p:ph type="sldNum" sz="quarter" idx="5"/>
          </p:nvPr>
        </p:nvSpPr>
        <p:spPr/>
        <p:txBody>
          <a:bodyPr/>
          <a:lstStyle/>
          <a:p>
            <a:fld id="{A3AFC3CF-350C-406C-9DF1-A1513D81DAB8}" type="slidenum">
              <a:rPr lang="en-US" smtClean="0"/>
              <a:t>7</a:t>
            </a:fld>
            <a:endParaRPr lang="en-US"/>
          </a:p>
        </p:txBody>
      </p:sp>
    </p:spTree>
    <p:extLst>
      <p:ext uri="{BB962C8B-B14F-4D97-AF65-F5344CB8AC3E}">
        <p14:creationId xmlns:p14="http://schemas.microsoft.com/office/powerpoint/2010/main" val="156064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97749-2204-9F9C-1941-7DE25B04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9A819-3E2D-6B24-B87B-16E7953BA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476ED-08BD-4DA2-5D06-6234A1267A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DA4DF2-BD25-8D31-7F54-66A1E72204D6}"/>
              </a:ext>
            </a:extLst>
          </p:cNvPr>
          <p:cNvSpPr>
            <a:spLocks noGrp="1"/>
          </p:cNvSpPr>
          <p:nvPr>
            <p:ph type="sldNum" sz="quarter" idx="5"/>
          </p:nvPr>
        </p:nvSpPr>
        <p:spPr/>
        <p:txBody>
          <a:bodyPr/>
          <a:lstStyle/>
          <a:p>
            <a:fld id="{A3AFC3CF-350C-406C-9DF1-A1513D81DAB8}" type="slidenum">
              <a:rPr lang="en-US" smtClean="0"/>
              <a:t>8</a:t>
            </a:fld>
            <a:endParaRPr lang="en-US"/>
          </a:p>
        </p:txBody>
      </p:sp>
    </p:spTree>
    <p:extLst>
      <p:ext uri="{BB962C8B-B14F-4D97-AF65-F5344CB8AC3E}">
        <p14:creationId xmlns:p14="http://schemas.microsoft.com/office/powerpoint/2010/main" val="406156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B9AE-2248-6D08-2EB2-F6A27CE11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7F27A-4563-DE1E-5A5A-B3C291A12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1B889-FBE1-E159-FF6C-62E4CDC52B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C9A673-6EF0-E19C-9980-043080C52E0A}"/>
              </a:ext>
            </a:extLst>
          </p:cNvPr>
          <p:cNvSpPr>
            <a:spLocks noGrp="1"/>
          </p:cNvSpPr>
          <p:nvPr>
            <p:ph type="sldNum" sz="quarter" idx="5"/>
          </p:nvPr>
        </p:nvSpPr>
        <p:spPr/>
        <p:txBody>
          <a:bodyPr/>
          <a:lstStyle/>
          <a:p>
            <a:fld id="{A3AFC3CF-350C-406C-9DF1-A1513D81DAB8}" type="slidenum">
              <a:rPr lang="en-US" smtClean="0"/>
              <a:t>9</a:t>
            </a:fld>
            <a:endParaRPr lang="en-US"/>
          </a:p>
        </p:txBody>
      </p:sp>
    </p:spTree>
    <p:extLst>
      <p:ext uri="{BB962C8B-B14F-4D97-AF65-F5344CB8AC3E}">
        <p14:creationId xmlns:p14="http://schemas.microsoft.com/office/powerpoint/2010/main" val="1989007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248400" y="618309"/>
            <a:ext cx="2144370" cy="461665"/>
          </a:xfrm>
          <a:prstGeom prst="rect">
            <a:avLst/>
          </a:prstGeom>
        </p:spPr>
        <p:txBody>
          <a:bodyPr wrap="none">
            <a:spAutoFit/>
          </a:bodyPr>
          <a:lstStyle/>
          <a:p>
            <a:r>
              <a:rPr kumimoji="0" lang="en-US" sz="2400" b="1" dirty="0">
                <a:solidFill>
                  <a:srgbClr val="003399"/>
                </a:solidFill>
                <a:latin typeface="Arial" pitchFamily="34" charset="0"/>
                <a:cs typeface="Arial" pitchFamily="34" charset="0"/>
              </a:rPr>
              <a:t>Vibrationdata</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1295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D1BAEB5-BD07-A6ED-6556-78D760B2FA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129DDF6-FDD6-C608-17FD-D39A335AE8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E00B0D9-1E81-90B6-ADD0-FC029A9AA152}"/>
              </a:ext>
            </a:extLst>
          </p:cNvPr>
          <p:cNvSpPr>
            <a:spLocks noGrp="1" noChangeArrowheads="1"/>
          </p:cNvSpPr>
          <p:nvPr>
            <p:ph type="sldNum" sz="quarter" idx="12"/>
          </p:nvPr>
        </p:nvSpPr>
        <p:spPr>
          <a:ln/>
        </p:spPr>
        <p:txBody>
          <a:bodyPr/>
          <a:lstStyle>
            <a:lvl1pPr>
              <a:defRPr/>
            </a:lvl1pPr>
          </a:lstStyle>
          <a:p>
            <a:fld id="{BD4C6389-3A39-4636-AFED-1D70CE159DCD}" type="slidenum">
              <a:rPr lang="en-US" altLang="en-US"/>
              <a:pPr/>
              <a:t>‹#›</a:t>
            </a:fld>
            <a:endParaRPr lang="en-US" altLang="en-US"/>
          </a:p>
        </p:txBody>
      </p:sp>
    </p:spTree>
    <p:extLst>
      <p:ext uri="{BB962C8B-B14F-4D97-AF65-F5344CB8AC3E}">
        <p14:creationId xmlns:p14="http://schemas.microsoft.com/office/powerpoint/2010/main" val="162354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304800" y="6248400"/>
            <a:ext cx="19050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3" name="Google Shape;53;p8"/>
          <p:cNvSpPr txBox="1">
            <a:spLocks noGrp="1"/>
          </p:cNvSpPr>
          <p:nvPr>
            <p:ph type="ftr" idx="11"/>
          </p:nvPr>
        </p:nvSpPr>
        <p:spPr>
          <a:xfrm>
            <a:off x="3581400" y="6248400"/>
            <a:ext cx="2895600" cy="457200"/>
          </a:xfrm>
          <a:prstGeom prst="rect">
            <a:avLst/>
          </a:prstGeom>
          <a:noFill/>
          <a:ln>
            <a:noFill/>
          </a:ln>
        </p:spPr>
        <p:txBody>
          <a:bodyPr spcFirstLastPara="1" wrap="square" lIns="92075" tIns="46025" rIns="92075" bIns="4602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54" name="Google Shape;54;p8"/>
          <p:cNvSpPr txBox="1">
            <a:spLocks noGrp="1"/>
          </p:cNvSpPr>
          <p:nvPr>
            <p:ph type="sldNum" idx="12"/>
          </p:nvPr>
        </p:nvSpPr>
        <p:spPr>
          <a:xfrm>
            <a:off x="7010400" y="63246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400"/>
              <a:buFont typeface="Arial"/>
              <a:buNone/>
              <a:defRPr sz="1050" b="0" i="0" u="none">
                <a:solidFill>
                  <a:schemeClr val="lt2"/>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6703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3/21/2026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3/21/2026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0089764-537F-4C54-83BE-B754A5236A51}" type="datetime1">
              <a:rPr kumimoji="0" lang="en-US" smtClean="0">
                <a:solidFill>
                  <a:prstClr val="black">
                    <a:tint val="75000"/>
                  </a:prstClr>
                </a:solidFill>
                <a:latin typeface="Calibri"/>
              </a:rPr>
              <a:pPr eaLnBrk="1" fontAlgn="auto" hangingPunct="1">
                <a:spcBef>
                  <a:spcPts val="0"/>
                </a:spcBef>
                <a:spcAft>
                  <a:spcPts val="0"/>
                </a:spcAft>
              </a:pPr>
              <a:t>3/21/2026</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484842E-5D5F-47DB-8A50-E3874C6A648E}"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4009796453"/>
      </p:ext>
    </p:extLst>
  </p:cSld>
  <p:clrMap bg1="lt1" tx1="dk1" bg2="lt2" tx2="dk2" accent1="accent1" accent2="accent2" accent3="accent3" accent4="accent4" accent5="accent5" accent6="accent6" hlink="hlink" folHlink="folHlink"/>
  <p:sldLayoutIdLst>
    <p:sldLayoutId id="2147483711" r:id="rId1"/>
    <p:sldLayoutId id="214748372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http://www.geo.mtu.edu/UPSeis/rayleigh_web.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a:solidFill>
                  <a:srgbClr val="003366"/>
                </a:solidFill>
                <a:latin typeface="Arial" pitchFamily="34" charset="0"/>
                <a:cs typeface="Arial" pitchFamily="34" charset="0"/>
              </a:rPr>
              <a:t>Seiche &amp; Slosh</a:t>
            </a:r>
          </a:p>
          <a:p>
            <a:pPr>
              <a:lnSpc>
                <a:spcPts val="3800"/>
              </a:lnSpc>
              <a:spcBef>
                <a:spcPts val="300"/>
              </a:spcBef>
              <a:spcAft>
                <a:spcPts val="300"/>
              </a:spcAft>
              <a:buFont typeface="Monotype Sorts" pitchFamily="2" charset="2"/>
              <a:buNone/>
              <a:defRPr/>
            </a:pPr>
            <a:endParaRPr lang="en-US" sz="27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1600" b="1" dirty="0">
                <a:solidFill>
                  <a:srgbClr val="003366"/>
                </a:solidFill>
                <a:latin typeface="Arial" pitchFamily="34" charset="0"/>
                <a:cs typeface="Arial" pitchFamily="34" charset="0"/>
              </a:rPr>
              <a:t>By Tom Irvine</a:t>
            </a:r>
          </a:p>
          <a:p>
            <a:pPr>
              <a:lnSpc>
                <a:spcPts val="3800"/>
              </a:lnSpc>
              <a:spcBef>
                <a:spcPts val="300"/>
              </a:spcBef>
              <a:spcAft>
                <a:spcPts val="300"/>
              </a:spcAft>
              <a:buFont typeface="Monotype Sorts" pitchFamily="2" charset="2"/>
              <a:buNone/>
              <a:defRPr/>
            </a:pPr>
            <a:endParaRPr lang="en-US" sz="1800" b="1" dirty="0">
              <a:solidFill>
                <a:srgbClr val="003366"/>
              </a:solidFill>
              <a:latin typeface="Arial" pitchFamily="34" charset="0"/>
              <a:cs typeface="Arial" pitchFamily="34"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DBA1C-5C57-53AD-BF5C-2328FFCBDBF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5074EB-41CB-175F-1134-6643AA809276}"/>
                  </a:ext>
                </a:extLst>
              </p:cNvPr>
              <p:cNvSpPr txBox="1"/>
              <p:nvPr/>
            </p:nvSpPr>
            <p:spPr>
              <a:xfrm>
                <a:off x="3543302" y="1288733"/>
                <a:ext cx="4953000" cy="3647152"/>
              </a:xfrm>
              <a:prstGeom prst="rect">
                <a:avLst/>
              </a:prstGeom>
              <a:noFill/>
            </p:spPr>
            <p:txBody>
              <a:bodyPr wrap="square" rtlCol="0">
                <a:spAutoFit/>
              </a:bodyPr>
              <a:lstStyle/>
              <a:p>
                <a:pPr marL="285750" indent="-285750">
                  <a:spcBef>
                    <a:spcPts val="500"/>
                  </a:spcBef>
                  <a:spcAft>
                    <a:spcPts val="400"/>
                  </a:spcAft>
                  <a:buClr>
                    <a:srgbClr val="006699"/>
                  </a:buClr>
                  <a:buSzPct val="80000"/>
                  <a:buFont typeface="Arial" panose="020B0604020202020204" pitchFamily="34" charset="0"/>
                  <a:buChar char="•"/>
                </a:pPr>
                <a:r>
                  <a:rPr lang="en-US" sz="1300" dirty="0"/>
                  <a:t>Convective mass </a:t>
                </a:r>
                <a14:m>
                  <m:oMath xmlns:m="http://schemas.openxmlformats.org/officeDocument/2006/math">
                    <m:sSub>
                      <m:sSubPr>
                        <m:ctrlPr>
                          <a:rPr lang="ar-AE" sz="1300" i="1">
                            <a:latin typeface="Cambria Math" panose="02040503050406030204" pitchFamily="18" charset="0"/>
                          </a:rPr>
                        </m:ctrlPr>
                      </m:sSubPr>
                      <m:e>
                        <m:r>
                          <a:rPr lang="ar-AE" sz="1300" b="0" i="1">
                            <a:latin typeface="Cambria Math" panose="02040503050406030204" pitchFamily="18" charset="0"/>
                          </a:rPr>
                          <m:t>𝑀</m:t>
                        </m:r>
                      </m:e>
                      <m:sub>
                        <m:r>
                          <a:rPr lang="ar-AE" sz="1300" b="0" i="1">
                            <a:latin typeface="Cambria Math" panose="02040503050406030204" pitchFamily="18" charset="0"/>
                          </a:rPr>
                          <m:t>𝑐</m:t>
                        </m:r>
                      </m:sub>
                    </m:sSub>
                  </m:oMath>
                </a14:m>
                <a:endParaRPr lang="ar-AE"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Represents: sloshing liquid near the free surface</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Location:  height </a:t>
                </a:r>
                <a14:m>
                  <m:oMath xmlns:m="http://schemas.openxmlformats.org/officeDocument/2006/math">
                    <m:sSub>
                      <m:sSubPr>
                        <m:ctrlPr>
                          <a:rPr lang="ar-AE" sz="1300" i="1">
                            <a:latin typeface="Cambria Math" panose="02040503050406030204" pitchFamily="18" charset="0"/>
                          </a:rPr>
                        </m:ctrlPr>
                      </m:sSubPr>
                      <m:e>
                        <m:r>
                          <a:rPr lang="ar-AE" sz="1300" b="0" i="1">
                            <a:latin typeface="Cambria Math" panose="02040503050406030204" pitchFamily="18" charset="0"/>
                          </a:rPr>
                          <m:t>𝐻</m:t>
                        </m:r>
                      </m:e>
                      <m:sub>
                        <m:r>
                          <a:rPr lang="ar-AE" sz="1300" b="0" i="1">
                            <a:latin typeface="Cambria Math" panose="02040503050406030204" pitchFamily="18" charset="0"/>
                          </a:rPr>
                          <m:t>𝑐</m:t>
                        </m:r>
                      </m:sub>
                    </m:sSub>
                  </m:oMath>
                </a14:m>
                <a:endParaRPr lang="ar-AE"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Connected by springs:   </a:t>
                </a:r>
                <a14:m>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𝐾</m:t>
                        </m:r>
                      </m:e>
                      <m:sub>
                        <m:r>
                          <a:rPr lang="ar-AE" sz="1300" i="1">
                            <a:latin typeface="Cambria Math" panose="02040503050406030204" pitchFamily="18" charset="0"/>
                          </a:rPr>
                          <m:t>𝑐</m:t>
                        </m:r>
                      </m:sub>
                    </m:sSub>
                    <m:r>
                      <a:rPr lang="ar-AE" sz="1300">
                        <a:latin typeface="Cambria Math" panose="02040503050406030204" pitchFamily="18" charset="0"/>
                      </a:rPr>
                      <m:t>/</m:t>
                    </m:r>
                    <m:r>
                      <a:rPr lang="ar-AE" sz="1300">
                        <a:latin typeface="Cambria Math" panose="02040503050406030204" pitchFamily="18" charset="0"/>
                      </a:rPr>
                      <m:t>2</m:t>
                    </m:r>
                  </m:oMath>
                </a14:m>
                <a:endParaRPr lang="en-US"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These springs simulate the sloshing restoring force</a:t>
                </a:r>
              </a:p>
              <a:p>
                <a:pPr marL="285750" indent="-285750">
                  <a:spcBef>
                    <a:spcPts val="500"/>
                  </a:spcBef>
                  <a:spcAft>
                    <a:spcPts val="400"/>
                  </a:spcAft>
                  <a:buClr>
                    <a:srgbClr val="006699"/>
                  </a:buClr>
                  <a:buSzPct val="80000"/>
                  <a:buFont typeface="Arial" panose="020B0604020202020204" pitchFamily="34" charset="0"/>
                  <a:buChar char="•"/>
                </a:pPr>
                <a:endParaRPr lang="en-US" sz="1300" dirty="0"/>
              </a:p>
              <a:p>
                <a:pPr marL="285750" indent="-285750">
                  <a:spcBef>
                    <a:spcPts val="500"/>
                  </a:spcBef>
                  <a:spcAft>
                    <a:spcPts val="400"/>
                  </a:spcAft>
                  <a:buClr>
                    <a:srgbClr val="006699"/>
                  </a:buClr>
                  <a:buSzPct val="80000"/>
                  <a:buFont typeface="Arial" panose="020B0604020202020204" pitchFamily="34" charset="0"/>
                  <a:buChar char="•"/>
                </a:pPr>
                <a:r>
                  <a:rPr lang="en-US" sz="1300" dirty="0"/>
                  <a:t>Impulsive mass </a:t>
                </a:r>
                <a14:m>
                  <m:oMath xmlns:m="http://schemas.openxmlformats.org/officeDocument/2006/math">
                    <m:sSub>
                      <m:sSubPr>
                        <m:ctrlPr>
                          <a:rPr lang="ar-AE" sz="1300" i="1">
                            <a:latin typeface="Cambria Math" panose="02040503050406030204" pitchFamily="18" charset="0"/>
                          </a:rPr>
                        </m:ctrlPr>
                      </m:sSubPr>
                      <m:e>
                        <m:r>
                          <a:rPr lang="ar-AE" sz="1300" b="0" i="1">
                            <a:latin typeface="Cambria Math" panose="02040503050406030204" pitchFamily="18" charset="0"/>
                          </a:rPr>
                          <m:t>𝑀</m:t>
                        </m:r>
                      </m:e>
                      <m:sub>
                        <m:r>
                          <a:rPr lang="ar-AE" sz="1300" b="0" i="1">
                            <a:latin typeface="Cambria Math" panose="02040503050406030204" pitchFamily="18" charset="0"/>
                          </a:rPr>
                          <m:t>𝑖</m:t>
                        </m:r>
                      </m:sub>
                    </m:sSub>
                    <m:r>
                      <a:rPr lang="ar-AE" sz="1300" b="0" i="1">
                        <a:latin typeface="Cambria Math" panose="02040503050406030204" pitchFamily="18" charset="0"/>
                      </a:rPr>
                      <m:t> </m:t>
                    </m:r>
                  </m:oMath>
                </a14:m>
                <a:endParaRPr lang="en-US"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Represents:  liquid that moves with the tank wall</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Location:  height </a:t>
                </a:r>
                <a14:m>
                  <m:oMath xmlns:m="http://schemas.openxmlformats.org/officeDocument/2006/math">
                    <m:sSub>
                      <m:sSubPr>
                        <m:ctrlPr>
                          <a:rPr lang="ar-AE" sz="1300" i="1">
                            <a:latin typeface="Cambria Math" panose="02040503050406030204" pitchFamily="18" charset="0"/>
                          </a:rPr>
                        </m:ctrlPr>
                      </m:sSubPr>
                      <m:e>
                        <m:r>
                          <a:rPr lang="ar-AE" sz="1300" b="0" i="1">
                            <a:latin typeface="Cambria Math" panose="02040503050406030204" pitchFamily="18" charset="0"/>
                          </a:rPr>
                          <m:t>𝐻</m:t>
                        </m:r>
                      </m:e>
                      <m:sub>
                        <m:r>
                          <a:rPr lang="ar-AE" sz="1300" b="0" i="1">
                            <a:latin typeface="Cambria Math" panose="02040503050406030204" pitchFamily="18" charset="0"/>
                          </a:rPr>
                          <m:t>𝑖</m:t>
                        </m:r>
                      </m:sub>
                    </m:sSub>
                  </m:oMath>
                </a14:m>
                <a:endParaRPr lang="ar-AE"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Connected by springs:  </a:t>
                </a:r>
                <a14:m>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𝐾</m:t>
                        </m:r>
                      </m:e>
                      <m:sub>
                        <m:r>
                          <a:rPr lang="en-US" sz="1300" b="0" i="1" smtClean="0">
                            <a:latin typeface="Cambria Math" panose="02040503050406030204" pitchFamily="18" charset="0"/>
                          </a:rPr>
                          <m:t>𝑖</m:t>
                        </m:r>
                      </m:sub>
                    </m:sSub>
                    <m:r>
                      <a:rPr lang="ar-AE" sz="1300">
                        <a:latin typeface="Cambria Math" panose="02040503050406030204" pitchFamily="18" charset="0"/>
                      </a:rPr>
                      <m:t>/</m:t>
                    </m:r>
                    <m:r>
                      <a:rPr lang="ar-AE" sz="1300">
                        <a:latin typeface="Cambria Math" panose="02040503050406030204" pitchFamily="18" charset="0"/>
                      </a:rPr>
                      <m:t>2</m:t>
                    </m:r>
                  </m:oMath>
                </a14:m>
                <a:endParaRPr lang="en-US" sz="1300" dirty="0"/>
              </a:p>
              <a:p>
                <a:pPr marL="742950" lvl="1" indent="-285750">
                  <a:spcBef>
                    <a:spcPts val="500"/>
                  </a:spcBef>
                  <a:spcAft>
                    <a:spcPts val="400"/>
                  </a:spcAft>
                  <a:buClr>
                    <a:srgbClr val="006699"/>
                  </a:buClr>
                  <a:buSzPct val="80000"/>
                  <a:buFont typeface="Arial" panose="020B0604020202020204" pitchFamily="34" charset="0"/>
                  <a:buChar char="•"/>
                </a:pPr>
                <a:r>
                  <a:rPr lang="en-US" sz="1300" dirty="0"/>
                  <a:t>These springs represent tank wall stiffness + hydrodynamic coupling</a:t>
                </a:r>
              </a:p>
            </p:txBody>
          </p:sp>
        </mc:Choice>
        <mc:Fallback xmlns="">
          <p:sp>
            <p:nvSpPr>
              <p:cNvPr id="4" name="TextBox 3">
                <a:extLst>
                  <a:ext uri="{FF2B5EF4-FFF2-40B4-BE49-F238E27FC236}">
                    <a16:creationId xmlns:a16="http://schemas.microsoft.com/office/drawing/2014/main" id="{A95074EB-41CB-175F-1134-6643AA809276}"/>
                  </a:ext>
                </a:extLst>
              </p:cNvPr>
              <p:cNvSpPr txBox="1">
                <a:spLocks noRot="1" noChangeAspect="1" noMove="1" noResize="1" noEditPoints="1" noAdjustHandles="1" noChangeArrowheads="1" noChangeShapeType="1" noTextEdit="1"/>
              </p:cNvSpPr>
              <p:nvPr/>
            </p:nvSpPr>
            <p:spPr>
              <a:xfrm>
                <a:off x="3543302" y="1288733"/>
                <a:ext cx="4953000" cy="3647152"/>
              </a:xfrm>
              <a:prstGeom prst="rect">
                <a:avLst/>
              </a:prstGeom>
              <a:blipFill>
                <a:blip r:embed="rId3"/>
                <a:stretch>
                  <a:fillRect b="-33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E48580B-1402-A1E4-DF35-FABD93D322EE}"/>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Lumped Parameters</a:t>
            </a:r>
          </a:p>
        </p:txBody>
      </p:sp>
      <p:sp>
        <p:nvSpPr>
          <p:cNvPr id="2" name="Google Shape;447;p45">
            <a:extLst>
              <a:ext uri="{FF2B5EF4-FFF2-40B4-BE49-F238E27FC236}">
                <a16:creationId xmlns:a16="http://schemas.microsoft.com/office/drawing/2014/main" id="{10F7D7C8-E059-9ABC-2B83-24BFFF5F67BF}"/>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0028BAF3-7881-711A-24E1-68D66B9DD20E}"/>
              </a:ext>
            </a:extLst>
          </p:cNvPr>
          <p:cNvPicPr>
            <a:picLocks noChangeAspect="1"/>
          </p:cNvPicPr>
          <p:nvPr/>
        </p:nvPicPr>
        <p:blipFill>
          <a:blip r:embed="rId4"/>
          <a:stretch>
            <a:fillRect/>
          </a:stretch>
        </p:blipFill>
        <p:spPr>
          <a:xfrm>
            <a:off x="381000" y="1269094"/>
            <a:ext cx="2743200" cy="2929812"/>
          </a:xfrm>
          <a:prstGeom prst="rect">
            <a:avLst/>
          </a:prstGeom>
        </p:spPr>
      </p:pic>
    </p:spTree>
    <p:extLst>
      <p:ext uri="{BB962C8B-B14F-4D97-AF65-F5344CB8AC3E}">
        <p14:creationId xmlns:p14="http://schemas.microsoft.com/office/powerpoint/2010/main" val="420313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FCB0-530B-1C3A-A5EC-DA4EED6704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990C2C-BFDD-1393-8302-2B1AC1809E83}"/>
              </a:ext>
            </a:extLst>
          </p:cNvPr>
          <p:cNvSpPr txBox="1"/>
          <p:nvPr/>
        </p:nvSpPr>
        <p:spPr>
          <a:xfrm>
            <a:off x="4114800" y="1705451"/>
            <a:ext cx="4191000" cy="3762568"/>
          </a:xfrm>
          <a:prstGeom prst="rect">
            <a:avLst/>
          </a:prstGeom>
          <a:noFill/>
        </p:spPr>
        <p:txBody>
          <a:bodyPr wrap="square" rtlCol="0">
            <a:spAutoFit/>
          </a:bodyPr>
          <a:lstStyle/>
          <a:p>
            <a:pPr marL="285750" indent="-285750">
              <a:spcBef>
                <a:spcPts val="500"/>
              </a:spcBef>
              <a:spcAft>
                <a:spcPts val="400"/>
              </a:spcAft>
              <a:buClr>
                <a:srgbClr val="006699"/>
              </a:buClr>
              <a:buSzPct val="80000"/>
              <a:buFont typeface="Arial" panose="020B0604020202020204" pitchFamily="34" charset="0"/>
              <a:buChar char="•"/>
            </a:pPr>
            <a:r>
              <a:rPr lang="en-US" sz="1300" dirty="0"/>
              <a:t>Convective component mainly drives:</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free-surface displacement</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roof impact</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overflow</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freeboard requirements</a:t>
            </a:r>
          </a:p>
          <a:p>
            <a:pPr>
              <a:spcBef>
                <a:spcPts val="500"/>
              </a:spcBef>
              <a:spcAft>
                <a:spcPts val="400"/>
              </a:spcAft>
              <a:buClr>
                <a:srgbClr val="006699"/>
              </a:buClr>
              <a:buSzPct val="80000"/>
            </a:pPr>
            <a:endParaRPr lang="en-US" sz="1300" dirty="0"/>
          </a:p>
          <a:p>
            <a:pPr marL="285750" indent="-285750">
              <a:spcBef>
                <a:spcPts val="500"/>
              </a:spcBef>
              <a:spcAft>
                <a:spcPts val="400"/>
              </a:spcAft>
              <a:buClr>
                <a:srgbClr val="006699"/>
              </a:buClr>
              <a:buSzPct val="80000"/>
              <a:buFont typeface="Arial" panose="020B0604020202020204" pitchFamily="34" charset="0"/>
              <a:buChar char="•"/>
            </a:pPr>
            <a:r>
              <a:rPr lang="en-US" sz="1300" dirty="0"/>
              <a:t>Impulsive component mainly drives:</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base shear</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overturning moment</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shell compression</a:t>
            </a:r>
          </a:p>
          <a:p>
            <a:pPr marL="742950" lvl="1" indent="-285750">
              <a:spcBef>
                <a:spcPts val="500"/>
              </a:spcBef>
              <a:spcAft>
                <a:spcPts val="400"/>
              </a:spcAft>
              <a:buClr>
                <a:srgbClr val="006699"/>
              </a:buClr>
              <a:buSzPct val="80000"/>
              <a:buFont typeface="Arial" panose="020B0604020202020204" pitchFamily="34" charset="0"/>
              <a:buChar char="•"/>
            </a:pPr>
            <a:r>
              <a:rPr lang="en-US" sz="1300" dirty="0"/>
              <a:t>anchor forces</a:t>
            </a:r>
          </a:p>
          <a:p>
            <a:pPr marL="285750" indent="-285750">
              <a:spcBef>
                <a:spcPts val="500"/>
              </a:spcBef>
              <a:spcAft>
                <a:spcPts val="400"/>
              </a:spcAft>
              <a:buClr>
                <a:srgbClr val="006699"/>
              </a:buClr>
              <a:buSzPct val="80000"/>
              <a:buFont typeface="Arial" panose="020B0604020202020204" pitchFamily="34" charset="0"/>
              <a:buChar char="•"/>
            </a:pPr>
            <a:endParaRPr lang="en-US" sz="1300" dirty="0"/>
          </a:p>
        </p:txBody>
      </p:sp>
      <p:sp>
        <p:nvSpPr>
          <p:cNvPr id="5" name="Rectangle 4">
            <a:extLst>
              <a:ext uri="{FF2B5EF4-FFF2-40B4-BE49-F238E27FC236}">
                <a16:creationId xmlns:a16="http://schemas.microsoft.com/office/drawing/2014/main" id="{0F2B9F48-B01A-D326-8CF9-BAA895E48D5C}"/>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 Effects</a:t>
            </a:r>
          </a:p>
        </p:txBody>
      </p:sp>
      <p:sp>
        <p:nvSpPr>
          <p:cNvPr id="2" name="Google Shape;447;p45">
            <a:extLst>
              <a:ext uri="{FF2B5EF4-FFF2-40B4-BE49-F238E27FC236}">
                <a16:creationId xmlns:a16="http://schemas.microsoft.com/office/drawing/2014/main" id="{A2EF5DD7-EECF-0F5D-EB01-CF0FC056C25E}"/>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12" name="Picture 11">
            <a:extLst>
              <a:ext uri="{FF2B5EF4-FFF2-40B4-BE49-F238E27FC236}">
                <a16:creationId xmlns:a16="http://schemas.microsoft.com/office/drawing/2014/main" id="{D50C29D1-4FC7-8B1C-9F32-313C1492A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95400"/>
            <a:ext cx="2896004" cy="3096057"/>
          </a:xfrm>
          <a:prstGeom prst="rect">
            <a:avLst/>
          </a:prstGeom>
        </p:spPr>
      </p:pic>
    </p:spTree>
    <p:extLst>
      <p:ext uri="{BB962C8B-B14F-4D97-AF65-F5344CB8AC3E}">
        <p14:creationId xmlns:p14="http://schemas.microsoft.com/office/powerpoint/2010/main" val="234578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12662-EADF-8FB5-2353-3EDCD62F7E9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B6F198F-3DD9-1525-4462-B6FD9146747F}"/>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Community Water Tank</a:t>
            </a:r>
          </a:p>
        </p:txBody>
      </p:sp>
      <p:sp>
        <p:nvSpPr>
          <p:cNvPr id="2" name="Google Shape;447;p45">
            <a:extLst>
              <a:ext uri="{FF2B5EF4-FFF2-40B4-BE49-F238E27FC236}">
                <a16:creationId xmlns:a16="http://schemas.microsoft.com/office/drawing/2014/main" id="{70075AEF-3452-6B04-0E86-A0E2999996AB}"/>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4098" name="Picture 2" descr="Orangecrest Reservoir">
            <a:extLst>
              <a:ext uri="{FF2B5EF4-FFF2-40B4-BE49-F238E27FC236}">
                <a16:creationId xmlns:a16="http://schemas.microsoft.com/office/drawing/2014/main" id="{D74C425E-9B33-FE39-E779-45304340C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5657850" cy="3771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B62EDC-B3AD-4659-D97E-C1E15B543A65}"/>
              </a:ext>
            </a:extLst>
          </p:cNvPr>
          <p:cNvSpPr txBox="1"/>
          <p:nvPr/>
        </p:nvSpPr>
        <p:spPr>
          <a:xfrm>
            <a:off x="918762" y="5867400"/>
            <a:ext cx="6934200" cy="284693"/>
          </a:xfrm>
          <a:prstGeom prst="rect">
            <a:avLst/>
          </a:prstGeom>
          <a:noFill/>
        </p:spPr>
        <p:txBody>
          <a:bodyPr wrap="square" rtlCol="0">
            <a:spAutoFit/>
          </a:bodyPr>
          <a:lstStyle/>
          <a:p>
            <a:r>
              <a:rPr lang="en-US" sz="1250" dirty="0"/>
              <a:t>https://yoursocaltapwater.org/2018/05/31/water-reservoirs-storing-water-for-our-communities/</a:t>
            </a:r>
          </a:p>
        </p:txBody>
      </p:sp>
    </p:spTree>
    <p:extLst>
      <p:ext uri="{BB962C8B-B14F-4D97-AF65-F5344CB8AC3E}">
        <p14:creationId xmlns:p14="http://schemas.microsoft.com/office/powerpoint/2010/main" val="179034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3E488-6C44-5B7A-4E21-9DCA4E541A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003FDE0-B39D-27F9-DAEF-B2E04CD9D054}"/>
              </a:ext>
            </a:extLst>
          </p:cNvPr>
          <p:cNvSpPr txBox="1"/>
          <p:nvPr/>
        </p:nvSpPr>
        <p:spPr>
          <a:xfrm>
            <a:off x="457200" y="926340"/>
            <a:ext cx="6553200" cy="292388"/>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300" dirty="0"/>
              <a:t>These heights determine the overturning moment applied to the tank</a:t>
            </a:r>
            <a:endParaRPr lang="en-US" sz="1300" dirty="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97E8422-3090-DDC2-73D0-5BF2FDC7B3A8}"/>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Heights &amp; Forces</a:t>
            </a:r>
          </a:p>
        </p:txBody>
      </p:sp>
      <p:sp>
        <p:nvSpPr>
          <p:cNvPr id="2" name="Google Shape;447;p45">
            <a:extLst>
              <a:ext uri="{FF2B5EF4-FFF2-40B4-BE49-F238E27FC236}">
                <a16:creationId xmlns:a16="http://schemas.microsoft.com/office/drawing/2014/main" id="{21E3BD37-93AA-6410-93CF-74B7B085652D}"/>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6778CA1-02D5-8F67-8E79-B37502C22B3E}"/>
                  </a:ext>
                </a:extLst>
              </p:cNvPr>
              <p:cNvGraphicFramePr>
                <a:graphicFrameLocks noGrp="1"/>
              </p:cNvGraphicFramePr>
              <p:nvPr>
                <p:extLst>
                  <p:ext uri="{D42A27DB-BD31-4B8C-83A1-F6EECF244321}">
                    <p14:modId xmlns:p14="http://schemas.microsoft.com/office/powerpoint/2010/main" val="4260796109"/>
                  </p:ext>
                </p:extLst>
              </p:nvPr>
            </p:nvGraphicFramePr>
            <p:xfrm>
              <a:off x="1676400" y="1413725"/>
              <a:ext cx="3200400" cy="1737360"/>
            </p:xfrm>
            <a:graphic>
              <a:graphicData uri="http://schemas.openxmlformats.org/drawingml/2006/table">
                <a:tbl>
                  <a:tblPr/>
                  <a:tblGrid>
                    <a:gridCol w="894735">
                      <a:extLst>
                        <a:ext uri="{9D8B030D-6E8A-4147-A177-3AD203B41FA5}">
                          <a16:colId xmlns:a16="http://schemas.microsoft.com/office/drawing/2014/main" val="1079569522"/>
                        </a:ext>
                      </a:extLst>
                    </a:gridCol>
                    <a:gridCol w="2305665">
                      <a:extLst>
                        <a:ext uri="{9D8B030D-6E8A-4147-A177-3AD203B41FA5}">
                          <a16:colId xmlns:a16="http://schemas.microsoft.com/office/drawing/2014/main" val="2866212140"/>
                        </a:ext>
                      </a:extLst>
                    </a:gridCol>
                  </a:tblGrid>
                  <a:tr h="182961">
                    <a:tc>
                      <a:txBody>
                        <a:bodyPr/>
                        <a:lstStyle/>
                        <a:p>
                          <a:pPr algn="ctr">
                            <a:buNone/>
                          </a:pPr>
                          <a:r>
                            <a:rPr lang="en-US" sz="1300">
                              <a:latin typeface="+mn-lt"/>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dirty="0">
                              <a:latin typeface="+mn-lt"/>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821978"/>
                      </a:ext>
                    </a:extLst>
                  </a:tr>
                  <a:tr h="0">
                    <a:tc>
                      <a:txBody>
                        <a:bodyPr/>
                        <a:lstStyle/>
                        <a:p>
                          <a:pPr algn="ctr">
                            <a:buNone/>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ea typeface="Cambria Math" panose="02040503050406030204" pitchFamily="18" charset="0"/>
                                  </a:rPr>
                                  <m:t>𝐷</m:t>
                                </m:r>
                              </m:oMath>
                            </m:oMathPara>
                          </a14:m>
                          <a:endParaRPr lang="en-US" sz="1300" i="1" dirty="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a:latin typeface="+mn-lt"/>
                            </a:rPr>
                            <a:t>Tank diameter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753130"/>
                      </a:ext>
                    </a:extLst>
                  </a:tr>
                  <a:tr h="0">
                    <a:tc>
                      <a:txBody>
                        <a:bodyPr/>
                        <a:lstStyle/>
                        <a:p>
                          <a:pPr algn="ctr">
                            <a:buNone/>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ea typeface="Cambria Math" panose="02040503050406030204" pitchFamily="18" charset="0"/>
                                  </a:rPr>
                                  <m:t>𝐻</m:t>
                                </m:r>
                              </m:oMath>
                            </m:oMathPara>
                          </a14:m>
                          <a:endParaRPr lang="en-US" sz="1300" i="1" dirty="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a:latin typeface="+mn-lt"/>
                            </a:rPr>
                            <a:t>Total liquid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128542"/>
                      </a:ext>
                    </a:extLst>
                  </a:tr>
                  <a:tr h="0">
                    <a:tc>
                      <a:txBody>
                        <a:bodyPr/>
                        <a:lstStyle/>
                        <a:p>
                          <a:pPr algn="ctr">
                            <a:buNone/>
                          </a:pPr>
                          <a14:m>
                            <m:oMathPara xmlns:m="http://schemas.openxmlformats.org/officeDocument/2006/math">
                              <m:oMathParaPr>
                                <m:jc m:val="centerGroup"/>
                              </m:oMathParaPr>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𝐻</m:t>
                                    </m:r>
                                  </m:e>
                                  <m:sub>
                                    <m:r>
                                      <a:rPr lang="ar-AE" sz="1300" i="1">
                                        <a:latin typeface="Cambria Math" panose="02040503050406030204" pitchFamily="18" charset="0"/>
                                      </a:rPr>
                                      <m:t>𝑤</m:t>
                                    </m:r>
                                  </m:sub>
                                </m:sSub>
                              </m:oMath>
                            </m:oMathPara>
                          </a14:m>
                          <a:endParaRPr lang="ar-AE" sz="13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a:latin typeface="+mn-lt"/>
                            </a:rPr>
                            <a:t>Height of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510474"/>
                      </a:ext>
                    </a:extLst>
                  </a:tr>
                  <a:tr h="0">
                    <a:tc>
                      <a:txBody>
                        <a:bodyPr/>
                        <a:lstStyle/>
                        <a:p>
                          <a:pPr algn="ctr">
                            <a:buNone/>
                          </a:pPr>
                          <a14:m>
                            <m:oMathPara xmlns:m="http://schemas.openxmlformats.org/officeDocument/2006/math">
                              <m:oMathParaPr>
                                <m:jc m:val="centerGroup"/>
                              </m:oMathParaPr>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𝐻</m:t>
                                    </m:r>
                                  </m:e>
                                  <m:sub>
                                    <m:r>
                                      <a:rPr lang="ar-AE" sz="1300" i="1">
                                        <a:latin typeface="Cambria Math" panose="02040503050406030204" pitchFamily="18" charset="0"/>
                                      </a:rPr>
                                      <m:t>𝑖</m:t>
                                    </m:r>
                                  </m:sub>
                                </m:sSub>
                              </m:oMath>
                            </m:oMathPara>
                          </a14:m>
                          <a:endParaRPr lang="ar-AE" sz="130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dirty="0">
                              <a:latin typeface="+mn-lt"/>
                            </a:rPr>
                            <a:t>Height of impulsive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99283"/>
                      </a:ext>
                    </a:extLst>
                  </a:tr>
                  <a:tr h="0">
                    <a:tc>
                      <a:txBody>
                        <a:bodyPr/>
                        <a:lstStyle/>
                        <a:p>
                          <a:pPr algn="ctr">
                            <a:buNone/>
                          </a:pPr>
                          <a14:m>
                            <m:oMathPara xmlns:m="http://schemas.openxmlformats.org/officeDocument/2006/math">
                              <m:oMathParaPr>
                                <m:jc m:val="centerGroup"/>
                              </m:oMathParaPr>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𝐻</m:t>
                                    </m:r>
                                  </m:e>
                                  <m:sub>
                                    <m:r>
                                      <a:rPr lang="ar-AE" sz="1300" i="1">
                                        <a:latin typeface="Cambria Math" panose="02040503050406030204" pitchFamily="18" charset="0"/>
                                      </a:rPr>
                                      <m:t>𝑐</m:t>
                                    </m:r>
                                  </m:sub>
                                </m:sSub>
                              </m:oMath>
                            </m:oMathPara>
                          </a14:m>
                          <a:endParaRPr lang="ar-AE" sz="13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dirty="0">
                              <a:latin typeface="+mn-lt"/>
                            </a:rPr>
                            <a:t>Height of convective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677777"/>
                      </a:ext>
                    </a:extLst>
                  </a:tr>
                </a:tbl>
              </a:graphicData>
            </a:graphic>
          </p:graphicFrame>
        </mc:Choice>
        <mc:Fallback xmlns="">
          <p:graphicFrame>
            <p:nvGraphicFramePr>
              <p:cNvPr id="6" name="Table 5">
                <a:extLst>
                  <a:ext uri="{FF2B5EF4-FFF2-40B4-BE49-F238E27FC236}">
                    <a16:creationId xmlns:a16="http://schemas.microsoft.com/office/drawing/2014/main" id="{26778CA1-02D5-8F67-8E79-B37502C22B3E}"/>
                  </a:ext>
                </a:extLst>
              </p:cNvPr>
              <p:cNvGraphicFramePr>
                <a:graphicFrameLocks noGrp="1"/>
              </p:cNvGraphicFramePr>
              <p:nvPr>
                <p:extLst>
                  <p:ext uri="{D42A27DB-BD31-4B8C-83A1-F6EECF244321}">
                    <p14:modId xmlns:p14="http://schemas.microsoft.com/office/powerpoint/2010/main" val="4260796109"/>
                  </p:ext>
                </p:extLst>
              </p:nvPr>
            </p:nvGraphicFramePr>
            <p:xfrm>
              <a:off x="1676400" y="1413725"/>
              <a:ext cx="3200400" cy="1737360"/>
            </p:xfrm>
            <a:graphic>
              <a:graphicData uri="http://schemas.openxmlformats.org/drawingml/2006/table">
                <a:tbl>
                  <a:tblPr/>
                  <a:tblGrid>
                    <a:gridCol w="894735">
                      <a:extLst>
                        <a:ext uri="{9D8B030D-6E8A-4147-A177-3AD203B41FA5}">
                          <a16:colId xmlns:a16="http://schemas.microsoft.com/office/drawing/2014/main" val="1079569522"/>
                        </a:ext>
                      </a:extLst>
                    </a:gridCol>
                    <a:gridCol w="2305665">
                      <a:extLst>
                        <a:ext uri="{9D8B030D-6E8A-4147-A177-3AD203B41FA5}">
                          <a16:colId xmlns:a16="http://schemas.microsoft.com/office/drawing/2014/main" val="2866212140"/>
                        </a:ext>
                      </a:extLst>
                    </a:gridCol>
                  </a:tblGrid>
                  <a:tr h="289560">
                    <a:tc>
                      <a:txBody>
                        <a:bodyPr/>
                        <a:lstStyle/>
                        <a:p>
                          <a:pPr algn="ctr">
                            <a:buNone/>
                          </a:pPr>
                          <a:r>
                            <a:rPr lang="en-US" sz="1300">
                              <a:latin typeface="+mn-lt"/>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dirty="0">
                              <a:latin typeface="+mn-lt"/>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1821978"/>
                      </a:ext>
                    </a:extLst>
                  </a:tr>
                  <a:tr h="2895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1" t="-104255" r="-259184" b="-423404"/>
                          </a:stretch>
                        </a:blipFill>
                      </a:tcPr>
                    </a:tc>
                    <a:tc>
                      <a:txBody>
                        <a:bodyPr/>
                        <a:lstStyle/>
                        <a:p>
                          <a:pPr algn="ctr">
                            <a:buNone/>
                          </a:pPr>
                          <a:r>
                            <a:rPr lang="en-US" sz="1300">
                              <a:latin typeface="+mn-lt"/>
                            </a:rPr>
                            <a:t>Tank diameter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753130"/>
                      </a:ext>
                    </a:extLst>
                  </a:tr>
                  <a:tr h="2895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1" t="-200000" r="-259184" b="-314583"/>
                          </a:stretch>
                        </a:blipFill>
                      </a:tcPr>
                    </a:tc>
                    <a:tc>
                      <a:txBody>
                        <a:bodyPr/>
                        <a:lstStyle/>
                        <a:p>
                          <a:pPr algn="ctr">
                            <a:buNone/>
                          </a:pPr>
                          <a:r>
                            <a:rPr lang="en-US" sz="1300">
                              <a:latin typeface="+mn-lt"/>
                            </a:rPr>
                            <a:t>Total liquid height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128542"/>
                      </a:ext>
                    </a:extLst>
                  </a:tr>
                  <a:tr h="2895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1" t="-300000" r="-259184" b="-214583"/>
                          </a:stretch>
                        </a:blipFill>
                      </a:tcPr>
                    </a:tc>
                    <a:tc>
                      <a:txBody>
                        <a:bodyPr/>
                        <a:lstStyle/>
                        <a:p>
                          <a:pPr algn="ctr">
                            <a:buNone/>
                          </a:pPr>
                          <a:r>
                            <a:rPr lang="en-US" sz="1300">
                              <a:latin typeface="+mn-lt"/>
                            </a:rPr>
                            <a:t>Height of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7510474"/>
                      </a:ext>
                    </a:extLst>
                  </a:tr>
                  <a:tr h="2895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1" t="-408511" r="-259184" b="-119149"/>
                          </a:stretch>
                        </a:blipFill>
                      </a:tcPr>
                    </a:tc>
                    <a:tc>
                      <a:txBody>
                        <a:bodyPr/>
                        <a:lstStyle/>
                        <a:p>
                          <a:pPr algn="ctr">
                            <a:buNone/>
                          </a:pPr>
                          <a:r>
                            <a:rPr lang="en-US" sz="1300" dirty="0">
                              <a:latin typeface="+mn-lt"/>
                            </a:rPr>
                            <a:t>Height of impulsive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99283"/>
                      </a:ext>
                    </a:extLst>
                  </a:tr>
                  <a:tr h="28956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361" t="-497917" r="-259184" b="-16667"/>
                          </a:stretch>
                        </a:blipFill>
                      </a:tcPr>
                    </a:tc>
                    <a:tc>
                      <a:txBody>
                        <a:bodyPr/>
                        <a:lstStyle/>
                        <a:p>
                          <a:pPr algn="ctr">
                            <a:buNone/>
                          </a:pPr>
                          <a:r>
                            <a:rPr lang="en-US" sz="1300" dirty="0">
                              <a:latin typeface="+mn-lt"/>
                            </a:rPr>
                            <a:t>Height of convective mass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677777"/>
                      </a:ext>
                    </a:extLst>
                  </a:tr>
                </a:tbl>
              </a:graphicData>
            </a:graphic>
          </p:graphicFrame>
        </mc:Fallback>
      </mc:AlternateContent>
      <p:cxnSp>
        <p:nvCxnSpPr>
          <p:cNvPr id="8" name="Straight Connector 7">
            <a:extLst>
              <a:ext uri="{FF2B5EF4-FFF2-40B4-BE49-F238E27FC236}">
                <a16:creationId xmlns:a16="http://schemas.microsoft.com/office/drawing/2014/main" id="{D352B3A8-857F-DBC8-CAD0-EB3DBB9AD020}"/>
              </a:ext>
            </a:extLst>
          </p:cNvPr>
          <p:cNvCxnSpPr>
            <a:cxnSpLocks/>
          </p:cNvCxnSpPr>
          <p:nvPr/>
        </p:nvCxnSpPr>
        <p:spPr>
          <a:xfrm>
            <a:off x="590555" y="3429000"/>
            <a:ext cx="79628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BC02E0-96FA-5BC9-B965-DBBC98A13808}"/>
              </a:ext>
            </a:extLst>
          </p:cNvPr>
          <p:cNvCxnSpPr>
            <a:cxnSpLocks/>
          </p:cNvCxnSpPr>
          <p:nvPr/>
        </p:nvCxnSpPr>
        <p:spPr>
          <a:xfrm>
            <a:off x="4114800" y="3429000"/>
            <a:ext cx="0" cy="193452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0E9869F-C313-BB23-BC4D-BD3191CDFB28}"/>
                  </a:ext>
                </a:extLst>
              </p:cNvPr>
              <p:cNvSpPr txBox="1"/>
              <p:nvPr/>
            </p:nvSpPr>
            <p:spPr>
              <a:xfrm>
                <a:off x="491447" y="3706916"/>
                <a:ext cx="3544153" cy="136960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Impulsive force</a:t>
                </a:r>
                <a:br>
                  <a:rPr lang="en-US" sz="1300" dirty="0"/>
                </a:br>
                <a:endParaRPr lang="en-US" sz="1300" dirty="0"/>
              </a:p>
              <a:p>
                <a:pPr/>
                <a14:m>
                  <m:oMathPara xmlns:m="http://schemas.openxmlformats.org/officeDocument/2006/math">
                    <m:oMathParaPr>
                      <m:jc m:val="centerGroup"/>
                    </m:oMathParaPr>
                    <m:oMath xmlns:m="http://schemas.openxmlformats.org/officeDocument/2006/math">
                      <m:sSub>
                        <m:sSubPr>
                          <m:ctrlPr>
                            <a:rPr lang="ar-AE" sz="1300" i="1">
                              <a:latin typeface="Cambria Math" panose="02040503050406030204" pitchFamily="18" charset="0"/>
                            </a:rPr>
                          </m:ctrlPr>
                        </m:sSubPr>
                        <m:e>
                          <m:r>
                            <a:rPr lang="ar-AE" sz="1300" b="0" i="1" smtClean="0">
                              <a:latin typeface="Cambria Math" panose="02040503050406030204" pitchFamily="18" charset="0"/>
                            </a:rPr>
                            <m:t>𝐹</m:t>
                          </m:r>
                        </m:e>
                        <m:sub>
                          <m:r>
                            <a:rPr lang="ar-AE" sz="1300" b="0" i="1" smtClean="0">
                              <a:latin typeface="Cambria Math" panose="02040503050406030204" pitchFamily="18" charset="0"/>
                            </a:rPr>
                            <m:t>𝑖</m:t>
                          </m:r>
                        </m:sub>
                      </m:sSub>
                      <m:r>
                        <a:rPr lang="ar-AE" sz="1300" b="0" smtClean="0">
                          <a:latin typeface="Cambria Math" panose="02040503050406030204" pitchFamily="18" charset="0"/>
                        </a:rPr>
                        <m:t>=</m:t>
                      </m:r>
                      <m:sSub>
                        <m:sSubPr>
                          <m:ctrlPr>
                            <a:rPr lang="ar-AE" sz="1300" i="1">
                              <a:latin typeface="Cambria Math" panose="02040503050406030204" pitchFamily="18" charset="0"/>
                            </a:rPr>
                          </m:ctrlPr>
                        </m:sSubPr>
                        <m:e>
                          <m:r>
                            <a:rPr lang="ar-AE" sz="1300" b="0" i="1" smtClean="0">
                              <a:latin typeface="Cambria Math" panose="02040503050406030204" pitchFamily="18" charset="0"/>
                            </a:rPr>
                            <m:t>𝑀</m:t>
                          </m:r>
                        </m:e>
                        <m:sub>
                          <m:r>
                            <a:rPr lang="ar-AE" sz="1300" b="0" i="1" smtClean="0">
                              <a:latin typeface="Cambria Math" panose="02040503050406030204" pitchFamily="18" charset="0"/>
                            </a:rPr>
                            <m:t>𝑖</m:t>
                          </m:r>
                        </m:sub>
                      </m:sSub>
                      <m:sSub>
                        <m:sSubPr>
                          <m:ctrlPr>
                            <a:rPr lang="ar-AE" sz="1300" i="1">
                              <a:latin typeface="Cambria Math" panose="02040503050406030204" pitchFamily="18" charset="0"/>
                            </a:rPr>
                          </m:ctrlPr>
                        </m:sSubPr>
                        <m:e>
                          <m:r>
                            <a:rPr lang="ar-AE" sz="1300" b="0" i="1" smtClean="0">
                              <a:latin typeface="Cambria Math" panose="02040503050406030204" pitchFamily="18" charset="0"/>
                            </a:rPr>
                            <m:t>𝑆</m:t>
                          </m:r>
                        </m:e>
                        <m:sub>
                          <m:r>
                            <a:rPr lang="ar-AE" sz="1300" b="0" i="1" smtClean="0">
                              <a:latin typeface="Cambria Math" panose="02040503050406030204" pitchFamily="18" charset="0"/>
                            </a:rPr>
                            <m:t>𝑎</m:t>
                          </m:r>
                        </m:sub>
                      </m:sSub>
                      <m:d>
                        <m:dPr>
                          <m:ctrlPr>
                            <a:rPr lang="ar-AE" sz="1300" i="1">
                              <a:latin typeface="Cambria Math" panose="02040503050406030204" pitchFamily="18" charset="0"/>
                            </a:rPr>
                          </m:ctrlPr>
                        </m:dPr>
                        <m:e>
                          <m:sSub>
                            <m:sSubPr>
                              <m:ctrlPr>
                                <a:rPr lang="ar-AE" sz="1300" i="1">
                                  <a:latin typeface="Cambria Math" panose="02040503050406030204" pitchFamily="18" charset="0"/>
                                </a:rPr>
                              </m:ctrlPr>
                            </m:sSubPr>
                            <m:e>
                              <m:r>
                                <a:rPr lang="ar-AE" sz="1300" b="0" i="1" smtClean="0">
                                  <a:latin typeface="Cambria Math" panose="02040503050406030204" pitchFamily="18" charset="0"/>
                                </a:rPr>
                                <m:t>𝑇</m:t>
                              </m:r>
                            </m:e>
                            <m:sub>
                              <m:r>
                                <a:rPr lang="ar-AE" sz="1300" b="0" i="1" smtClean="0">
                                  <a:latin typeface="Cambria Math" panose="02040503050406030204" pitchFamily="18" charset="0"/>
                                </a:rPr>
                                <m:t>𝑖</m:t>
                              </m:r>
                            </m:sub>
                          </m:sSub>
                        </m:e>
                      </m:d>
                    </m:oMath>
                  </m:oMathPara>
                </a14:m>
                <a:endParaRPr lang="ar-AE" sz="1300" dirty="0"/>
              </a:p>
              <a:p>
                <a:br>
                  <a:rPr lang="en-US" sz="1300" dirty="0"/>
                </a:br>
                <a:r>
                  <a:rPr lang="en-US" sz="1300" dirty="0"/>
                  <a:t>        acts at height </a:t>
                </a:r>
                <a14:m>
                  <m:oMath xmlns:m="http://schemas.openxmlformats.org/officeDocument/2006/math">
                    <m:sSub>
                      <m:sSubPr>
                        <m:ctrlPr>
                          <a:rPr lang="ar-AE" sz="1300" i="1">
                            <a:latin typeface="Cambria Math" panose="02040503050406030204" pitchFamily="18" charset="0"/>
                          </a:rPr>
                        </m:ctrlPr>
                      </m:sSubPr>
                      <m:e>
                        <m:r>
                          <a:rPr lang="ar-AE" sz="1300" b="0" i="1" smtClean="0">
                            <a:latin typeface="Cambria Math" panose="02040503050406030204" pitchFamily="18" charset="0"/>
                          </a:rPr>
                          <m:t>𝐻</m:t>
                        </m:r>
                      </m:e>
                      <m:sub>
                        <m:r>
                          <a:rPr lang="ar-AE" sz="1300" b="0" i="1" smtClean="0">
                            <a:latin typeface="Cambria Math" panose="02040503050406030204" pitchFamily="18" charset="0"/>
                          </a:rPr>
                          <m:t>𝑖</m:t>
                        </m:r>
                      </m:sub>
                    </m:sSub>
                  </m:oMath>
                </a14:m>
                <a:r>
                  <a:rPr lang="en-US" sz="1300" dirty="0"/>
                  <a:t> and governs shell stresses</a:t>
                </a:r>
              </a:p>
              <a:p>
                <a:endParaRPr lang="en-US" dirty="0"/>
              </a:p>
            </p:txBody>
          </p:sp>
        </mc:Choice>
        <mc:Fallback xmlns="">
          <p:sp>
            <p:nvSpPr>
              <p:cNvPr id="11" name="TextBox 10">
                <a:extLst>
                  <a:ext uri="{FF2B5EF4-FFF2-40B4-BE49-F238E27FC236}">
                    <a16:creationId xmlns:a16="http://schemas.microsoft.com/office/drawing/2014/main" id="{00E9869F-C313-BB23-BC4D-BD3191CDFB28}"/>
                  </a:ext>
                </a:extLst>
              </p:cNvPr>
              <p:cNvSpPr txBox="1">
                <a:spLocks noRot="1" noChangeAspect="1" noMove="1" noResize="1" noEditPoints="1" noAdjustHandles="1" noChangeArrowheads="1" noChangeShapeType="1" noTextEdit="1"/>
              </p:cNvSpPr>
              <p:nvPr/>
            </p:nvSpPr>
            <p:spPr>
              <a:xfrm>
                <a:off x="491447" y="3706916"/>
                <a:ext cx="3544153" cy="1369606"/>
              </a:xfrm>
              <a:prstGeom prst="rect">
                <a:avLst/>
              </a:prstGeom>
              <a:blipFill>
                <a:blip r:embed="rId4"/>
                <a:stretch>
                  <a:fillRect t="-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6CD76D7-B081-CC4E-81AE-AD0A81AED3AE}"/>
                  </a:ext>
                </a:extLst>
              </p:cNvPr>
              <p:cNvSpPr txBox="1"/>
              <p:nvPr/>
            </p:nvSpPr>
            <p:spPr>
              <a:xfrm>
                <a:off x="4329711" y="3637463"/>
                <a:ext cx="4298869" cy="1369606"/>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Convective force</a:t>
                </a:r>
                <a:br>
                  <a:rPr lang="en-US" sz="1300" dirty="0"/>
                </a:br>
                <a:endParaRPr lang="en-US" sz="1300" dirty="0"/>
              </a:p>
              <a:p>
                <a:pPr>
                  <a:buClr>
                    <a:srgbClr val="006699"/>
                  </a:buClr>
                  <a:buSzPct val="80000"/>
                </a:pPr>
                <a14:m>
                  <m:oMathPara xmlns:m="http://schemas.openxmlformats.org/officeDocument/2006/math">
                    <m:oMathParaPr>
                      <m:jc m:val="left"/>
                    </m:oMathParaPr>
                    <m:oMath xmlns:m="http://schemas.openxmlformats.org/officeDocument/2006/math">
                      <m:sSub>
                        <m:sSubPr>
                          <m:ctrlPr>
                            <a:rPr lang="ar-AE" sz="1300" i="1">
                              <a:latin typeface="Cambria Math" panose="02040503050406030204" pitchFamily="18" charset="0"/>
                            </a:rPr>
                          </m:ctrlPr>
                        </m:sSubPr>
                        <m:e>
                          <m:r>
                            <a:rPr lang="en-US" sz="1300" b="0" i="1" smtClean="0">
                              <a:latin typeface="Cambria Math" panose="02040503050406030204" pitchFamily="18" charset="0"/>
                            </a:rPr>
                            <m:t>                            </m:t>
                          </m:r>
                          <m:r>
                            <a:rPr lang="ar-AE" sz="1300" b="0" i="1" smtClean="0">
                              <a:latin typeface="Cambria Math" panose="02040503050406030204" pitchFamily="18" charset="0"/>
                            </a:rPr>
                            <m:t>𝐹</m:t>
                          </m:r>
                        </m:e>
                        <m:sub>
                          <m:r>
                            <a:rPr lang="ar-AE" sz="1300" b="0" i="1" smtClean="0">
                              <a:latin typeface="Cambria Math" panose="02040503050406030204" pitchFamily="18" charset="0"/>
                            </a:rPr>
                            <m:t>𝑐</m:t>
                          </m:r>
                        </m:sub>
                      </m:sSub>
                      <m:r>
                        <a:rPr lang="ar-AE" sz="1300" b="0" smtClean="0">
                          <a:latin typeface="Cambria Math" panose="02040503050406030204" pitchFamily="18" charset="0"/>
                        </a:rPr>
                        <m:t>=</m:t>
                      </m:r>
                      <m:sSub>
                        <m:sSubPr>
                          <m:ctrlPr>
                            <a:rPr lang="ar-AE" sz="1300" i="1">
                              <a:latin typeface="Cambria Math" panose="02040503050406030204" pitchFamily="18" charset="0"/>
                            </a:rPr>
                          </m:ctrlPr>
                        </m:sSubPr>
                        <m:e>
                          <m:r>
                            <a:rPr lang="ar-AE" sz="1300" b="0" i="1" smtClean="0">
                              <a:latin typeface="Cambria Math" panose="02040503050406030204" pitchFamily="18" charset="0"/>
                            </a:rPr>
                            <m:t>𝑀</m:t>
                          </m:r>
                        </m:e>
                        <m:sub>
                          <m:r>
                            <a:rPr lang="ar-AE" sz="1300" b="0" i="1" smtClean="0">
                              <a:latin typeface="Cambria Math" panose="02040503050406030204" pitchFamily="18" charset="0"/>
                            </a:rPr>
                            <m:t>𝑐</m:t>
                          </m:r>
                        </m:sub>
                      </m:sSub>
                      <m:sSub>
                        <m:sSubPr>
                          <m:ctrlPr>
                            <a:rPr lang="ar-AE" sz="1300" i="1">
                              <a:latin typeface="Cambria Math" panose="02040503050406030204" pitchFamily="18" charset="0"/>
                            </a:rPr>
                          </m:ctrlPr>
                        </m:sSubPr>
                        <m:e>
                          <m:r>
                            <a:rPr lang="ar-AE" sz="1300" b="0" i="1" smtClean="0">
                              <a:latin typeface="Cambria Math" panose="02040503050406030204" pitchFamily="18" charset="0"/>
                            </a:rPr>
                            <m:t>𝑆</m:t>
                          </m:r>
                        </m:e>
                        <m:sub>
                          <m:r>
                            <a:rPr lang="ar-AE" sz="1300" b="0" i="1" smtClean="0">
                              <a:latin typeface="Cambria Math" panose="02040503050406030204" pitchFamily="18" charset="0"/>
                            </a:rPr>
                            <m:t>𝑎</m:t>
                          </m:r>
                        </m:sub>
                      </m:sSub>
                      <m:d>
                        <m:dPr>
                          <m:ctrlPr>
                            <a:rPr lang="ar-AE" sz="1300" i="1">
                              <a:latin typeface="Cambria Math" panose="02040503050406030204" pitchFamily="18" charset="0"/>
                            </a:rPr>
                          </m:ctrlPr>
                        </m:dPr>
                        <m:e>
                          <m:sSub>
                            <m:sSubPr>
                              <m:ctrlPr>
                                <a:rPr lang="ar-AE" sz="1300" i="1">
                                  <a:latin typeface="Cambria Math" panose="02040503050406030204" pitchFamily="18" charset="0"/>
                                </a:rPr>
                              </m:ctrlPr>
                            </m:sSubPr>
                            <m:e>
                              <m:r>
                                <a:rPr lang="ar-AE" sz="1300" b="0" i="1" smtClean="0">
                                  <a:latin typeface="Cambria Math" panose="02040503050406030204" pitchFamily="18" charset="0"/>
                                </a:rPr>
                                <m:t>𝑇</m:t>
                              </m:r>
                            </m:e>
                            <m:sub>
                              <m:r>
                                <a:rPr lang="ar-AE" sz="1300" b="0" i="1" smtClean="0">
                                  <a:latin typeface="Cambria Math" panose="02040503050406030204" pitchFamily="18" charset="0"/>
                                </a:rPr>
                                <m:t>𝑐</m:t>
                              </m:r>
                            </m:sub>
                          </m:sSub>
                        </m:e>
                      </m:d>
                    </m:oMath>
                  </m:oMathPara>
                </a14:m>
                <a:endParaRPr lang="ar-AE" sz="1300" dirty="0"/>
              </a:p>
              <a:p>
                <a:br>
                  <a:rPr lang="en-US" sz="1300" dirty="0"/>
                </a:br>
                <a:r>
                  <a:rPr lang="en-US" sz="1300" dirty="0"/>
                  <a:t>          acts at height </a:t>
                </a:r>
                <a14:m>
                  <m:oMath xmlns:m="http://schemas.openxmlformats.org/officeDocument/2006/math">
                    <m:sSub>
                      <m:sSubPr>
                        <m:ctrlPr>
                          <a:rPr lang="ar-AE" sz="1300" i="1">
                            <a:latin typeface="Cambria Math" panose="02040503050406030204" pitchFamily="18" charset="0"/>
                          </a:rPr>
                        </m:ctrlPr>
                      </m:sSubPr>
                      <m:e>
                        <m:r>
                          <a:rPr lang="ar-AE" sz="1300" b="0" i="1" smtClean="0">
                            <a:latin typeface="Cambria Math" panose="02040503050406030204" pitchFamily="18" charset="0"/>
                          </a:rPr>
                          <m:t>𝐻</m:t>
                        </m:r>
                      </m:e>
                      <m:sub>
                        <m:r>
                          <a:rPr lang="ar-AE" sz="1300" b="0" i="1" smtClean="0">
                            <a:latin typeface="Cambria Math" panose="02040503050406030204" pitchFamily="18" charset="0"/>
                          </a:rPr>
                          <m:t>𝑐</m:t>
                        </m:r>
                      </m:sub>
                    </m:sSub>
                  </m:oMath>
                </a14:m>
                <a:r>
                  <a:rPr lang="en-US" sz="1300" dirty="0"/>
                  <a:t> and governs sloshing wave height</a:t>
                </a:r>
              </a:p>
              <a:p>
                <a:endParaRPr lang="en-US" dirty="0"/>
              </a:p>
            </p:txBody>
          </p:sp>
        </mc:Choice>
        <mc:Fallback xmlns="">
          <p:sp>
            <p:nvSpPr>
              <p:cNvPr id="12" name="TextBox 11">
                <a:extLst>
                  <a:ext uri="{FF2B5EF4-FFF2-40B4-BE49-F238E27FC236}">
                    <a16:creationId xmlns:a16="http://schemas.microsoft.com/office/drawing/2014/main" id="{E6CD76D7-B081-CC4E-81AE-AD0A81AED3AE}"/>
                  </a:ext>
                </a:extLst>
              </p:cNvPr>
              <p:cNvSpPr txBox="1">
                <a:spLocks noRot="1" noChangeAspect="1" noMove="1" noResize="1" noEditPoints="1" noAdjustHandles="1" noChangeArrowheads="1" noChangeShapeType="1" noTextEdit="1"/>
              </p:cNvSpPr>
              <p:nvPr/>
            </p:nvSpPr>
            <p:spPr>
              <a:xfrm>
                <a:off x="4329711" y="3637463"/>
                <a:ext cx="4298869" cy="1369606"/>
              </a:xfrm>
              <a:prstGeom prst="rect">
                <a:avLst/>
              </a:prstGeom>
              <a:blipFill>
                <a:blip r:embed="rId5"/>
                <a:stretch>
                  <a:fillRect t="-4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6168BF7-3E81-5631-48AD-F3E33982E4C8}"/>
                  </a:ext>
                </a:extLst>
              </p:cNvPr>
              <p:cNvSpPr txBox="1"/>
              <p:nvPr/>
            </p:nvSpPr>
            <p:spPr>
              <a:xfrm>
                <a:off x="626515" y="5515982"/>
                <a:ext cx="7010400" cy="107721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14:m>
                  <m:oMath xmlns:m="http://schemas.openxmlformats.org/officeDocument/2006/math">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𝑎</m:t>
                        </m:r>
                      </m:sub>
                    </m:sSub>
                    <m:r>
                      <a:rPr lang="en-US" sz="1300" b="0" i="1" smtClean="0">
                        <a:latin typeface="Cambria Math" panose="02040503050406030204" pitchFamily="18" charset="0"/>
                      </a:rPr>
                      <m:t>(</m:t>
                    </m:r>
                    <m:r>
                      <a:rPr lang="en-US" sz="1300" b="0" i="1" smtClean="0">
                        <a:latin typeface="Cambria Math" panose="02040503050406030204" pitchFamily="18" charset="0"/>
                      </a:rPr>
                      <m:t>𝑇</m:t>
                    </m:r>
                    <m:r>
                      <a:rPr lang="en-US" sz="1300" b="0" i="1" smtClean="0">
                        <a:latin typeface="Cambria Math" panose="02040503050406030204" pitchFamily="18" charset="0"/>
                      </a:rPr>
                      <m:t>)</m:t>
                    </m:r>
                  </m:oMath>
                </a14:m>
                <a:r>
                  <a:rPr lang="en-US" sz="1300" dirty="0"/>
                  <a:t> is the peak acceleration response of a single-degree-of-freedom oscillator with natural period </a:t>
                </a:r>
                <a14:m>
                  <m:oMath xmlns:m="http://schemas.openxmlformats.org/officeDocument/2006/math">
                    <m:r>
                      <a:rPr lang="en-US" sz="1300" b="0" i="1">
                        <a:latin typeface="Cambria Math" panose="02040503050406030204" pitchFamily="18" charset="0"/>
                      </a:rPr>
                      <m:t>𝑇</m:t>
                    </m:r>
                  </m:oMath>
                </a14:m>
                <a:r>
                  <a:rPr lang="en-US" sz="1300" dirty="0"/>
                  <a:t>subjected to the earthquake ground motion as taken from ASCE 7-22 or elsewhere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250" dirty="0"/>
                  <a:t>Convecting sloshing forces are usually smaller than impulsive forces, even though slosh displacements are large</a:t>
                </a:r>
              </a:p>
            </p:txBody>
          </p:sp>
        </mc:Choice>
        <mc:Fallback xmlns="">
          <p:sp>
            <p:nvSpPr>
              <p:cNvPr id="14" name="TextBox 13">
                <a:extLst>
                  <a:ext uri="{FF2B5EF4-FFF2-40B4-BE49-F238E27FC236}">
                    <a16:creationId xmlns:a16="http://schemas.microsoft.com/office/drawing/2014/main" id="{06168BF7-3E81-5631-48AD-F3E33982E4C8}"/>
                  </a:ext>
                </a:extLst>
              </p:cNvPr>
              <p:cNvSpPr txBox="1">
                <a:spLocks noRot="1" noChangeAspect="1" noMove="1" noResize="1" noEditPoints="1" noAdjustHandles="1" noChangeArrowheads="1" noChangeShapeType="1" noTextEdit="1"/>
              </p:cNvSpPr>
              <p:nvPr/>
            </p:nvSpPr>
            <p:spPr>
              <a:xfrm>
                <a:off x="626515" y="5515982"/>
                <a:ext cx="7010400" cy="1077218"/>
              </a:xfrm>
              <a:prstGeom prst="rect">
                <a:avLst/>
              </a:prstGeom>
              <a:blipFill>
                <a:blip r:embed="rId6"/>
                <a:stretch>
                  <a:fillRect t="-565" b="-3390"/>
                </a:stretch>
              </a:blipFill>
            </p:spPr>
            <p:txBody>
              <a:bodyPr/>
              <a:lstStyle/>
              <a:p>
                <a:r>
                  <a:rPr lang="en-US">
                    <a:noFill/>
                  </a:rPr>
                  <a:t> </a:t>
                </a:r>
              </a:p>
            </p:txBody>
          </p:sp>
        </mc:Fallback>
      </mc:AlternateContent>
    </p:spTree>
    <p:extLst>
      <p:ext uri="{BB962C8B-B14F-4D97-AF65-F5344CB8AC3E}">
        <p14:creationId xmlns:p14="http://schemas.microsoft.com/office/powerpoint/2010/main" val="142688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FFCC9-A6BA-ED76-C336-85298181230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C7245FE-5D82-52FA-62C9-A217AFFA224D}"/>
                  </a:ext>
                </a:extLst>
              </p:cNvPr>
              <p:cNvSpPr txBox="1"/>
              <p:nvPr/>
            </p:nvSpPr>
            <p:spPr>
              <a:xfrm>
                <a:off x="838200" y="1371600"/>
                <a:ext cx="6553200" cy="4503797"/>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The t</a:t>
                </a:r>
                <a:r>
                  <a:rPr lang="en-US" sz="1300" dirty="0"/>
                  <a:t>otal base shear </a:t>
                </a:r>
                <a14:m>
                  <m:oMath xmlns:m="http://schemas.openxmlformats.org/officeDocument/2006/math">
                    <m:r>
                      <a:rPr lang="en-US" sz="1300" i="1">
                        <a:latin typeface="Cambria Math" panose="02040503050406030204" pitchFamily="18" charset="0"/>
                      </a:rPr>
                      <m:t>𝑉</m:t>
                    </m:r>
                    <m:r>
                      <a:rPr lang="en-US" sz="1300" i="1">
                        <a:latin typeface="Cambria Math" panose="02040503050406030204" pitchFamily="18" charset="0"/>
                      </a:rPr>
                      <m:t> </m:t>
                    </m:r>
                  </m:oMath>
                </a14:m>
                <a:r>
                  <a:rPr lang="en-US" sz="1300" dirty="0"/>
                  <a:t>is the sum of impulsive and convective components:</a:t>
                </a:r>
                <a:br>
                  <a:rPr lang="en-US" sz="1300" dirty="0"/>
                </a:br>
                <a:endParaRPr lang="en-US" sz="1300" dirty="0"/>
              </a:p>
              <a:p>
                <a:pPr>
                  <a:spcBef>
                    <a:spcPts val="600"/>
                  </a:spcBef>
                  <a:spcAft>
                    <a:spcPts val="400"/>
                  </a:spcAft>
                  <a:buClr>
                    <a:srgbClr val="006699"/>
                  </a:buClr>
                  <a:buSzPct val="80000"/>
                </a:pPr>
                <a14:m>
                  <m:oMath xmlns:m="http://schemas.openxmlformats.org/officeDocument/2006/math">
                    <m:r>
                      <a:rPr lang="en-US" sz="1300" b="0" i="1" smtClean="0">
                        <a:latin typeface="Cambria Math" panose="02040503050406030204" pitchFamily="18" charset="0"/>
                      </a:rPr>
                      <m:t>                             </m:t>
                    </m:r>
                    <m:r>
                      <a:rPr lang="en-US" sz="1300" b="0" i="1" smtClean="0">
                        <a:latin typeface="Cambria Math" panose="02040503050406030204" pitchFamily="18" charset="0"/>
                      </a:rPr>
                      <m:t>𝑉</m:t>
                    </m:r>
                    <m:r>
                      <a:rPr lang="en-US" sz="1300" b="0" i="1" smtClean="0">
                        <a:latin typeface="Cambria Math" panose="02040503050406030204" pitchFamily="18" charset="0"/>
                      </a:rPr>
                      <m:t>=</m:t>
                    </m:r>
                    <m:sSub>
                      <m:sSubPr>
                        <m:ctrlPr>
                          <a:rPr lang="ar-AE" sz="1300" i="1">
                            <a:latin typeface="Cambria Math" panose="02040503050406030204" pitchFamily="18" charset="0"/>
                          </a:rPr>
                        </m:ctrlPr>
                      </m:sSubPr>
                      <m:e>
                        <m:r>
                          <a:rPr lang="ar-AE" sz="1300" i="1">
                            <a:latin typeface="Cambria Math" panose="02040503050406030204" pitchFamily="18" charset="0"/>
                          </a:rPr>
                          <m:t>𝐹</m:t>
                        </m:r>
                      </m:e>
                      <m:sub>
                        <m:r>
                          <a:rPr lang="ar-AE" sz="1300" i="1">
                            <a:latin typeface="Cambria Math" panose="02040503050406030204" pitchFamily="18" charset="0"/>
                          </a:rPr>
                          <m:t>𝑖</m:t>
                        </m:r>
                      </m:sub>
                    </m:sSub>
                  </m:oMath>
                </a14:m>
                <a:r>
                  <a:rPr lang="en-US" sz="1300" dirty="0"/>
                  <a:t>  +</a:t>
                </a:r>
                <a:r>
                  <a:rPr lang="ar-AE" sz="1300" dirty="0"/>
                  <a:t> </a:t>
                </a:r>
                <a14:m>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𝐹</m:t>
                        </m:r>
                      </m:e>
                      <m:sub>
                        <m:r>
                          <a:rPr lang="ar-AE" sz="1300" i="1">
                            <a:latin typeface="Cambria Math" panose="02040503050406030204" pitchFamily="18" charset="0"/>
                          </a:rPr>
                          <m:t>𝑐</m:t>
                        </m:r>
                      </m:sub>
                    </m:sSub>
                    <m:r>
                      <a:rPr lang="ar-AE" sz="1300" i="1">
                        <a:latin typeface="Cambria Math" panose="02040503050406030204" pitchFamily="18" charset="0"/>
                      </a:rPr>
                      <m:t> </m:t>
                    </m:r>
                  </m:oMath>
                </a14:m>
                <a:br>
                  <a:rPr lang="en-US" sz="1300" dirty="0">
                    <a:ea typeface="Calibri" panose="020F0502020204030204" pitchFamily="34" charset="0"/>
                    <a:cs typeface="Calibri" panose="020F0502020204030204" pitchFamily="34" charset="0"/>
                  </a:rPr>
                </a:br>
                <a:endParaRPr lang="en-US" sz="130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The base shear is used for anchorage &amp; shell shear</a:t>
                </a:r>
              </a:p>
              <a:p>
                <a:pPr marL="285750" indent="-285750">
                  <a:spcBef>
                    <a:spcPts val="600"/>
                  </a:spcBef>
                  <a:spcAft>
                    <a:spcPts val="400"/>
                  </a:spcAft>
                  <a:buClr>
                    <a:srgbClr val="006699"/>
                  </a:buClr>
                  <a:buSzPct val="80000"/>
                  <a:buFont typeface="Arial" panose="020B0604020202020204" pitchFamily="34" charset="0"/>
                  <a:buChar char="•"/>
                </a:pPr>
                <a:endParaRPr lang="en-US" sz="130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The overturning moment is</a:t>
                </a:r>
                <a:br>
                  <a:rPr lang="en-US" sz="1300" dirty="0">
                    <a:ea typeface="Calibri" panose="020F0502020204030204" pitchFamily="34" charset="0"/>
                    <a:cs typeface="Calibri" panose="020F0502020204030204" pitchFamily="34" charset="0"/>
                  </a:rPr>
                </a:br>
                <a:endParaRPr lang="en-US" sz="1300" i="1" dirty="0">
                  <a:latin typeface="Cambria Math" panose="02040503050406030204" pitchFamily="18" charset="0"/>
                </a:endParaRPr>
              </a:p>
              <a:p>
                <a:pPr>
                  <a:spcBef>
                    <a:spcPts val="600"/>
                  </a:spcBef>
                  <a:spcAft>
                    <a:spcPts val="400"/>
                  </a:spcAft>
                  <a:buClr>
                    <a:srgbClr val="006699"/>
                  </a:buClr>
                  <a:buSzPct val="80000"/>
                </a:pPr>
                <a14:m>
                  <m:oMath xmlns:m="http://schemas.openxmlformats.org/officeDocument/2006/math">
                    <m:r>
                      <a:rPr lang="en-US" sz="1300" b="0" i="1" smtClean="0">
                        <a:latin typeface="Cambria Math" panose="02040503050406030204" pitchFamily="18" charset="0"/>
                      </a:rPr>
                      <m:t>                         </m:t>
                    </m:r>
                    <m:sSub>
                      <m:sSubPr>
                        <m:ctrlPr>
                          <a:rPr lang="ar-AE" sz="1300" i="1">
                            <a:latin typeface="Cambria Math" panose="02040503050406030204" pitchFamily="18" charset="0"/>
                          </a:rPr>
                        </m:ctrlPr>
                      </m:sSubPr>
                      <m:e>
                        <m:r>
                          <a:rPr lang="en-US" sz="1300" b="0" i="1" smtClean="0">
                            <a:latin typeface="Cambria Math" panose="02040503050406030204" pitchFamily="18" charset="0"/>
                          </a:rPr>
                          <m:t>𝑀</m:t>
                        </m:r>
                      </m:e>
                      <m:sub>
                        <m:r>
                          <a:rPr lang="en-US" sz="1300" b="0" i="1" smtClean="0">
                            <a:latin typeface="Cambria Math" panose="02040503050406030204" pitchFamily="18" charset="0"/>
                          </a:rPr>
                          <m:t>0</m:t>
                        </m:r>
                      </m:sub>
                    </m:sSub>
                    <m:r>
                      <a:rPr lang="en-US" sz="1300" i="1">
                        <a:latin typeface="Cambria Math" panose="02040503050406030204" pitchFamily="18" charset="0"/>
                      </a:rPr>
                      <m:t>=</m:t>
                    </m:r>
                    <m:sSub>
                      <m:sSubPr>
                        <m:ctrlPr>
                          <a:rPr lang="ar-AE" sz="1300" i="1">
                            <a:latin typeface="Cambria Math" panose="02040503050406030204" pitchFamily="18" charset="0"/>
                          </a:rPr>
                        </m:ctrlPr>
                      </m:sSubPr>
                      <m:e>
                        <m:r>
                          <a:rPr lang="ar-AE" sz="1300" i="1">
                            <a:latin typeface="Cambria Math" panose="02040503050406030204" pitchFamily="18" charset="0"/>
                          </a:rPr>
                          <m:t>𝐹</m:t>
                        </m:r>
                      </m:e>
                      <m:sub>
                        <m:r>
                          <a:rPr lang="ar-AE" sz="1300" i="1">
                            <a:latin typeface="Cambria Math" panose="02040503050406030204" pitchFamily="18" charset="0"/>
                          </a:rPr>
                          <m:t>𝑖</m:t>
                        </m:r>
                      </m:sub>
                    </m:sSub>
                    <m:r>
                      <a:rPr lang="en-US" sz="1300" b="0" i="1" smtClean="0">
                        <a:latin typeface="Cambria Math" panose="02040503050406030204" pitchFamily="18" charset="0"/>
                      </a:rPr>
                      <m:t> </m:t>
                    </m:r>
                    <m:sSub>
                      <m:sSubPr>
                        <m:ctrlPr>
                          <a:rPr lang="ar-AE" sz="1300" i="1" smtClean="0">
                            <a:latin typeface="Cambria Math" panose="02040503050406030204" pitchFamily="18" charset="0"/>
                          </a:rPr>
                        </m:ctrlPr>
                      </m:sSubPr>
                      <m:e>
                        <m:r>
                          <a:rPr lang="en-US" sz="1300" b="0" i="1" smtClean="0">
                            <a:latin typeface="Cambria Math" panose="02040503050406030204" pitchFamily="18" charset="0"/>
                          </a:rPr>
                          <m:t>𝐻</m:t>
                        </m:r>
                      </m:e>
                      <m:sub>
                        <m:r>
                          <a:rPr lang="ar-AE" sz="1300" i="1">
                            <a:latin typeface="Cambria Math" panose="02040503050406030204" pitchFamily="18" charset="0"/>
                          </a:rPr>
                          <m:t>𝑖</m:t>
                        </m:r>
                      </m:sub>
                    </m:sSub>
                    <m:r>
                      <a:rPr lang="en-US" sz="1300" b="0" i="1" smtClean="0">
                        <a:latin typeface="Cambria Math" panose="02040503050406030204" pitchFamily="18" charset="0"/>
                      </a:rPr>
                      <m:t> </m:t>
                    </m:r>
                  </m:oMath>
                </a14:m>
                <a:r>
                  <a:rPr lang="en-US" sz="1300" dirty="0"/>
                  <a:t>+ </a:t>
                </a:r>
                <a:r>
                  <a:rPr lang="ar-AE" sz="1300" dirty="0"/>
                  <a:t> </a:t>
                </a:r>
                <a14:m>
                  <m:oMath xmlns:m="http://schemas.openxmlformats.org/officeDocument/2006/math">
                    <m:sSub>
                      <m:sSubPr>
                        <m:ctrlPr>
                          <a:rPr lang="ar-AE" sz="1300" i="1">
                            <a:latin typeface="Cambria Math" panose="02040503050406030204" pitchFamily="18" charset="0"/>
                          </a:rPr>
                        </m:ctrlPr>
                      </m:sSubPr>
                      <m:e>
                        <m:r>
                          <a:rPr lang="ar-AE" sz="1300" i="1">
                            <a:latin typeface="Cambria Math" panose="02040503050406030204" pitchFamily="18" charset="0"/>
                          </a:rPr>
                          <m:t>𝐹</m:t>
                        </m:r>
                      </m:e>
                      <m:sub>
                        <m:r>
                          <a:rPr lang="ar-AE" sz="1300" i="1">
                            <a:latin typeface="Cambria Math" panose="02040503050406030204" pitchFamily="18" charset="0"/>
                          </a:rPr>
                          <m:t>𝑐</m:t>
                        </m:r>
                      </m:sub>
                    </m:sSub>
                    <m:r>
                      <a:rPr lang="ar-AE" sz="1300" i="1">
                        <a:latin typeface="Cambria Math" panose="02040503050406030204" pitchFamily="18" charset="0"/>
                      </a:rPr>
                      <m:t> </m:t>
                    </m:r>
                    <m:sSub>
                      <m:sSubPr>
                        <m:ctrlPr>
                          <a:rPr lang="ar-AE" sz="1300" i="1">
                            <a:latin typeface="Cambria Math" panose="02040503050406030204" pitchFamily="18" charset="0"/>
                          </a:rPr>
                        </m:ctrlPr>
                      </m:sSubPr>
                      <m:e>
                        <m:r>
                          <a:rPr lang="en-US" sz="1300" i="1">
                            <a:latin typeface="Cambria Math" panose="02040503050406030204" pitchFamily="18" charset="0"/>
                          </a:rPr>
                          <m:t>𝐻</m:t>
                        </m:r>
                      </m:e>
                      <m:sub>
                        <m:r>
                          <a:rPr lang="en-US" sz="1300" b="0" i="1" smtClean="0">
                            <a:latin typeface="Cambria Math" panose="02040503050406030204" pitchFamily="18" charset="0"/>
                          </a:rPr>
                          <m:t>𝑐</m:t>
                        </m:r>
                      </m:sub>
                    </m:sSub>
                    <m:r>
                      <a:rPr lang="en-US" sz="1300" i="1">
                        <a:latin typeface="Cambria Math" panose="02040503050406030204" pitchFamily="18" charset="0"/>
                      </a:rPr>
                      <m:t> </m:t>
                    </m:r>
                  </m:oMath>
                </a14:m>
                <a:endParaRPr lang="en-US" sz="1300" dirty="0">
                  <a:ea typeface="Calibri" panose="020F0502020204030204" pitchFamily="34" charset="0"/>
                  <a:cs typeface="Calibri" panose="020F0502020204030204" pitchFamily="34" charset="0"/>
                </a:endParaRPr>
              </a:p>
              <a:p>
                <a:pPr>
                  <a:spcBef>
                    <a:spcPts val="600"/>
                  </a:spcBef>
                  <a:spcAft>
                    <a:spcPts val="400"/>
                  </a:spcAft>
                  <a:buClr>
                    <a:srgbClr val="006699"/>
                  </a:buClr>
                  <a:buSzPct val="80000"/>
                </a:pPr>
                <a:endParaRPr lang="en-US" sz="130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The Overturning moment is used for:</a:t>
                </a:r>
              </a:p>
              <a:p>
                <a:pPr lvl="1">
                  <a:spcBef>
                    <a:spcPts val="600"/>
                  </a:spcBef>
                  <a:spcAft>
                    <a:spcPts val="400"/>
                  </a:spcAft>
                  <a:buClr>
                    <a:srgbClr val="006699"/>
                  </a:buClr>
                  <a:buSzPct val="80000"/>
                </a:pPr>
                <a:r>
                  <a:rPr lang="en-US" sz="1300" dirty="0">
                    <a:ea typeface="Calibri" panose="020F0502020204030204" pitchFamily="34" charset="0"/>
                    <a:cs typeface="Calibri" panose="020F0502020204030204" pitchFamily="34" charset="0"/>
                  </a:rPr>
                  <a:t>uplift / anchorage design</a:t>
                </a:r>
              </a:p>
              <a:p>
                <a:pPr lvl="1">
                  <a:spcBef>
                    <a:spcPts val="600"/>
                  </a:spcBef>
                  <a:spcAft>
                    <a:spcPts val="400"/>
                  </a:spcAft>
                  <a:buClr>
                    <a:srgbClr val="006699"/>
                  </a:buClr>
                  <a:buSzPct val="80000"/>
                </a:pPr>
                <a:r>
                  <a:rPr lang="en-US" sz="1300" dirty="0">
                    <a:ea typeface="Calibri" panose="020F0502020204030204" pitchFamily="34" charset="0"/>
                    <a:cs typeface="Calibri" panose="020F0502020204030204" pitchFamily="34" charset="0"/>
                  </a:rPr>
                  <a:t>shell compressive stress check</a:t>
                </a:r>
              </a:p>
              <a:p>
                <a:pPr lvl="1">
                  <a:spcBef>
                    <a:spcPts val="600"/>
                  </a:spcBef>
                  <a:spcAft>
                    <a:spcPts val="400"/>
                  </a:spcAft>
                  <a:buClr>
                    <a:srgbClr val="006699"/>
                  </a:buClr>
                  <a:buSzPct val="80000"/>
                </a:pPr>
                <a:r>
                  <a:rPr lang="en-US" sz="1300" dirty="0">
                    <a:ea typeface="Calibri" panose="020F0502020204030204" pitchFamily="34" charset="0"/>
                    <a:cs typeface="Calibri" panose="020F0502020204030204" pitchFamily="34" charset="0"/>
                  </a:rPr>
                  <a:t>foundation stability</a:t>
                </a:r>
              </a:p>
              <a:p>
                <a:pPr>
                  <a:spcBef>
                    <a:spcPts val="600"/>
                  </a:spcBef>
                  <a:spcAft>
                    <a:spcPts val="400"/>
                  </a:spcAft>
                  <a:buClr>
                    <a:srgbClr val="006699"/>
                  </a:buClr>
                  <a:buSzPct val="80000"/>
                </a:pPr>
                <a:endParaRPr lang="en-US" sz="1300" dirty="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3C7245FE-5D82-52FA-62C9-A217AFFA224D}"/>
                  </a:ext>
                </a:extLst>
              </p:cNvPr>
              <p:cNvSpPr txBox="1">
                <a:spLocks noRot="1" noChangeAspect="1" noMove="1" noResize="1" noEditPoints="1" noAdjustHandles="1" noChangeArrowheads="1" noChangeShapeType="1" noTextEdit="1"/>
              </p:cNvSpPr>
              <p:nvPr/>
            </p:nvSpPr>
            <p:spPr>
              <a:xfrm>
                <a:off x="838200" y="1371600"/>
                <a:ext cx="6553200" cy="4503797"/>
              </a:xfrm>
              <a:prstGeom prst="rect">
                <a:avLst/>
              </a:prstGeom>
              <a:blipFill>
                <a:blip r:embed="rId3"/>
                <a:stretch>
                  <a:fillRect t="-13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DD4B15-90D2-8B60-2878-2BA254BB4EE0}"/>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Heights &amp; Forces</a:t>
            </a:r>
          </a:p>
        </p:txBody>
      </p:sp>
      <p:sp>
        <p:nvSpPr>
          <p:cNvPr id="2" name="Google Shape;447;p45">
            <a:extLst>
              <a:ext uri="{FF2B5EF4-FFF2-40B4-BE49-F238E27FC236}">
                <a16:creationId xmlns:a16="http://schemas.microsoft.com/office/drawing/2014/main" id="{4C421F2D-FBC4-3043-25C3-EE81428BBDB1}"/>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Tree>
    <p:extLst>
      <p:ext uri="{BB962C8B-B14F-4D97-AF65-F5344CB8AC3E}">
        <p14:creationId xmlns:p14="http://schemas.microsoft.com/office/powerpoint/2010/main" val="136900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43FC-0424-B4F7-61EC-08BF9FE5CFB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D222DB-C83F-A538-6301-7BE4F5300CC9}"/>
                  </a:ext>
                </a:extLst>
              </p:cNvPr>
              <p:cNvSpPr txBox="1"/>
              <p:nvPr/>
            </p:nvSpPr>
            <p:spPr>
              <a:xfrm>
                <a:off x="547098" y="1371600"/>
                <a:ext cx="6082301" cy="3273845"/>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The maximum vertical displacement of the sloshing liquid at the shell is defined by the variable </a:t>
                </a:r>
                <a14:m>
                  <m:oMath xmlns:m="http://schemas.openxmlformats.org/officeDocument/2006/math">
                    <m:sSub>
                      <m:sSubPr>
                        <m:ctrlPr>
                          <a:rPr lang="en-US" sz="1300" i="1" smtClean="0">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300" i="1" smtClean="0">
                            <a:latin typeface="Cambria Math" panose="02040503050406030204" pitchFamily="18" charset="0"/>
                            <a:ea typeface="Calibri" panose="020F0502020204030204" pitchFamily="34" charset="0"/>
                            <a:cs typeface="Calibri" panose="020F0502020204030204" pitchFamily="34" charset="0"/>
                          </a:rPr>
                          <m:t>δ</m:t>
                        </m:r>
                      </m:e>
                      <m:sub>
                        <m:r>
                          <a:rPr lang="en-US" sz="1300" b="0" i="1" smtClean="0">
                            <a:latin typeface="Cambria Math" panose="02040503050406030204" pitchFamily="18" charset="0"/>
                            <a:ea typeface="Calibri" panose="020F0502020204030204" pitchFamily="34" charset="0"/>
                            <a:cs typeface="Calibri" panose="020F0502020204030204" pitchFamily="34" charset="0"/>
                          </a:rPr>
                          <m:t>𝑠</m:t>
                        </m:r>
                      </m:sub>
                    </m:sSub>
                  </m:oMath>
                </a14:m>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The Formula is:</a:t>
                </a:r>
              </a:p>
              <a:p>
                <a:pPr marL="285750" indent="-285750">
                  <a:spcBef>
                    <a:spcPts val="6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400"/>
                  </a:spcAft>
                  <a:buClr>
                    <a:srgbClr val="006699"/>
                  </a:buClr>
                  <a:buSzPct val="80000"/>
                </a:pPr>
                <a14:m>
                  <m:oMathPara xmlns:m="http://schemas.openxmlformats.org/officeDocument/2006/math">
                    <m:oMathParaPr>
                      <m:jc m:val="centerGroup"/>
                    </m:oMathParaPr>
                    <m:oMath xmlns:m="http://schemas.openxmlformats.org/officeDocument/2006/math">
                      <m:sSub>
                        <m:sSubPr>
                          <m:ctrlPr>
                            <a:rPr lang="en-US" sz="1300" i="1">
                              <a:latin typeface="Cambria Math" panose="02040503050406030204" pitchFamily="18" charset="0"/>
                              <a:ea typeface="Calibri" panose="020F0502020204030204" pitchFamily="34" charset="0"/>
                              <a:cs typeface="Calibri" panose="020F0502020204030204" pitchFamily="34" charset="0"/>
                            </a:rPr>
                          </m:ctrlPr>
                        </m:sSubPr>
                        <m:e>
                          <m:r>
                            <m:rPr>
                              <m:sty m:val="p"/>
                            </m:rPr>
                            <a:rPr lang="el-GR" sz="1300" i="1">
                              <a:latin typeface="Cambria Math" panose="02040503050406030204" pitchFamily="18" charset="0"/>
                              <a:ea typeface="Calibri" panose="020F0502020204030204" pitchFamily="34" charset="0"/>
                              <a:cs typeface="Calibri" panose="020F0502020204030204" pitchFamily="34" charset="0"/>
                            </a:rPr>
                            <m:t>δ</m:t>
                          </m:r>
                        </m:e>
                        <m:sub>
                          <m:r>
                            <a:rPr lang="en-US" sz="1300" i="1">
                              <a:latin typeface="Cambria Math" panose="02040503050406030204" pitchFamily="18" charset="0"/>
                              <a:ea typeface="Calibri" panose="020F0502020204030204" pitchFamily="34" charset="0"/>
                              <a:cs typeface="Calibri" panose="020F0502020204030204" pitchFamily="34" charset="0"/>
                            </a:rPr>
                            <m:t>𝑠</m:t>
                          </m:r>
                        </m:sub>
                      </m:sSub>
                      <m:r>
                        <a:rPr lang="en-US" sz="1300" b="0" i="1" smtClean="0">
                          <a:latin typeface="Cambria Math" panose="02040503050406030204" pitchFamily="18" charset="0"/>
                          <a:ea typeface="Calibri" panose="020F0502020204030204" pitchFamily="34" charset="0"/>
                          <a:cs typeface="Calibri" panose="020F0502020204030204" pitchFamily="34" charset="0"/>
                        </a:rPr>
                        <m:t>=</m:t>
                      </m:r>
                      <m:r>
                        <a:rPr lang="en-US" sz="1300" b="0" i="1" smtClean="0">
                          <a:latin typeface="Cambria Math" panose="02040503050406030204" pitchFamily="18" charset="0"/>
                          <a:ea typeface="Calibri" panose="020F0502020204030204" pitchFamily="34" charset="0"/>
                          <a:cs typeface="Calibri" panose="020F0502020204030204" pitchFamily="34" charset="0"/>
                        </a:rPr>
                        <m:t>0</m:t>
                      </m:r>
                      <m:r>
                        <a:rPr lang="en-US" sz="1300" b="0" i="1" smtClean="0">
                          <a:latin typeface="Cambria Math" panose="02040503050406030204" pitchFamily="18" charset="0"/>
                          <a:ea typeface="Calibri" panose="020F0502020204030204" pitchFamily="34" charset="0"/>
                          <a:cs typeface="Calibri" panose="020F0502020204030204" pitchFamily="34" charset="0"/>
                        </a:rPr>
                        <m:t>.</m:t>
                      </m:r>
                      <m:r>
                        <a:rPr lang="en-US" sz="1300" b="0" i="1" smtClean="0">
                          <a:latin typeface="Cambria Math" panose="02040503050406030204" pitchFamily="18" charset="0"/>
                          <a:ea typeface="Calibri" panose="020F0502020204030204" pitchFamily="34" charset="0"/>
                          <a:cs typeface="Calibri" panose="020F0502020204030204" pitchFamily="34" charset="0"/>
                        </a:rPr>
                        <m:t>2</m:t>
                      </m:r>
                      <m:r>
                        <a:rPr lang="en-US" sz="1300" b="0" i="1" smtClean="0">
                          <a:latin typeface="Cambria Math" panose="02040503050406030204" pitchFamily="18" charset="0"/>
                          <a:ea typeface="Calibri" panose="020F0502020204030204" pitchFamily="34" charset="0"/>
                          <a:cs typeface="Calibri" panose="020F0502020204030204" pitchFamily="34" charset="0"/>
                        </a:rPr>
                        <m:t> </m:t>
                      </m:r>
                      <m:r>
                        <a:rPr lang="en-US" sz="1300" b="0" i="1" smtClean="0">
                          <a:latin typeface="Cambria Math" panose="02040503050406030204" pitchFamily="18" charset="0"/>
                          <a:ea typeface="Calibri" panose="020F0502020204030204" pitchFamily="34" charset="0"/>
                          <a:cs typeface="Calibri" panose="020F0502020204030204" pitchFamily="34" charset="0"/>
                        </a:rPr>
                        <m:t>𝑅</m:t>
                      </m:r>
                      <m:sSub>
                        <m:sSub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300" b="0" i="1" smtClean="0">
                              <a:latin typeface="Cambria Math" panose="02040503050406030204" pitchFamily="18" charset="0"/>
                              <a:ea typeface="Calibri" panose="020F0502020204030204" pitchFamily="34" charset="0"/>
                              <a:cs typeface="Calibri" panose="020F0502020204030204" pitchFamily="34" charset="0"/>
                            </a:rPr>
                            <m:t>𝐴</m:t>
                          </m:r>
                        </m:e>
                        <m:sub>
                          <m:r>
                            <a:rPr lang="en-US" sz="1300" b="0" i="1" smtClean="0">
                              <a:latin typeface="Cambria Math" panose="02040503050406030204" pitchFamily="18" charset="0"/>
                              <a:ea typeface="Calibri" panose="020F0502020204030204" pitchFamily="34" charset="0"/>
                              <a:cs typeface="Calibri" panose="020F0502020204030204" pitchFamily="34" charset="0"/>
                            </a:rPr>
                            <m:t>𝑓</m:t>
                          </m:r>
                        </m:sub>
                      </m:sSub>
                    </m:oMath>
                  </m:oMathPara>
                </a14:m>
                <a:endParaRPr lang="en-US" sz="130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400"/>
                  </a:spcAft>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where</a:t>
                </a:r>
              </a:p>
              <a:p>
                <a:pPr lvl="1">
                  <a:spcBef>
                    <a:spcPts val="600"/>
                  </a:spcBef>
                  <a:spcAft>
                    <a:spcPts val="400"/>
                  </a:spcAft>
                  <a:buClr>
                    <a:srgbClr val="006699"/>
                  </a:buClr>
                  <a:buSzPct val="80000"/>
                </a:pPr>
                <a:r>
                  <a:rPr lang="en-US" sz="1300" b="0" dirty="0">
                    <a:ea typeface="Calibri" panose="020F0502020204030204" pitchFamily="34" charset="0"/>
                    <a:cs typeface="Calibri" panose="020F0502020204030204" pitchFamily="34" charset="0"/>
                  </a:rPr>
                  <a:t> </a:t>
                </a:r>
                <a14:m>
                  <m:oMath xmlns:m="http://schemas.openxmlformats.org/officeDocument/2006/math">
                    <m:r>
                      <a:rPr lang="en-US" sz="1300" b="0" i="1" smtClean="0">
                        <a:latin typeface="Cambria Math" panose="02040503050406030204" pitchFamily="18" charset="0"/>
                        <a:ea typeface="Calibri" panose="020F0502020204030204" pitchFamily="34" charset="0"/>
                        <a:cs typeface="Calibri" panose="020F0502020204030204" pitchFamily="34" charset="0"/>
                      </a:rPr>
                      <m:t>𝑅</m:t>
                    </m:r>
                  </m:oMath>
                </a14:m>
                <a:r>
                  <a:rPr lang="en-US" sz="1300" dirty="0">
                    <a:latin typeface="Calibri" panose="020F0502020204030204" pitchFamily="34" charset="0"/>
                    <a:ea typeface="Calibri" panose="020F0502020204030204" pitchFamily="34" charset="0"/>
                    <a:cs typeface="Calibri" panose="020F0502020204030204" pitchFamily="34" charset="0"/>
                  </a:rPr>
                  <a:t> = Nominal tank radius</a:t>
                </a:r>
              </a:p>
              <a:p>
                <a:pPr lvl="1">
                  <a:spcBef>
                    <a:spcPts val="600"/>
                  </a:spcBef>
                  <a:spcAft>
                    <a:spcPts val="400"/>
                  </a:spcAft>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300" i="1">
                            <a:latin typeface="Cambria Math" panose="02040503050406030204" pitchFamily="18" charset="0"/>
                            <a:ea typeface="Calibri" panose="020F0502020204030204" pitchFamily="34" charset="0"/>
                            <a:cs typeface="Calibri" panose="020F0502020204030204" pitchFamily="34" charset="0"/>
                          </a:rPr>
                        </m:ctrlPr>
                      </m:sSubPr>
                      <m:e>
                        <m:r>
                          <a:rPr lang="en-US" sz="1300" i="1">
                            <a:latin typeface="Cambria Math" panose="02040503050406030204" pitchFamily="18" charset="0"/>
                            <a:ea typeface="Calibri" panose="020F0502020204030204" pitchFamily="34" charset="0"/>
                            <a:cs typeface="Calibri" panose="020F0502020204030204" pitchFamily="34" charset="0"/>
                          </a:rPr>
                          <m:t>𝐴</m:t>
                        </m:r>
                      </m:e>
                      <m:sub>
                        <m:r>
                          <a:rPr lang="en-US" sz="1300" i="1">
                            <a:latin typeface="Cambria Math" panose="02040503050406030204" pitchFamily="18" charset="0"/>
                            <a:ea typeface="Calibri" panose="020F0502020204030204" pitchFamily="34" charset="0"/>
                            <a:cs typeface="Calibri" panose="020F0502020204030204" pitchFamily="34" charset="0"/>
                          </a:rPr>
                          <m:t>𝑓</m:t>
                        </m:r>
                      </m:sub>
                    </m:sSub>
                    <m:r>
                      <a:rPr lang="en-US" sz="1300" i="1">
                        <a:latin typeface="Cambria Math" panose="02040503050406030204" pitchFamily="18" charset="0"/>
                        <a:ea typeface="Calibri" panose="020F0502020204030204" pitchFamily="34" charset="0"/>
                        <a:cs typeface="Calibri" panose="020F0502020204030204" pitchFamily="34" charset="0"/>
                      </a:rPr>
                      <m:t> </m:t>
                    </m:r>
                  </m:oMath>
                </a14:m>
                <a:r>
                  <a:rPr lang="en-US" sz="1300" dirty="0">
                    <a:latin typeface="Calibri" panose="020F0502020204030204" pitchFamily="34" charset="0"/>
                    <a:ea typeface="Calibri" panose="020F0502020204030204" pitchFamily="34" charset="0"/>
                    <a:cs typeface="Calibri" panose="020F0502020204030204" pitchFamily="34" charset="0"/>
                  </a:rPr>
                  <a:t>= Spectral acceleration coefficient for the sloshing (convective) mode</a:t>
                </a:r>
              </a:p>
              <a:p>
                <a:pPr lvl="1">
                  <a:spcBef>
                    <a:spcPts val="600"/>
                  </a:spcBef>
                  <a:spcAft>
                    <a:spcPts val="400"/>
                  </a:spcAft>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This height determines the necessary Freeboard—the distance between the liquid level and the roof—to prevent the wave from striking the roof structure</a:t>
                </a:r>
              </a:p>
            </p:txBody>
          </p:sp>
        </mc:Choice>
        <mc:Fallback xmlns="">
          <p:sp>
            <p:nvSpPr>
              <p:cNvPr id="4" name="TextBox 3">
                <a:extLst>
                  <a:ext uri="{FF2B5EF4-FFF2-40B4-BE49-F238E27FC236}">
                    <a16:creationId xmlns:a16="http://schemas.microsoft.com/office/drawing/2014/main" id="{8BD222DB-C83F-A538-6301-7BE4F5300CC9}"/>
                  </a:ext>
                </a:extLst>
              </p:cNvPr>
              <p:cNvSpPr txBox="1">
                <a:spLocks noRot="1" noChangeAspect="1" noMove="1" noResize="1" noEditPoints="1" noAdjustHandles="1" noChangeArrowheads="1" noChangeShapeType="1" noTextEdit="1"/>
              </p:cNvSpPr>
              <p:nvPr/>
            </p:nvSpPr>
            <p:spPr>
              <a:xfrm>
                <a:off x="547098" y="1371600"/>
                <a:ext cx="6082301" cy="3273845"/>
              </a:xfrm>
              <a:prstGeom prst="rect">
                <a:avLst/>
              </a:prstGeom>
              <a:blipFill>
                <a:blip r:embed="rId3"/>
                <a:stretch>
                  <a:fillRect t="-186" b="-745"/>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58A6DB0D-BC08-02BE-E529-1F778D08238C}"/>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 Wave Height</a:t>
            </a:r>
          </a:p>
        </p:txBody>
      </p:sp>
      <p:sp>
        <p:nvSpPr>
          <p:cNvPr id="2" name="Google Shape;447;p45">
            <a:extLst>
              <a:ext uri="{FF2B5EF4-FFF2-40B4-BE49-F238E27FC236}">
                <a16:creationId xmlns:a16="http://schemas.microsoft.com/office/drawing/2014/main" id="{8E951091-BE13-CDA3-65DE-0FD1F4B80FD0}"/>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Tree>
    <p:extLst>
      <p:ext uri="{BB962C8B-B14F-4D97-AF65-F5344CB8AC3E}">
        <p14:creationId xmlns:p14="http://schemas.microsoft.com/office/powerpoint/2010/main" val="200340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C900E-9AAA-8F24-B25B-6F9EE03E718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387E244-2AA1-B5C6-D722-234B2B0A115F}"/>
                  </a:ext>
                </a:extLst>
              </p:cNvPr>
              <p:cNvSpPr txBox="1"/>
              <p:nvPr/>
            </p:nvSpPr>
            <p:spPr>
              <a:xfrm>
                <a:off x="381000" y="1116767"/>
                <a:ext cx="7696200" cy="1351909"/>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Per API 650, Section E.4.5.2, the value of  </a:t>
                </a:r>
                <a14:m>
                  <m:oMath xmlns:m="http://schemas.openxmlformats.org/officeDocument/2006/math">
                    <m:sSub>
                      <m:sSubPr>
                        <m:ctrlPr>
                          <a:rPr lang="en-US" sz="1250" i="1">
                            <a:latin typeface="Cambria Math" panose="02040503050406030204" pitchFamily="18" charset="0"/>
                            <a:ea typeface="Calibri" panose="020F0502020204030204" pitchFamily="34" charset="0"/>
                            <a:cs typeface="Calibri" panose="020F0502020204030204" pitchFamily="34" charset="0"/>
                          </a:rPr>
                        </m:ctrlPr>
                      </m:sSubPr>
                      <m:e>
                        <m:r>
                          <a:rPr lang="en-US" sz="1250" i="1">
                            <a:latin typeface="Cambria Math" panose="02040503050406030204" pitchFamily="18" charset="0"/>
                            <a:ea typeface="Calibri" panose="020F0502020204030204" pitchFamily="34" charset="0"/>
                            <a:cs typeface="Calibri" panose="020F0502020204030204" pitchFamily="34" charset="0"/>
                          </a:rPr>
                          <m:t>𝐴</m:t>
                        </m:r>
                      </m:e>
                      <m:sub>
                        <m:r>
                          <a:rPr lang="en-US" sz="1250" i="1">
                            <a:latin typeface="Cambria Math" panose="02040503050406030204" pitchFamily="18" charset="0"/>
                            <a:ea typeface="Calibri" panose="020F0502020204030204" pitchFamily="34" charset="0"/>
                            <a:cs typeface="Calibri" panose="020F0502020204030204" pitchFamily="34" charset="0"/>
                          </a:rPr>
                          <m:t>𝑓</m:t>
                        </m:r>
                      </m:sub>
                    </m:sSub>
                    <m:r>
                      <a:rPr lang="en-US" sz="1250" i="1">
                        <a:latin typeface="Cambria Math" panose="02040503050406030204" pitchFamily="18" charset="0"/>
                        <a:ea typeface="Calibri" panose="020F0502020204030204" pitchFamily="34" charset="0"/>
                        <a:cs typeface="Calibri" panose="020F0502020204030204" pitchFamily="34" charset="0"/>
                      </a:rPr>
                      <m:t> </m:t>
                    </m:r>
                  </m:oMath>
                </a14:m>
                <a:r>
                  <a:rPr lang="en-US" sz="1250" dirty="0">
                    <a:ea typeface="Calibri" panose="020F0502020204030204" pitchFamily="34" charset="0"/>
                    <a:cs typeface="Calibri" panose="020F0502020204030204" pitchFamily="34" charset="0"/>
                  </a:rPr>
                  <a:t> depends on where the convective period </a:t>
                </a:r>
                <a14:m>
                  <m:oMath xmlns:m="http://schemas.openxmlformats.org/officeDocument/2006/math">
                    <m:sSub>
                      <m:sSubPr>
                        <m:ctrlPr>
                          <a:rPr lang="en-US" sz="1250" i="1">
                            <a:latin typeface="Cambria Math" panose="02040503050406030204" pitchFamily="18" charset="0"/>
                            <a:ea typeface="Calibri" panose="020F0502020204030204" pitchFamily="34" charset="0"/>
                            <a:cs typeface="Calibri" panose="020F0502020204030204" pitchFamily="34" charset="0"/>
                          </a:rPr>
                        </m:ctrlPr>
                      </m:sSubPr>
                      <m:e>
                        <m:r>
                          <a:rPr lang="en-US" sz="1250" b="0" i="1" smtClean="0">
                            <a:latin typeface="Cambria Math" panose="02040503050406030204" pitchFamily="18" charset="0"/>
                            <a:ea typeface="Calibri" panose="020F0502020204030204" pitchFamily="34" charset="0"/>
                            <a:cs typeface="Calibri" panose="020F0502020204030204" pitchFamily="34" charset="0"/>
                          </a:rPr>
                          <m:t>𝑇</m:t>
                        </m:r>
                      </m:e>
                      <m:sub>
                        <m:r>
                          <a:rPr lang="en-US" sz="1250" b="0" i="1" smtClean="0">
                            <a:latin typeface="Cambria Math" panose="02040503050406030204" pitchFamily="18" charset="0"/>
                            <a:ea typeface="Calibri" panose="020F0502020204030204" pitchFamily="34" charset="0"/>
                            <a:cs typeface="Calibri" panose="020F0502020204030204" pitchFamily="34" charset="0"/>
                          </a:rPr>
                          <m:t>𝐶</m:t>
                        </m:r>
                      </m:sub>
                    </m:sSub>
                    <m:r>
                      <a:rPr lang="en-US" sz="1250" i="1">
                        <a:latin typeface="Cambria Math" panose="02040503050406030204" pitchFamily="18" charset="0"/>
                        <a:ea typeface="Calibri" panose="020F0502020204030204" pitchFamily="34" charset="0"/>
                        <a:cs typeface="Calibri" panose="020F0502020204030204" pitchFamily="34" charset="0"/>
                      </a:rPr>
                      <m:t> </m:t>
                    </m:r>
                  </m:oMath>
                </a14:m>
                <a:r>
                  <a:rPr lang="en-US" sz="1250" dirty="0">
                    <a:ea typeface="Calibri" panose="020F0502020204030204" pitchFamily="34" charset="0"/>
                    <a:cs typeface="Calibri" panose="020F0502020204030204" pitchFamily="34" charset="0"/>
                  </a:rPr>
                  <a:t>falls relative to the transition long period </a:t>
                </a:r>
                <a14:m>
                  <m:oMath xmlns:m="http://schemas.openxmlformats.org/officeDocument/2006/math">
                    <m:sSub>
                      <m:sSubPr>
                        <m:ctrlPr>
                          <a:rPr lang="en-US" sz="1250" i="1">
                            <a:latin typeface="Cambria Math" panose="02040503050406030204" pitchFamily="18" charset="0"/>
                            <a:ea typeface="Calibri" panose="020F0502020204030204" pitchFamily="34" charset="0"/>
                            <a:cs typeface="Calibri" panose="020F0502020204030204" pitchFamily="34" charset="0"/>
                          </a:rPr>
                        </m:ctrlPr>
                      </m:sSubPr>
                      <m:e>
                        <m:r>
                          <a:rPr lang="en-US" sz="1250" b="0" i="1" smtClean="0">
                            <a:latin typeface="Cambria Math" panose="02040503050406030204" pitchFamily="18" charset="0"/>
                            <a:ea typeface="Calibri" panose="020F0502020204030204" pitchFamily="34" charset="0"/>
                            <a:cs typeface="Calibri" panose="020F0502020204030204" pitchFamily="34" charset="0"/>
                          </a:rPr>
                          <m:t>𝑇</m:t>
                        </m:r>
                      </m:e>
                      <m:sub>
                        <m:r>
                          <a:rPr lang="en-US" sz="1250" b="0" i="1" smtClean="0">
                            <a:latin typeface="Cambria Math" panose="02040503050406030204" pitchFamily="18" charset="0"/>
                            <a:ea typeface="Calibri" panose="020F0502020204030204" pitchFamily="34" charset="0"/>
                            <a:cs typeface="Calibri" panose="020F0502020204030204" pitchFamily="34" charset="0"/>
                          </a:rPr>
                          <m:t>𝐿</m:t>
                        </m:r>
                      </m:sub>
                    </m:sSub>
                    <m:r>
                      <a:rPr lang="en-US" sz="1250" i="1">
                        <a:latin typeface="Cambria Math" panose="02040503050406030204" pitchFamily="18" charset="0"/>
                        <a:ea typeface="Calibri" panose="020F0502020204030204" pitchFamily="34" charset="0"/>
                        <a:cs typeface="Calibri" panose="020F0502020204030204" pitchFamily="34" charset="0"/>
                      </a:rPr>
                      <m:t> </m:t>
                    </m:r>
                  </m:oMath>
                </a14:m>
                <a:endParaRPr lang="en-US" sz="125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14:m>
                  <m:oMath xmlns:m="http://schemas.openxmlformats.org/officeDocument/2006/math">
                    <m:sSub>
                      <m:sSubPr>
                        <m:ctrlPr>
                          <a:rPr lang="en-US" sz="1250" i="1">
                            <a:latin typeface="Cambria Math" panose="02040503050406030204" pitchFamily="18" charset="0"/>
                            <a:ea typeface="Calibri" panose="020F0502020204030204" pitchFamily="34" charset="0"/>
                            <a:cs typeface="Calibri" panose="020F0502020204030204" pitchFamily="34" charset="0"/>
                          </a:rPr>
                        </m:ctrlPr>
                      </m:sSubPr>
                      <m:e>
                        <m:r>
                          <a:rPr lang="en-US" sz="1250" i="1">
                            <a:latin typeface="Cambria Math" panose="02040503050406030204" pitchFamily="18" charset="0"/>
                            <a:ea typeface="Calibri" panose="020F0502020204030204" pitchFamily="34" charset="0"/>
                            <a:cs typeface="Calibri" panose="020F0502020204030204" pitchFamily="34" charset="0"/>
                          </a:rPr>
                          <m:t>𝑇</m:t>
                        </m:r>
                      </m:e>
                      <m:sub>
                        <m:r>
                          <a:rPr lang="en-US" sz="1250" i="1">
                            <a:latin typeface="Cambria Math" panose="02040503050406030204" pitchFamily="18" charset="0"/>
                            <a:ea typeface="Calibri" panose="020F0502020204030204" pitchFamily="34" charset="0"/>
                            <a:cs typeface="Calibri" panose="020F0502020204030204" pitchFamily="34" charset="0"/>
                          </a:rPr>
                          <m:t>𝐿</m:t>
                        </m:r>
                      </m:sub>
                    </m:sSub>
                    <m:r>
                      <a:rPr lang="en-US" sz="1250" i="1">
                        <a:latin typeface="Cambria Math" panose="02040503050406030204" pitchFamily="18" charset="0"/>
                        <a:ea typeface="Calibri" panose="020F0502020204030204" pitchFamily="34" charset="0"/>
                        <a:cs typeface="Calibri" panose="020F0502020204030204" pitchFamily="34" charset="0"/>
                      </a:rPr>
                      <m:t> </m:t>
                    </m:r>
                  </m:oMath>
                </a14:m>
                <a:r>
                  <a:rPr lang="en-US" sz="1250" dirty="0"/>
                  <a:t>represents the boundary where the seismic ground motion transitions from being constant velocity to constant displacement and </a:t>
                </a:r>
                <a:r>
                  <a:rPr lang="en-US" sz="1250" dirty="0">
                    <a:ea typeface="Calibri" panose="020F0502020204030204" pitchFamily="34" charset="0"/>
                    <a:cs typeface="Calibri" panose="020F0502020204030204" pitchFamily="34" charset="0"/>
                  </a:rPr>
                  <a:t>comes from ASCE 7-22 based on geographical location</a:t>
                </a:r>
              </a:p>
              <a:p>
                <a:pPr marL="285750" indent="-285750">
                  <a:spcBef>
                    <a:spcPts val="600"/>
                  </a:spcBef>
                  <a:spcAft>
                    <a:spcPts val="400"/>
                  </a:spcAft>
                  <a:buClr>
                    <a:srgbClr val="006699"/>
                  </a:buClr>
                  <a:buSzPct val="80000"/>
                  <a:buFont typeface="Arial" panose="020B0604020202020204" pitchFamily="34" charset="0"/>
                  <a:buChar char="•"/>
                </a:pPr>
                <a14:m>
                  <m:oMath xmlns:m="http://schemas.openxmlformats.org/officeDocument/2006/math">
                    <m:sSub>
                      <m:sSubPr>
                        <m:ctrlPr>
                          <a:rPr lang="en-US" sz="1400" i="1">
                            <a:latin typeface="Cambria Math" panose="02040503050406030204" pitchFamily="18" charset="0"/>
                            <a:ea typeface="Calibri" panose="020F0502020204030204" pitchFamily="34" charset="0"/>
                            <a:cs typeface="Calibri" panose="020F0502020204030204" pitchFamily="34" charset="0"/>
                          </a:rPr>
                        </m:ctrlPr>
                      </m:sSubPr>
                      <m:e>
                        <m:r>
                          <a:rPr lang="en-US" sz="1400" i="1">
                            <a:latin typeface="Cambria Math" panose="02040503050406030204" pitchFamily="18" charset="0"/>
                            <a:ea typeface="Calibri" panose="020F0502020204030204" pitchFamily="34" charset="0"/>
                            <a:cs typeface="Calibri" panose="020F0502020204030204" pitchFamily="34" charset="0"/>
                          </a:rPr>
                          <m:t>𝑆</m:t>
                        </m:r>
                      </m:e>
                      <m:sub>
                        <m:r>
                          <a:rPr lang="en-US" sz="1400" i="1">
                            <a:latin typeface="Cambria Math" panose="02040503050406030204" pitchFamily="18" charset="0"/>
                            <a:ea typeface="Calibri" panose="020F0502020204030204" pitchFamily="34" charset="0"/>
                            <a:cs typeface="Calibri" panose="020F0502020204030204" pitchFamily="34" charset="0"/>
                          </a:rPr>
                          <m:t>𝐷</m:t>
                        </m:r>
                        <m:r>
                          <a:rPr lang="en-US" sz="1400" i="1">
                            <a:latin typeface="Cambria Math" panose="02040503050406030204" pitchFamily="18" charset="0"/>
                            <a:ea typeface="Calibri" panose="020F0502020204030204" pitchFamily="34" charset="0"/>
                            <a:cs typeface="Calibri" panose="020F0502020204030204" pitchFamily="34" charset="0"/>
                          </a:rPr>
                          <m:t>1</m:t>
                        </m:r>
                      </m:sub>
                    </m:sSub>
                  </m:oMath>
                </a14:m>
                <a:r>
                  <a:rPr lang="en-US" sz="1250" dirty="0">
                    <a:ea typeface="Calibri" panose="020F0502020204030204" pitchFamily="34" charset="0"/>
                    <a:cs typeface="Calibri" panose="020F0502020204030204" pitchFamily="34" charset="0"/>
                  </a:rPr>
                  <a:t> is the design spectral acceleration for a 1-second period from ASCE 7-22</a:t>
                </a:r>
              </a:p>
            </p:txBody>
          </p:sp>
        </mc:Choice>
        <mc:Fallback xmlns="">
          <p:sp>
            <p:nvSpPr>
              <p:cNvPr id="4" name="TextBox 3">
                <a:extLst>
                  <a:ext uri="{FF2B5EF4-FFF2-40B4-BE49-F238E27FC236}">
                    <a16:creationId xmlns:a16="http://schemas.microsoft.com/office/drawing/2014/main" id="{5387E244-2AA1-B5C6-D722-234B2B0A115F}"/>
                  </a:ext>
                </a:extLst>
              </p:cNvPr>
              <p:cNvSpPr txBox="1">
                <a:spLocks noRot="1" noChangeAspect="1" noMove="1" noResize="1" noEditPoints="1" noAdjustHandles="1" noChangeArrowheads="1" noChangeShapeType="1" noTextEdit="1"/>
              </p:cNvSpPr>
              <p:nvPr/>
            </p:nvSpPr>
            <p:spPr>
              <a:xfrm>
                <a:off x="381000" y="1116767"/>
                <a:ext cx="7696200" cy="1351909"/>
              </a:xfrm>
              <a:prstGeom prst="rect">
                <a:avLst/>
              </a:prstGeom>
              <a:blipFill>
                <a:blip r:embed="rId3"/>
                <a:stretch>
                  <a:fillRect b="-270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9120603A-1DE9-DCB8-3A5E-E92B289668D8}"/>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 Spectral Coefficient</a:t>
            </a:r>
          </a:p>
        </p:txBody>
      </p:sp>
      <p:sp>
        <p:nvSpPr>
          <p:cNvPr id="2" name="Google Shape;447;p45">
            <a:extLst>
              <a:ext uri="{FF2B5EF4-FFF2-40B4-BE49-F238E27FC236}">
                <a16:creationId xmlns:a16="http://schemas.microsoft.com/office/drawing/2014/main" id="{ABBBBF23-1A7D-C42A-0059-ED60D5F66FF9}"/>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9EA420D-09B6-6906-D03B-9950A79715B3}"/>
                  </a:ext>
                </a:extLst>
              </p:cNvPr>
              <p:cNvGraphicFramePr>
                <a:graphicFrameLocks noGrp="1"/>
              </p:cNvGraphicFramePr>
              <p:nvPr>
                <p:extLst>
                  <p:ext uri="{D42A27DB-BD31-4B8C-83A1-F6EECF244321}">
                    <p14:modId xmlns:p14="http://schemas.microsoft.com/office/powerpoint/2010/main" val="1658015914"/>
                  </p:ext>
                </p:extLst>
              </p:nvPr>
            </p:nvGraphicFramePr>
            <p:xfrm>
              <a:off x="981075" y="2895600"/>
              <a:ext cx="3962230" cy="1371601"/>
            </p:xfrm>
            <a:graphic>
              <a:graphicData uri="http://schemas.openxmlformats.org/drawingml/2006/table">
                <a:tbl>
                  <a:tblPr>
                    <a:tableStyleId>{5C22544A-7EE6-4342-B048-85BDC9FD1C3A}</a:tableStyleId>
                  </a:tblPr>
                  <a:tblGrid>
                    <a:gridCol w="1485576">
                      <a:extLst>
                        <a:ext uri="{9D8B030D-6E8A-4147-A177-3AD203B41FA5}">
                          <a16:colId xmlns:a16="http://schemas.microsoft.com/office/drawing/2014/main" val="2794529297"/>
                        </a:ext>
                      </a:extLst>
                    </a:gridCol>
                    <a:gridCol w="2476654">
                      <a:extLst>
                        <a:ext uri="{9D8B030D-6E8A-4147-A177-3AD203B41FA5}">
                          <a16:colId xmlns:a16="http://schemas.microsoft.com/office/drawing/2014/main" val="270834451"/>
                        </a:ext>
                      </a:extLst>
                    </a:gridCol>
                  </a:tblGrid>
                  <a:tr h="619433">
                    <a:tc>
                      <a:txBody>
                        <a:bodyPr/>
                        <a:lstStyle/>
                        <a:p>
                          <a:pPr algn="ctr" fontAlgn="b">
                            <a:spcBef>
                              <a:spcPts val="300"/>
                            </a:spcBef>
                            <a:spcAft>
                              <a:spcPts val="300"/>
                            </a:spcAft>
                            <a:buNone/>
                          </a:pPr>
                          <a:r>
                            <a:rPr lang="en-US" sz="1200" b="0" i="0" u="none" strike="noStrike" dirty="0">
                              <a:solidFill>
                                <a:srgbClr val="000000"/>
                              </a:solidFill>
                              <a:effectLst/>
                              <a:latin typeface="Aptos Narrow" panose="020B0004020202020204" pitchFamily="34" charset="0"/>
                            </a:rPr>
                            <a:t>Period Relationship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300"/>
                            </a:spcBef>
                            <a:spcAft>
                              <a:spcPts val="300"/>
                            </a:spcAft>
                            <a:buNone/>
                          </a:pPr>
                          <a:r>
                            <a:rPr lang="en-US" sz="1200" dirty="0" err="1">
                              <a:ea typeface="Calibri" panose="020F0502020204030204" pitchFamily="34" charset="0"/>
                              <a:cs typeface="Calibri" panose="020F0502020204030204" pitchFamily="34" charset="0"/>
                            </a:rPr>
                            <a:t>Spectr</a:t>
                          </a:r>
                          <a:r>
                            <a:rPr lang="en-US" sz="1200" dirty="0">
                              <a:ea typeface="Calibri" panose="020F0502020204030204" pitchFamily="34" charset="0"/>
                              <a:cs typeface="Calibri" panose="020F0502020204030204" pitchFamily="34" charset="0"/>
                            </a:rPr>
                            <a:t>al</a:t>
                          </a:r>
                          <a:r>
                            <a:rPr lang="en-US" sz="1200" baseline="0" dirty="0">
                              <a:ea typeface="Calibri" panose="020F0502020204030204" pitchFamily="34" charset="0"/>
                              <a:cs typeface="Calibri" panose="020F0502020204030204" pitchFamily="34" charset="0"/>
                            </a:rPr>
                            <a:t> Coefficent</a:t>
                          </a:r>
                          <a14:m>
                            <m:oMath xmlns:m="http://schemas.openxmlformats.org/officeDocument/2006/math">
                              <m:r>
                                <a:rPr lang="en-US" sz="1200" i="1">
                                  <a:latin typeface="Cambria Math" panose="02040503050406030204" pitchFamily="18" charset="0"/>
                                  <a:ea typeface="Calibri" panose="020F0502020204030204" pitchFamily="34" charset="0"/>
                                  <a:cs typeface="Calibri" panose="020F0502020204030204" pitchFamily="34" charset="0"/>
                                </a:rPr>
                                <m:t> </m:t>
                              </m:r>
                            </m:oMath>
                          </a14:m>
                          <a:endParaRPr lang="en-US" sz="1200" b="0" i="0" u="none" strike="noStrike" dirty="0">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002428"/>
                      </a:ext>
                    </a:extLst>
                  </a:tr>
                  <a:tr h="376084">
                    <a:tc>
                      <a:txBody>
                        <a:bodyPr/>
                        <a:lstStyle/>
                        <a:p>
                          <a:pPr marL="0" marR="0" lvl="0" indent="0" algn="ctr" defTabSz="914400" rtl="0" eaLnBrk="1" fontAlgn="b"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𝐶</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b="0" i="1" smtClean="0">
                                    <a:latin typeface="Cambria Math" panose="02040503050406030204" pitchFamily="18" charset="0"/>
                                    <a:ea typeface="Cambria Math" panose="02040503050406030204" pitchFamily="18" charset="0"/>
                                    <a:cs typeface="Calibri" panose="020F0502020204030204" pitchFamily="34" charset="0"/>
                                  </a:rPr>
                                  <m:t>≤</m:t>
                                </m:r>
                                <m:r>
                                  <a:rPr lang="en-US" sz="12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1200" i="1">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𝐿</m:t>
                                    </m:r>
                                  </m:sub>
                                </m:sSub>
                                <m:r>
                                  <a:rPr lang="en-US" sz="1200" i="1">
                                    <a:latin typeface="Cambria Math" panose="02040503050406030204" pitchFamily="18" charset="0"/>
                                    <a:ea typeface="Calibri" panose="020F0502020204030204" pitchFamily="34" charset="0"/>
                                    <a:cs typeface="Calibri" panose="020F0502020204030204" pitchFamily="34" charset="0"/>
                                  </a:rPr>
                                  <m:t> </m:t>
                                </m:r>
                              </m:oMath>
                            </m:oMathPara>
                          </a14:m>
                          <a:endParaRPr lang="en-US" sz="1200" dirty="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300"/>
                            </a:spcBef>
                            <a:spcAft>
                              <a:spcPts val="300"/>
                            </a:spcAft>
                            <a:buNone/>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𝐴</m:t>
                                    </m:r>
                                  </m:e>
                                  <m:sub>
                                    <m:r>
                                      <a:rPr lang="en-US" sz="1200" i="1">
                                        <a:latin typeface="Cambria Math" panose="02040503050406030204" pitchFamily="18" charset="0"/>
                                        <a:ea typeface="Calibri" panose="020F0502020204030204" pitchFamily="34" charset="0"/>
                                        <a:cs typeface="Calibri" panose="020F0502020204030204" pitchFamily="34" charset="0"/>
                                      </a:rPr>
                                      <m:t>𝑓</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i="1">
                                    <a:latin typeface="Cambria Math" panose="02040503050406030204" pitchFamily="18" charset="0"/>
                                    <a:ea typeface="Calibri" panose="020F0502020204030204" pitchFamily="34" charset="0"/>
                                    <a:cs typeface="Calibri" panose="020F0502020204030204" pitchFamily="34" charset="0"/>
                                  </a:rPr>
                                  <m:t> </m:t>
                                </m:r>
                                <m:r>
                                  <a:rPr lang="en-US" sz="1200" b="0" i="1" smtClean="0">
                                    <a:latin typeface="Cambria Math" panose="02040503050406030204" pitchFamily="18" charset="0"/>
                                    <a:ea typeface="Calibri" panose="020F0502020204030204" pitchFamily="34" charset="0"/>
                                    <a:cs typeface="Calibri" panose="020F0502020204030204" pitchFamily="34" charset="0"/>
                                  </a:rPr>
                                  <m:t>2</m:t>
                                </m:r>
                                <m:r>
                                  <a:rPr lang="en-US" sz="1200" b="0" i="1" smtClean="0">
                                    <a:latin typeface="Cambria Math" panose="02040503050406030204" pitchFamily="18" charset="0"/>
                                    <a:ea typeface="Calibri" panose="020F0502020204030204" pitchFamily="34" charset="0"/>
                                    <a:cs typeface="Calibri" panose="020F0502020204030204" pitchFamily="34" charset="0"/>
                                  </a:rPr>
                                  <m:t>.</m:t>
                                </m:r>
                                <m:r>
                                  <a:rPr lang="en-US" sz="1200" b="0" i="1" smtClean="0">
                                    <a:latin typeface="Cambria Math" panose="02040503050406030204" pitchFamily="18" charset="0"/>
                                    <a:ea typeface="Calibri" panose="020F0502020204030204" pitchFamily="34" charset="0"/>
                                    <a:cs typeface="Calibri" panose="020F0502020204030204" pitchFamily="34" charset="0"/>
                                  </a:rPr>
                                  <m:t>5</m:t>
                                </m:r>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b="0" i="1" smtClean="0">
                                    <a:latin typeface="Cambria Math" panose="02040503050406030204" pitchFamily="18" charset="0"/>
                                    <a:ea typeface="Calibri" panose="020F0502020204030204" pitchFamily="34" charset="0"/>
                                    <a:cs typeface="Calibri" panose="020F0502020204030204" pitchFamily="34" charset="0"/>
                                  </a:rPr>
                                  <m:t>𝐾</m:t>
                                </m:r>
                                <m:r>
                                  <a:rPr lang="en-US" sz="12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12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b="0" i="1" smtClean="0">
                                        <a:latin typeface="Cambria Math" panose="02040503050406030204" pitchFamily="18" charset="0"/>
                                        <a:ea typeface="Calibri" panose="020F0502020204030204" pitchFamily="34" charset="0"/>
                                        <a:cs typeface="Calibri" panose="020F0502020204030204" pitchFamily="34" charset="0"/>
                                      </a:rPr>
                                      <m:t>𝑆</m:t>
                                    </m:r>
                                  </m:e>
                                  <m:sub>
                                    <m:r>
                                      <a:rPr lang="en-US" sz="1200" b="0" i="1" smtClean="0">
                                        <a:latin typeface="Cambria Math" panose="02040503050406030204" pitchFamily="18" charset="0"/>
                                        <a:ea typeface="Calibri" panose="020F0502020204030204" pitchFamily="34" charset="0"/>
                                        <a:cs typeface="Calibri" panose="020F0502020204030204" pitchFamily="34" charset="0"/>
                                      </a:rPr>
                                      <m:t>𝐷</m:t>
                                    </m:r>
                                    <m:r>
                                      <a:rPr lang="en-US" sz="1200" b="0" i="1" smtClean="0">
                                        <a:latin typeface="Cambria Math" panose="02040503050406030204" pitchFamily="18" charset="0"/>
                                        <a:ea typeface="Calibri" panose="020F0502020204030204" pitchFamily="34" charset="0"/>
                                        <a:cs typeface="Calibri" panose="020F0502020204030204" pitchFamily="34" charset="0"/>
                                      </a:rPr>
                                      <m:t>1</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 </m:t>
                                </m:r>
                                <m:d>
                                  <m:dPr>
                                    <m:ctrlPr>
                                      <a:rPr lang="en-US" sz="1200" b="0" i="1" smtClean="0">
                                        <a:latin typeface="Cambria Math" panose="02040503050406030204" pitchFamily="18" charset="0"/>
                                        <a:ea typeface="Calibri" panose="020F0502020204030204" pitchFamily="34" charset="0"/>
                                        <a:cs typeface="Calibri" panose="020F0502020204030204" pitchFamily="34" charset="0"/>
                                      </a:rPr>
                                    </m:ctrlPr>
                                  </m:dPr>
                                  <m:e>
                                    <m:f>
                                      <m:fPr>
                                        <m:type m:val="lin"/>
                                        <m:ctrlPr>
                                          <a:rPr lang="en-US" sz="1200" b="0" i="1" smtClean="0">
                                            <a:latin typeface="Cambria Math" panose="02040503050406030204" pitchFamily="18" charset="0"/>
                                            <a:ea typeface="Calibri" panose="020F0502020204030204" pitchFamily="34" charset="0"/>
                                            <a:cs typeface="Calibri" panose="020F0502020204030204" pitchFamily="34" charset="0"/>
                                          </a:rPr>
                                        </m:ctrlPr>
                                      </m:fPr>
                                      <m:num>
                                        <m:r>
                                          <a:rPr lang="en-US" sz="1200" b="0" i="1" smtClean="0">
                                            <a:latin typeface="Cambria Math" panose="02040503050406030204" pitchFamily="18" charset="0"/>
                                            <a:ea typeface="Calibri" panose="020F0502020204030204" pitchFamily="34" charset="0"/>
                                            <a:cs typeface="Calibri" panose="020F0502020204030204" pitchFamily="34" charset="0"/>
                                          </a:rPr>
                                          <m:t>1</m:t>
                                        </m:r>
                                      </m:num>
                                      <m:den>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𝐶</m:t>
                                            </m:r>
                                          </m:sub>
                                        </m:sSub>
                                      </m:den>
                                    </m:f>
                                  </m:e>
                                </m:d>
                              </m:oMath>
                            </m:oMathPara>
                          </a14:m>
                          <a:endParaRPr lang="en-US" sz="1200" b="0" i="0" u="none" strike="noStrike" dirty="0">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10770"/>
                      </a:ext>
                    </a:extLst>
                  </a:tr>
                  <a:tr h="376084">
                    <a:tc>
                      <a:txBody>
                        <a:bodyPr/>
                        <a:lstStyle/>
                        <a:p>
                          <a:pPr marL="0" marR="0" lvl="0" indent="0" algn="ctr" defTabSz="914400" rtl="0" eaLnBrk="1" fontAlgn="b" latinLnBrk="0" hangingPunct="1">
                            <a:lnSpc>
                              <a:spcPct val="100000"/>
                            </a:lnSpc>
                            <a:spcBef>
                              <a:spcPts val="300"/>
                            </a:spcBef>
                            <a:spcAft>
                              <a:spcPts val="30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𝐶</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&gt;</m:t>
                                </m:r>
                                <m:r>
                                  <a:rPr lang="en-US" sz="1200" i="1">
                                    <a:latin typeface="Cambria Math" panose="02040503050406030204" pitchFamily="18" charset="0"/>
                                    <a:ea typeface="Calibri" panose="020F0502020204030204" pitchFamily="34" charset="0"/>
                                    <a:cs typeface="Calibri" panose="020F0502020204030204" pitchFamily="34" charset="0"/>
                                  </a:rPr>
                                  <m:t> </m:t>
                                </m:r>
                                <m:sSub>
                                  <m:sSubPr>
                                    <m:ctrlPr>
                                      <a:rPr lang="en-US" sz="1200" i="1">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𝐿</m:t>
                                    </m:r>
                                  </m:sub>
                                </m:sSub>
                                <m:r>
                                  <a:rPr lang="en-US" sz="1200" i="1">
                                    <a:latin typeface="Cambria Math" panose="02040503050406030204" pitchFamily="18" charset="0"/>
                                    <a:ea typeface="Calibri" panose="020F0502020204030204" pitchFamily="34" charset="0"/>
                                    <a:cs typeface="Calibri" panose="020F0502020204030204" pitchFamily="34" charset="0"/>
                                  </a:rPr>
                                  <m:t> </m:t>
                                </m:r>
                              </m:oMath>
                            </m:oMathPara>
                          </a14:m>
                          <a:endParaRPr lang="en-US" sz="1200" dirty="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300"/>
                            </a:spcBef>
                            <a:spcAft>
                              <a:spcPts val="300"/>
                            </a:spcAft>
                            <a:buNone/>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i="1">
                                        <a:latin typeface="Cambria Math" panose="02040503050406030204" pitchFamily="18" charset="0"/>
                                        <a:ea typeface="Calibri" panose="020F0502020204030204" pitchFamily="34" charset="0"/>
                                        <a:cs typeface="Calibri" panose="020F0502020204030204" pitchFamily="34" charset="0"/>
                                      </a:rPr>
                                      <m:t>𝐴</m:t>
                                    </m:r>
                                  </m:e>
                                  <m:sub>
                                    <m:r>
                                      <a:rPr lang="en-US" sz="1200" i="1">
                                        <a:latin typeface="Cambria Math" panose="02040503050406030204" pitchFamily="18" charset="0"/>
                                        <a:ea typeface="Calibri" panose="020F0502020204030204" pitchFamily="34" charset="0"/>
                                        <a:cs typeface="Calibri" panose="020F0502020204030204" pitchFamily="34" charset="0"/>
                                      </a:rPr>
                                      <m:t>𝑓</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i="1">
                                    <a:latin typeface="Cambria Math" panose="02040503050406030204" pitchFamily="18" charset="0"/>
                                    <a:ea typeface="Calibri" panose="020F0502020204030204" pitchFamily="34" charset="0"/>
                                    <a:cs typeface="Calibri" panose="020F0502020204030204" pitchFamily="34" charset="0"/>
                                  </a:rPr>
                                  <m:t> </m:t>
                                </m:r>
                                <m:r>
                                  <a:rPr lang="en-US" sz="1200" b="0" i="1" smtClean="0">
                                    <a:latin typeface="Cambria Math" panose="02040503050406030204" pitchFamily="18" charset="0"/>
                                    <a:ea typeface="Calibri" panose="020F0502020204030204" pitchFamily="34" charset="0"/>
                                    <a:cs typeface="Calibri" panose="020F0502020204030204" pitchFamily="34" charset="0"/>
                                  </a:rPr>
                                  <m:t>2</m:t>
                                </m:r>
                                <m:r>
                                  <a:rPr lang="en-US" sz="1200" b="0" i="1" smtClean="0">
                                    <a:latin typeface="Cambria Math" panose="02040503050406030204" pitchFamily="18" charset="0"/>
                                    <a:ea typeface="Calibri" panose="020F0502020204030204" pitchFamily="34" charset="0"/>
                                    <a:cs typeface="Calibri" panose="020F0502020204030204" pitchFamily="34" charset="0"/>
                                  </a:rPr>
                                  <m:t>.</m:t>
                                </m:r>
                                <m:r>
                                  <a:rPr lang="en-US" sz="1200" b="0" i="1" smtClean="0">
                                    <a:latin typeface="Cambria Math" panose="02040503050406030204" pitchFamily="18" charset="0"/>
                                    <a:ea typeface="Calibri" panose="020F0502020204030204" pitchFamily="34" charset="0"/>
                                    <a:cs typeface="Calibri" panose="020F0502020204030204" pitchFamily="34" charset="0"/>
                                  </a:rPr>
                                  <m:t>5</m:t>
                                </m:r>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b="0" i="1" smtClean="0">
                                    <a:latin typeface="Cambria Math" panose="02040503050406030204" pitchFamily="18" charset="0"/>
                                    <a:ea typeface="Calibri" panose="020F0502020204030204" pitchFamily="34" charset="0"/>
                                    <a:cs typeface="Calibri" panose="020F0502020204030204" pitchFamily="34" charset="0"/>
                                  </a:rPr>
                                  <m:t>𝐾</m:t>
                                </m:r>
                                <m:r>
                                  <a:rPr lang="en-US" sz="1200" b="0" i="1" smtClean="0">
                                    <a:latin typeface="Cambria Math" panose="02040503050406030204" pitchFamily="18" charset="0"/>
                                    <a:ea typeface="Calibri" panose="020F0502020204030204" pitchFamily="34" charset="0"/>
                                    <a:cs typeface="Calibri" panose="020F0502020204030204" pitchFamily="34" charset="0"/>
                                  </a:rPr>
                                  <m:t> </m:t>
                                </m:r>
                                <m:sSub>
                                  <m:sSubPr>
                                    <m:ctrlPr>
                                      <a:rPr lang="en-US" sz="12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b="0" i="1" smtClean="0">
                                        <a:latin typeface="Cambria Math" panose="02040503050406030204" pitchFamily="18" charset="0"/>
                                        <a:ea typeface="Calibri" panose="020F0502020204030204" pitchFamily="34" charset="0"/>
                                        <a:cs typeface="Calibri" panose="020F0502020204030204" pitchFamily="34" charset="0"/>
                                      </a:rPr>
                                      <m:t>𝑆</m:t>
                                    </m:r>
                                  </m:e>
                                  <m:sub>
                                    <m:r>
                                      <a:rPr lang="en-US" sz="1200" b="0" i="1" smtClean="0">
                                        <a:latin typeface="Cambria Math" panose="02040503050406030204" pitchFamily="18" charset="0"/>
                                        <a:ea typeface="Calibri" panose="020F0502020204030204" pitchFamily="34" charset="0"/>
                                        <a:cs typeface="Calibri" panose="020F0502020204030204" pitchFamily="34" charset="0"/>
                                      </a:rPr>
                                      <m:t>𝐷</m:t>
                                    </m:r>
                                    <m:r>
                                      <a:rPr lang="en-US" sz="1200" b="0" i="1" smtClean="0">
                                        <a:latin typeface="Cambria Math" panose="02040503050406030204" pitchFamily="18" charset="0"/>
                                        <a:ea typeface="Calibri" panose="020F0502020204030204" pitchFamily="34" charset="0"/>
                                        <a:cs typeface="Calibri" panose="020F0502020204030204" pitchFamily="34" charset="0"/>
                                      </a:rPr>
                                      <m:t>1</m:t>
                                    </m:r>
                                  </m:sub>
                                </m:sSub>
                                <m:r>
                                  <a:rPr lang="en-US" sz="1200" b="0" i="1" smtClean="0">
                                    <a:latin typeface="Cambria Math" panose="02040503050406030204" pitchFamily="18" charset="0"/>
                                    <a:ea typeface="Calibri" panose="020F0502020204030204" pitchFamily="34" charset="0"/>
                                    <a:cs typeface="Calibri" panose="020F0502020204030204" pitchFamily="34" charset="0"/>
                                  </a:rPr>
                                  <m:t> </m:t>
                                </m:r>
                                <m:d>
                                  <m:dPr>
                                    <m:ctrlPr>
                                      <a:rPr lang="en-US" sz="1200" b="0" i="1" smtClean="0">
                                        <a:latin typeface="Cambria Math" panose="02040503050406030204" pitchFamily="18" charset="0"/>
                                        <a:ea typeface="Calibri" panose="020F0502020204030204" pitchFamily="34" charset="0"/>
                                        <a:cs typeface="Calibri" panose="020F0502020204030204" pitchFamily="34" charset="0"/>
                                      </a:rPr>
                                    </m:ctrlPr>
                                  </m:dPr>
                                  <m:e>
                                    <m:f>
                                      <m:fPr>
                                        <m:type m:val="lin"/>
                                        <m:ctrlPr>
                                          <a:rPr lang="en-US" sz="1200" b="0" i="1" smtClean="0">
                                            <a:latin typeface="Cambria Math" panose="02040503050406030204" pitchFamily="18" charset="0"/>
                                            <a:ea typeface="Calibri" panose="020F0502020204030204" pitchFamily="34" charset="0"/>
                                            <a:cs typeface="Calibri" panose="020F0502020204030204" pitchFamily="34" charset="0"/>
                                          </a:rPr>
                                        </m:ctrlPr>
                                      </m:fPr>
                                      <m:num>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i="1">
                                                <a:latin typeface="Cambria Math" panose="02040503050406030204" pitchFamily="18" charset="0"/>
                                                <a:ea typeface="Calibri" panose="020F0502020204030204" pitchFamily="34" charset="0"/>
                                                <a:cs typeface="Calibri" panose="020F0502020204030204" pitchFamily="34" charset="0"/>
                                              </a:rPr>
                                              <m:t>𝐿</m:t>
                                            </m:r>
                                          </m:sub>
                                        </m:sSub>
                                      </m:num>
                                      <m:den>
                                        <m:sSup>
                                          <m:sSupPr>
                                            <m:ctrlPr>
                                              <a:rPr lang="en-US" sz="1200" b="0" i="1" smtClean="0">
                                                <a:latin typeface="Cambria Math" panose="02040503050406030204" pitchFamily="18" charset="0"/>
                                                <a:ea typeface="Calibri" panose="020F0502020204030204" pitchFamily="34" charset="0"/>
                                                <a:cs typeface="Calibri" panose="020F0502020204030204" pitchFamily="34" charset="0"/>
                                              </a:rPr>
                                            </m:ctrlPr>
                                          </m:sSupPr>
                                          <m:e>
                                            <m:sSub>
                                              <m:sSubPr>
                                                <m:ctrlPr>
                                                  <a:rPr lang="en-US" sz="1200" i="1" smtClean="0">
                                                    <a:latin typeface="Cambria Math" panose="02040503050406030204" pitchFamily="18" charset="0"/>
                                                    <a:ea typeface="Calibri" panose="020F0502020204030204" pitchFamily="34" charset="0"/>
                                                    <a:cs typeface="Calibri" panose="020F0502020204030204" pitchFamily="34" charset="0"/>
                                                  </a:rPr>
                                                </m:ctrlPr>
                                              </m:sSubPr>
                                              <m:e>
                                                <m:r>
                                                  <a:rPr lang="en-US" sz="1200" b="0" i="1" smtClean="0">
                                                    <a:latin typeface="Cambria Math" panose="02040503050406030204" pitchFamily="18" charset="0"/>
                                                    <a:ea typeface="Calibri" panose="020F0502020204030204" pitchFamily="34" charset="0"/>
                                                    <a:cs typeface="Calibri" panose="020F0502020204030204" pitchFamily="34" charset="0"/>
                                                  </a:rPr>
                                                  <m:t> </m:t>
                                                </m:r>
                                                <m:r>
                                                  <a:rPr lang="en-US" sz="1200" i="1">
                                                    <a:latin typeface="Cambria Math" panose="02040503050406030204" pitchFamily="18" charset="0"/>
                                                    <a:ea typeface="Calibri" panose="020F0502020204030204" pitchFamily="34" charset="0"/>
                                                    <a:cs typeface="Calibri" panose="020F0502020204030204" pitchFamily="34" charset="0"/>
                                                  </a:rPr>
                                                  <m:t>𝑇</m:t>
                                                </m:r>
                                              </m:e>
                                              <m:sub>
                                                <m:r>
                                                  <a:rPr lang="en-US" sz="1200" b="0" i="1" smtClean="0">
                                                    <a:latin typeface="Cambria Math" panose="02040503050406030204" pitchFamily="18" charset="0"/>
                                                    <a:ea typeface="Calibri" panose="020F0502020204030204" pitchFamily="34" charset="0"/>
                                                    <a:cs typeface="Calibri" panose="020F0502020204030204" pitchFamily="34" charset="0"/>
                                                  </a:rPr>
                                                  <m:t>𝐶</m:t>
                                                </m:r>
                                              </m:sub>
                                            </m:sSub>
                                          </m:e>
                                          <m:sup>
                                            <m:r>
                                              <a:rPr lang="en-US" sz="1200" b="0" i="1" smtClean="0">
                                                <a:latin typeface="Cambria Math" panose="02040503050406030204" pitchFamily="18" charset="0"/>
                                                <a:ea typeface="Calibri" panose="020F0502020204030204" pitchFamily="34" charset="0"/>
                                                <a:cs typeface="Calibri" panose="020F0502020204030204" pitchFamily="34" charset="0"/>
                                              </a:rPr>
                                              <m:t>2</m:t>
                                            </m:r>
                                          </m:sup>
                                        </m:sSup>
                                      </m:den>
                                    </m:f>
                                  </m:e>
                                </m:d>
                              </m:oMath>
                            </m:oMathPara>
                          </a14:m>
                          <a:endParaRPr lang="en-US" sz="1200" b="0" i="0" u="none" strike="noStrike" dirty="0">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944698"/>
                      </a:ext>
                    </a:extLst>
                  </a:tr>
                </a:tbl>
              </a:graphicData>
            </a:graphic>
          </p:graphicFrame>
        </mc:Choice>
        <mc:Fallback xmlns="">
          <p:graphicFrame>
            <p:nvGraphicFramePr>
              <p:cNvPr id="10" name="Table 9">
                <a:extLst>
                  <a:ext uri="{FF2B5EF4-FFF2-40B4-BE49-F238E27FC236}">
                    <a16:creationId xmlns:a16="http://schemas.microsoft.com/office/drawing/2014/main" id="{F9EA420D-09B6-6906-D03B-9950A79715B3}"/>
                  </a:ext>
                </a:extLst>
              </p:cNvPr>
              <p:cNvGraphicFramePr>
                <a:graphicFrameLocks noGrp="1"/>
              </p:cNvGraphicFramePr>
              <p:nvPr>
                <p:extLst>
                  <p:ext uri="{D42A27DB-BD31-4B8C-83A1-F6EECF244321}">
                    <p14:modId xmlns:p14="http://schemas.microsoft.com/office/powerpoint/2010/main" val="1658015914"/>
                  </p:ext>
                </p:extLst>
              </p:nvPr>
            </p:nvGraphicFramePr>
            <p:xfrm>
              <a:off x="981075" y="2895600"/>
              <a:ext cx="3962230" cy="1371601"/>
            </p:xfrm>
            <a:graphic>
              <a:graphicData uri="http://schemas.openxmlformats.org/drawingml/2006/table">
                <a:tbl>
                  <a:tblPr>
                    <a:tableStyleId>{5C22544A-7EE6-4342-B048-85BDC9FD1C3A}</a:tableStyleId>
                  </a:tblPr>
                  <a:tblGrid>
                    <a:gridCol w="1485576">
                      <a:extLst>
                        <a:ext uri="{9D8B030D-6E8A-4147-A177-3AD203B41FA5}">
                          <a16:colId xmlns:a16="http://schemas.microsoft.com/office/drawing/2014/main" val="2794529297"/>
                        </a:ext>
                      </a:extLst>
                    </a:gridCol>
                    <a:gridCol w="2476654">
                      <a:extLst>
                        <a:ext uri="{9D8B030D-6E8A-4147-A177-3AD203B41FA5}">
                          <a16:colId xmlns:a16="http://schemas.microsoft.com/office/drawing/2014/main" val="270834451"/>
                        </a:ext>
                      </a:extLst>
                    </a:gridCol>
                  </a:tblGrid>
                  <a:tr h="619433">
                    <a:tc>
                      <a:txBody>
                        <a:bodyPr/>
                        <a:lstStyle/>
                        <a:p>
                          <a:pPr algn="ctr" fontAlgn="b">
                            <a:spcBef>
                              <a:spcPts val="300"/>
                            </a:spcBef>
                            <a:spcAft>
                              <a:spcPts val="300"/>
                            </a:spcAft>
                            <a:buNone/>
                          </a:pPr>
                          <a:r>
                            <a:rPr lang="en-US" sz="1200" b="0" i="0" u="none" strike="noStrike" dirty="0">
                              <a:solidFill>
                                <a:srgbClr val="000000"/>
                              </a:solidFill>
                              <a:effectLst/>
                              <a:latin typeface="Aptos Narrow" panose="020B0004020202020204" pitchFamily="34" charset="0"/>
                            </a:rPr>
                            <a:t>Period Relationship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97" t="-1961" r="-491" b="-176471"/>
                          </a:stretch>
                        </a:blipFill>
                      </a:tcPr>
                    </a:tc>
                    <a:extLst>
                      <a:ext uri="{0D108BD9-81ED-4DB2-BD59-A6C34878D82A}">
                        <a16:rowId xmlns:a16="http://schemas.microsoft.com/office/drawing/2014/main" val="2461002428"/>
                      </a:ext>
                    </a:extLst>
                  </a:tr>
                  <a:tr h="37608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10" t="-167742" r="-167623" b="-1903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97" t="-167742" r="-491" b="-190323"/>
                          </a:stretch>
                        </a:blipFill>
                      </a:tcPr>
                    </a:tc>
                    <a:extLst>
                      <a:ext uri="{0D108BD9-81ED-4DB2-BD59-A6C34878D82A}">
                        <a16:rowId xmlns:a16="http://schemas.microsoft.com/office/drawing/2014/main" val="3744710770"/>
                      </a:ext>
                    </a:extLst>
                  </a:tr>
                  <a:tr h="37608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10" t="-267742" r="-167623" b="-903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60197" t="-267742" r="-491" b="-90323"/>
                          </a:stretch>
                        </a:blipFill>
                      </a:tcPr>
                    </a:tc>
                    <a:extLst>
                      <a:ext uri="{0D108BD9-81ED-4DB2-BD59-A6C34878D82A}">
                        <a16:rowId xmlns:a16="http://schemas.microsoft.com/office/drawing/2014/main" val="1627944698"/>
                      </a:ext>
                    </a:extLst>
                  </a:tr>
                </a:tbl>
              </a:graphicData>
            </a:graphic>
          </p:graphicFrame>
        </mc:Fallback>
      </mc:AlternateContent>
      <p:graphicFrame>
        <p:nvGraphicFramePr>
          <p:cNvPr id="11" name="Table 10">
            <a:extLst>
              <a:ext uri="{FF2B5EF4-FFF2-40B4-BE49-F238E27FC236}">
                <a16:creationId xmlns:a16="http://schemas.microsoft.com/office/drawing/2014/main" id="{40938622-2BE2-F19B-8EAC-8312B234FF44}"/>
              </a:ext>
            </a:extLst>
          </p:cNvPr>
          <p:cNvGraphicFramePr>
            <a:graphicFrameLocks noGrp="1"/>
          </p:cNvGraphicFramePr>
          <p:nvPr>
            <p:extLst>
              <p:ext uri="{D42A27DB-BD31-4B8C-83A1-F6EECF244321}">
                <p14:modId xmlns:p14="http://schemas.microsoft.com/office/powerpoint/2010/main" val="850630404"/>
              </p:ext>
            </p:extLst>
          </p:nvPr>
        </p:nvGraphicFramePr>
        <p:xfrm>
          <a:off x="970684" y="4648200"/>
          <a:ext cx="5638800" cy="1645920"/>
        </p:xfrm>
        <a:graphic>
          <a:graphicData uri="http://schemas.openxmlformats.org/drawingml/2006/table">
            <a:tbl>
              <a:tblPr/>
              <a:tblGrid>
                <a:gridCol w="1203789">
                  <a:extLst>
                    <a:ext uri="{9D8B030D-6E8A-4147-A177-3AD203B41FA5}">
                      <a16:colId xmlns:a16="http://schemas.microsoft.com/office/drawing/2014/main" val="3288947073"/>
                    </a:ext>
                  </a:extLst>
                </a:gridCol>
                <a:gridCol w="1330503">
                  <a:extLst>
                    <a:ext uri="{9D8B030D-6E8A-4147-A177-3AD203B41FA5}">
                      <a16:colId xmlns:a16="http://schemas.microsoft.com/office/drawing/2014/main" val="2020721369"/>
                    </a:ext>
                  </a:extLst>
                </a:gridCol>
                <a:gridCol w="3104508">
                  <a:extLst>
                    <a:ext uri="{9D8B030D-6E8A-4147-A177-3AD203B41FA5}">
                      <a16:colId xmlns:a16="http://schemas.microsoft.com/office/drawing/2014/main" val="1966127595"/>
                    </a:ext>
                  </a:extLst>
                </a:gridCol>
              </a:tblGrid>
              <a:tr h="0">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Seismic Use Group (SUG)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b="0" dirty="0">
                          <a:effectLst/>
                          <a:latin typeface="Calibri" panose="020F0502020204030204" pitchFamily="34" charset="0"/>
                          <a:ea typeface="Calibri" panose="020F0502020204030204" pitchFamily="34" charset="0"/>
                          <a:cs typeface="Calibri" panose="020F0502020204030204" pitchFamily="34" charset="0"/>
                        </a:rPr>
                        <a:t>Importance Factor (</a:t>
                      </a:r>
                      <a:r>
                        <a:rPr lang="en-US" sz="1200" b="0" dirty="0">
                          <a:effectLst/>
                          <a:latin typeface="Cambria Math" panose="02040503050406030204" pitchFamily="18" charset="0"/>
                          <a:ea typeface="Cambria Math" panose="02040503050406030204" pitchFamily="18" charset="0"/>
                          <a:cs typeface="Calibri" panose="020F0502020204030204" pitchFamily="34" charset="0"/>
                        </a:rPr>
                        <a:t>K</a:t>
                      </a:r>
                      <a:r>
                        <a:rPr lang="en-US" sz="1200" b="0" dirty="0">
                          <a:effectLst/>
                          <a:latin typeface="Calibri" panose="020F0502020204030204" pitchFamily="34" charset="0"/>
                          <a:ea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4609038"/>
                  </a:ext>
                </a:extLst>
              </a:tr>
              <a:tr h="0">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SUG 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b="0" dirty="0">
                          <a:effectLst/>
                          <a:latin typeface="Calibri" panose="020F0502020204030204" pitchFamily="34" charset="0"/>
                          <a:ea typeface="Calibri" panose="020F0502020204030204" pitchFamily="34" charset="0"/>
                          <a:cs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0" dirty="0">
                          <a:effectLst/>
                          <a:latin typeface="Calibri" panose="020F0502020204030204" pitchFamily="34" charset="0"/>
                          <a:ea typeface="Calibri" panose="020F0502020204030204" pitchFamily="34" charset="0"/>
                          <a:cs typeface="Calibri" panose="020F0502020204030204" pitchFamily="34" charset="0"/>
                        </a:rPr>
                        <a:t>Standard storage tanks (not high-risk)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907939"/>
                  </a:ext>
                </a:extLst>
              </a:tr>
              <a:tr h="0">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SUG 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0" dirty="0">
                          <a:effectLst/>
                          <a:latin typeface="Calibri" panose="020F0502020204030204" pitchFamily="34" charset="0"/>
                          <a:ea typeface="Calibri" panose="020F0502020204030204" pitchFamily="34" charset="0"/>
                          <a:cs typeface="Calibri" panose="020F0502020204030204" pitchFamily="34" charset="0"/>
                        </a:rPr>
                        <a:t>Tanks storing hazardous materials that could impact the public if leaked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938283"/>
                  </a:ext>
                </a:extLst>
              </a:tr>
              <a:tr h="0">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SUG 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00" b="0">
                          <a:effectLst/>
                          <a:latin typeface="Calibri" panose="020F0502020204030204" pitchFamily="34" charset="0"/>
                          <a:ea typeface="Calibri" panose="020F0502020204030204" pitchFamily="34" charset="0"/>
                          <a:cs typeface="Calibri" panose="020F0502020204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buNone/>
                      </a:pPr>
                      <a:r>
                        <a:rPr lang="en-US" sz="1200" b="0" dirty="0">
                          <a:effectLst/>
                          <a:latin typeface="Calibri" panose="020F0502020204030204" pitchFamily="34" charset="0"/>
                          <a:ea typeface="Calibri" panose="020F0502020204030204" pitchFamily="34" charset="0"/>
                          <a:cs typeface="Calibri" panose="020F0502020204030204" pitchFamily="34" charset="0"/>
                        </a:rPr>
                        <a:t>Essential tanks (fire water for a hospital, emergency fuel,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0859931"/>
                  </a:ext>
                </a:extLst>
              </a:tr>
            </a:tbl>
          </a:graphicData>
        </a:graphic>
      </p:graphicFrame>
    </p:spTree>
    <p:extLst>
      <p:ext uri="{BB962C8B-B14F-4D97-AF65-F5344CB8AC3E}">
        <p14:creationId xmlns:p14="http://schemas.microsoft.com/office/powerpoint/2010/main" val="1707534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750D-86A1-9627-C4F7-7428B7F996B7}"/>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7F909CFD-EFB0-DF2F-3DB3-E51D46B615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652000CD-453A-6A46-4584-A6993E3C7EEF}"/>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2DD0B37-D831-8430-B7F1-533A321F04A4}"/>
              </a:ext>
            </a:extLst>
          </p:cNvPr>
          <p:cNvPicPr>
            <a:picLocks noChangeAspect="1"/>
          </p:cNvPicPr>
          <p:nvPr/>
        </p:nvPicPr>
        <p:blipFill>
          <a:blip r:embed="rId3"/>
          <a:stretch>
            <a:fillRect/>
          </a:stretch>
        </p:blipFill>
        <p:spPr>
          <a:xfrm>
            <a:off x="266700" y="762000"/>
            <a:ext cx="8610600" cy="4998817"/>
          </a:xfrm>
          <a:prstGeom prst="rect">
            <a:avLst/>
          </a:prstGeom>
        </p:spPr>
      </p:pic>
    </p:spTree>
    <p:extLst>
      <p:ext uri="{BB962C8B-B14F-4D97-AF65-F5344CB8AC3E}">
        <p14:creationId xmlns:p14="http://schemas.microsoft.com/office/powerpoint/2010/main" val="240703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7A753-AA0C-B671-70B3-0D915F62B1B7}"/>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59DC5E11-0DA2-E618-926C-34FCCA15996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D9E08A4D-D408-0B3D-5FD9-E46342727EEA}"/>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097B18B2-082E-A091-2DE0-7DEDE79A8D56}"/>
              </a:ext>
            </a:extLst>
          </p:cNvPr>
          <p:cNvPicPr>
            <a:picLocks noChangeAspect="1"/>
          </p:cNvPicPr>
          <p:nvPr/>
        </p:nvPicPr>
        <p:blipFill>
          <a:blip r:embed="rId3"/>
          <a:stretch>
            <a:fillRect/>
          </a:stretch>
        </p:blipFill>
        <p:spPr>
          <a:xfrm>
            <a:off x="152400" y="552450"/>
            <a:ext cx="8410759" cy="5676463"/>
          </a:xfrm>
          <a:prstGeom prst="rect">
            <a:avLst/>
          </a:prstGeom>
        </p:spPr>
      </p:pic>
    </p:spTree>
    <p:extLst>
      <p:ext uri="{BB962C8B-B14F-4D97-AF65-F5344CB8AC3E}">
        <p14:creationId xmlns:p14="http://schemas.microsoft.com/office/powerpoint/2010/main" val="121462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E4833-E462-F947-8285-6DA98FE643D1}"/>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CC793BDD-049B-3EB3-CB4B-A0460DFDDC4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DEAB22A9-5427-7B3A-2574-9E4BF6F21A47}"/>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0E112176-7323-01B0-77A6-46B2BAF76688}"/>
              </a:ext>
            </a:extLst>
          </p:cNvPr>
          <p:cNvPicPr>
            <a:picLocks noChangeAspect="1"/>
          </p:cNvPicPr>
          <p:nvPr/>
        </p:nvPicPr>
        <p:blipFill>
          <a:blip r:embed="rId3"/>
          <a:stretch>
            <a:fillRect/>
          </a:stretch>
        </p:blipFill>
        <p:spPr>
          <a:xfrm>
            <a:off x="228600" y="552450"/>
            <a:ext cx="8686799" cy="5830405"/>
          </a:xfrm>
          <a:prstGeom prst="rect">
            <a:avLst/>
          </a:prstGeom>
        </p:spPr>
      </p:pic>
    </p:spTree>
    <p:extLst>
      <p:ext uri="{BB962C8B-B14F-4D97-AF65-F5344CB8AC3E}">
        <p14:creationId xmlns:p14="http://schemas.microsoft.com/office/powerpoint/2010/main" val="34915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D9773-2D18-26EE-8168-AA4037DB78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3CE50A-79A3-9B0C-5426-CA1D12F7CFA8}"/>
              </a:ext>
            </a:extLst>
          </p:cNvPr>
          <p:cNvSpPr txBox="1"/>
          <p:nvPr/>
        </p:nvSpPr>
        <p:spPr>
          <a:xfrm>
            <a:off x="4572000" y="1269094"/>
            <a:ext cx="3886200" cy="3908762"/>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A seiche is a standing wave oscillation in an enclosed or partially enclosed body of water (lake, reservoir, harbor, swimming pool)</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It can be triggered by earthquakes, atmospheric pressure changes, or strong winds</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In earthquakes, the oscillation occurs because ground shaking tilts or accelerates the water basin</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Horizontal ground motion causes the water mass to slosh back and forth</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If the forcing frequency is close to the natural sloshing period of the basin, the motion can be amplified.</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After the earthquake stops, the water may continue oscillating for minutes to hours</a:t>
            </a:r>
          </a:p>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Seiches were observed in swimming pools across the U.S. during the 1964 Alaska earthquake</a:t>
            </a:r>
            <a:endParaRPr lang="en-US" sz="125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4B797D0-F31E-2C79-036D-1BCABC8C1217}"/>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Seiche</a:t>
            </a:r>
          </a:p>
        </p:txBody>
      </p:sp>
      <p:sp>
        <p:nvSpPr>
          <p:cNvPr id="2" name="Google Shape;447;p45">
            <a:extLst>
              <a:ext uri="{FF2B5EF4-FFF2-40B4-BE49-F238E27FC236}">
                <a16:creationId xmlns:a16="http://schemas.microsoft.com/office/drawing/2014/main" id="{1A33D37B-4F1F-320A-A938-B41FC74FB7B3}"/>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12290" name="Picture 2">
            <a:extLst>
              <a:ext uri="{FF2B5EF4-FFF2-40B4-BE49-F238E27FC236}">
                <a16:creationId xmlns:a16="http://schemas.microsoft.com/office/drawing/2014/main" id="{4BE15DC0-7C26-C25B-B68B-756248BE4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77" y="1183849"/>
            <a:ext cx="4002994" cy="331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03D1F-9214-8223-1859-12444747381B}"/>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1F62CE58-2BB5-32EE-DE39-EDF1CB7DA3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E49C3A96-820A-B097-0C93-DC01F830DBDE}"/>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351376CA-85F3-04B8-824E-553E3430200C}"/>
              </a:ext>
            </a:extLst>
          </p:cNvPr>
          <p:cNvPicPr>
            <a:picLocks noChangeAspect="1"/>
          </p:cNvPicPr>
          <p:nvPr/>
        </p:nvPicPr>
        <p:blipFill>
          <a:blip r:embed="rId3"/>
          <a:stretch>
            <a:fillRect/>
          </a:stretch>
        </p:blipFill>
        <p:spPr>
          <a:xfrm>
            <a:off x="152400" y="228600"/>
            <a:ext cx="8636569" cy="5828863"/>
          </a:xfrm>
          <a:prstGeom prst="rect">
            <a:avLst/>
          </a:prstGeom>
        </p:spPr>
      </p:pic>
    </p:spTree>
    <p:extLst>
      <p:ext uri="{BB962C8B-B14F-4D97-AF65-F5344CB8AC3E}">
        <p14:creationId xmlns:p14="http://schemas.microsoft.com/office/powerpoint/2010/main" val="2575933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9B2D8-EC39-4C8A-89D2-49C8069C911E}"/>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2D198079-579A-49A3-32E1-55352B302F0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DF484D4C-216B-B3E1-6EF3-252721620A4B}"/>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F5BDAF8-80A2-3773-CED8-9F650098E5E1}"/>
              </a:ext>
            </a:extLst>
          </p:cNvPr>
          <p:cNvPicPr>
            <a:picLocks noChangeAspect="1"/>
          </p:cNvPicPr>
          <p:nvPr/>
        </p:nvPicPr>
        <p:blipFill>
          <a:blip r:embed="rId3"/>
          <a:stretch>
            <a:fillRect/>
          </a:stretch>
        </p:blipFill>
        <p:spPr>
          <a:xfrm>
            <a:off x="285750" y="381000"/>
            <a:ext cx="8572499" cy="5714999"/>
          </a:xfrm>
          <a:prstGeom prst="rect">
            <a:avLst/>
          </a:prstGeom>
        </p:spPr>
      </p:pic>
    </p:spTree>
    <p:extLst>
      <p:ext uri="{BB962C8B-B14F-4D97-AF65-F5344CB8AC3E}">
        <p14:creationId xmlns:p14="http://schemas.microsoft.com/office/powerpoint/2010/main" val="249429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0C054-3676-4E4E-1856-FC83AAC194AA}"/>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B0C4B122-128F-7C42-0E72-59CE4228A05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A5F36B18-0ACE-D3E1-3D75-86BFFEFB405A}"/>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Google Shape;447;p45">
            <a:extLst>
              <a:ext uri="{FF2B5EF4-FFF2-40B4-BE49-F238E27FC236}">
                <a16:creationId xmlns:a16="http://schemas.microsoft.com/office/drawing/2014/main" id="{C1B55901-E739-EB77-6392-36BAFC7C24CA}"/>
              </a:ext>
            </a:extLst>
          </p:cNvPr>
          <p:cNvSpPr txBox="1"/>
          <p:nvPr/>
        </p:nvSpPr>
        <p:spPr>
          <a:xfrm>
            <a:off x="6248400" y="379345"/>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EDD0B9D5-DCAB-3113-D69C-56A0A512C954}"/>
              </a:ext>
            </a:extLst>
          </p:cNvPr>
          <p:cNvSpPr txBox="1"/>
          <p:nvPr/>
        </p:nvSpPr>
        <p:spPr>
          <a:xfrm>
            <a:off x="914400" y="1229944"/>
            <a:ext cx="7727232" cy="5239896"/>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450" dirty="0"/>
              <a:t>Base Shear (V)</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Sliding check</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Anchor / shell-to-bottom design</a:t>
            </a:r>
          </a:p>
          <a:p>
            <a:pPr marL="285750" indent="-285750">
              <a:spcBef>
                <a:spcPts val="1200"/>
              </a:spcBef>
              <a:spcAft>
                <a:spcPts val="400"/>
              </a:spcAft>
              <a:buClr>
                <a:srgbClr val="006699"/>
              </a:buClr>
              <a:buSzPct val="80000"/>
              <a:buFont typeface="Arial" panose="020B0604020202020204" pitchFamily="34" charset="0"/>
              <a:buChar char="•"/>
            </a:pPr>
            <a:r>
              <a:rPr lang="en-US" sz="1450" dirty="0"/>
              <a:t>Overturning Moment (Mo)</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Anchor bolt tension</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Uplift &amp; soil bearing pressure</a:t>
            </a:r>
          </a:p>
          <a:p>
            <a:pPr marL="742950" lvl="1" indent="-285750">
              <a:spcBef>
                <a:spcPts val="400"/>
              </a:spcBef>
              <a:spcAft>
                <a:spcPts val="400"/>
              </a:spcAft>
              <a:buClr>
                <a:srgbClr val="006699"/>
              </a:buClr>
              <a:buSzPct val="80000"/>
              <a:buFont typeface="Arial" panose="020B0604020202020204" pitchFamily="34" charset="0"/>
              <a:buChar char="•"/>
            </a:pPr>
            <a:r>
              <a:rPr lang="en-US" sz="1450" i="1" dirty="0"/>
              <a:t>Typically governing</a:t>
            </a:r>
            <a:endParaRPr lang="en-US" sz="1450" dirty="0"/>
          </a:p>
          <a:p>
            <a:pPr marL="285750" indent="-285750">
              <a:spcBef>
                <a:spcPts val="1200"/>
              </a:spcBef>
              <a:spcAft>
                <a:spcPts val="400"/>
              </a:spcAft>
              <a:buClr>
                <a:srgbClr val="006699"/>
              </a:buClr>
              <a:buSzPct val="80000"/>
              <a:buFont typeface="Arial" panose="020B0604020202020204" pitchFamily="34" charset="0"/>
              <a:buChar char="•"/>
            </a:pPr>
            <a:r>
              <a:rPr lang="en-US" sz="1450" dirty="0"/>
              <a:t>Impulsive Force (Fi)</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Shell stress, API 650 Appendix E, primary contributor</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Hoop stress from hydrodynamic pressure</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Anchor demand</a:t>
            </a:r>
          </a:p>
          <a:p>
            <a:pPr marL="285750" indent="-285750">
              <a:spcBef>
                <a:spcPts val="1200"/>
              </a:spcBef>
              <a:spcAft>
                <a:spcPts val="400"/>
              </a:spcAft>
              <a:buClr>
                <a:srgbClr val="006699"/>
              </a:buClr>
              <a:buSzPct val="80000"/>
              <a:buFont typeface="Arial" panose="020B0604020202020204" pitchFamily="34" charset="0"/>
              <a:buChar char="•"/>
            </a:pPr>
            <a:r>
              <a:rPr lang="en-US" sz="1450" dirty="0"/>
              <a:t>Convective Force (Fc)</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Sloshing effects</a:t>
            </a:r>
          </a:p>
          <a:p>
            <a:pPr marL="742950" lvl="1" indent="-285750">
              <a:spcBef>
                <a:spcPts val="400"/>
              </a:spcBef>
              <a:spcAft>
                <a:spcPts val="400"/>
              </a:spcAft>
              <a:buClr>
                <a:srgbClr val="006699"/>
              </a:buClr>
              <a:buSzPct val="80000"/>
              <a:buFont typeface="Arial" panose="020B0604020202020204" pitchFamily="34" charset="0"/>
              <a:buChar char="•"/>
            </a:pPr>
            <a:r>
              <a:rPr lang="en-US" sz="1450" dirty="0"/>
              <a:t>Freeboard / roof impact</a:t>
            </a:r>
          </a:p>
          <a:p>
            <a:endParaRPr lang="en-US" dirty="0"/>
          </a:p>
        </p:txBody>
      </p:sp>
      <p:sp>
        <p:nvSpPr>
          <p:cNvPr id="5" name="Rectangle 4">
            <a:extLst>
              <a:ext uri="{FF2B5EF4-FFF2-40B4-BE49-F238E27FC236}">
                <a16:creationId xmlns:a16="http://schemas.microsoft.com/office/drawing/2014/main" id="{4B9025EA-373D-C675-8A42-A1FE464847E3}"/>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Results Use</a:t>
            </a:r>
          </a:p>
        </p:txBody>
      </p:sp>
    </p:spTree>
    <p:extLst>
      <p:ext uri="{BB962C8B-B14F-4D97-AF65-F5344CB8AC3E}">
        <p14:creationId xmlns:p14="http://schemas.microsoft.com/office/powerpoint/2010/main" val="65310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CA4D-22CB-C2D7-8A92-F01C59460CFD}"/>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AB5DEB4A-8673-7269-3394-802A769275E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CCB6551C-296A-D8E1-7FC9-158DF9AE8525}"/>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Google Shape;447;p45">
            <a:extLst>
              <a:ext uri="{FF2B5EF4-FFF2-40B4-BE49-F238E27FC236}">
                <a16:creationId xmlns:a16="http://schemas.microsoft.com/office/drawing/2014/main" id="{886EF34D-53A9-D3A4-50D9-C5E2CB47B76B}"/>
              </a:ext>
            </a:extLst>
          </p:cNvPr>
          <p:cNvSpPr txBox="1"/>
          <p:nvPr/>
        </p:nvSpPr>
        <p:spPr>
          <a:xfrm>
            <a:off x="6248400" y="379345"/>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2872336-F57C-F1DB-1132-97449D8FEF41}"/>
                  </a:ext>
                </a:extLst>
              </p:cNvPr>
              <p:cNvSpPr txBox="1"/>
              <p:nvPr/>
            </p:nvSpPr>
            <p:spPr>
              <a:xfrm>
                <a:off x="457200" y="1292517"/>
                <a:ext cx="7727232" cy="4924425"/>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450" dirty="0"/>
                  <a:t>The stress </a:t>
                </a:r>
                <a14:m>
                  <m:oMath xmlns:m="http://schemas.openxmlformats.org/officeDocument/2006/math">
                    <m:sSub>
                      <m:sSubPr>
                        <m:ctrlPr>
                          <a:rPr lang="en-US" sz="1450" i="1">
                            <a:latin typeface="Cambria Math" panose="02040503050406030204" pitchFamily="18" charset="0"/>
                          </a:rPr>
                        </m:ctrlPr>
                      </m:sSubPr>
                      <m:e>
                        <m:r>
                          <m:rPr>
                            <m:sty m:val="p"/>
                          </m:rPr>
                          <a:rPr lang="el-GR" sz="1450">
                            <a:latin typeface="Cambria Math" panose="02040503050406030204" pitchFamily="18" charset="0"/>
                          </a:rPr>
                          <m:t>σ</m:t>
                        </m:r>
                      </m:e>
                      <m:sub>
                        <m:r>
                          <m:rPr>
                            <m:sty m:val="p"/>
                          </m:rPr>
                          <a:rPr lang="el-GR" sz="1450">
                            <a:latin typeface="Cambria Math" panose="02040503050406030204" pitchFamily="18" charset="0"/>
                          </a:rPr>
                          <m:t>θ</m:t>
                        </m:r>
                      </m:sub>
                    </m:sSub>
                    <m:d>
                      <m:dPr>
                        <m:ctrlPr>
                          <a:rPr lang="en-US" sz="1450" i="1">
                            <a:latin typeface="Cambria Math" panose="02040503050406030204" pitchFamily="18" charset="0"/>
                          </a:rPr>
                        </m:ctrlPr>
                      </m:dPr>
                      <m:e>
                        <m:r>
                          <m:rPr>
                            <m:sty m:val="p"/>
                          </m:rPr>
                          <a:rPr lang="en-US" sz="1450">
                            <a:latin typeface="Cambria Math" panose="02040503050406030204" pitchFamily="18" charset="0"/>
                          </a:rPr>
                          <m:t>z</m:t>
                        </m:r>
                      </m:e>
                    </m:d>
                  </m:oMath>
                </a14:m>
                <a:r>
                  <a:rPr lang="en-US" sz="1450" dirty="0"/>
                  <a:t> is</a:t>
                </a:r>
              </a:p>
              <a:p>
                <a:pPr>
                  <a:spcBef>
                    <a:spcPts val="400"/>
                  </a:spcBef>
                  <a:spcAft>
                    <a:spcPts val="400"/>
                  </a:spcAft>
                  <a:buClr>
                    <a:srgbClr val="006699"/>
                  </a:buClr>
                  <a:buSzPct val="80000"/>
                </a:pPr>
                <a:r>
                  <a:rPr lang="en-US" sz="1450" dirty="0"/>
                  <a:t> </a:t>
                </a:r>
              </a:p>
              <a:p>
                <a:pPr>
                  <a:spcBef>
                    <a:spcPts val="400"/>
                  </a:spcBef>
                  <a:spcAft>
                    <a:spcPts val="400"/>
                  </a:spcAft>
                  <a:buClr>
                    <a:srgbClr val="006699"/>
                  </a:buClr>
                  <a:buSzPct val="80000"/>
                </a:pPr>
                <a:r>
                  <a:rPr lang="en-US" sz="1450" dirty="0"/>
                  <a:t>	</a:t>
                </a:r>
                <a14:m>
                  <m:oMath xmlns:m="http://schemas.openxmlformats.org/officeDocument/2006/math">
                    <m:sSub>
                      <m:sSubPr>
                        <m:ctrlPr>
                          <a:rPr lang="en-US" sz="1450" i="1" smtClean="0">
                            <a:latin typeface="Cambria Math" panose="02040503050406030204" pitchFamily="18" charset="0"/>
                          </a:rPr>
                        </m:ctrlPr>
                      </m:sSubPr>
                      <m:e>
                        <m:r>
                          <m:rPr>
                            <m:sty m:val="p"/>
                          </m:rPr>
                          <a:rPr lang="el-GR" sz="1450" i="0" smtClean="0">
                            <a:latin typeface="Cambria Math" panose="02040503050406030204" pitchFamily="18" charset="0"/>
                          </a:rPr>
                          <m:t>σ</m:t>
                        </m:r>
                      </m:e>
                      <m:sub>
                        <m:r>
                          <m:rPr>
                            <m:sty m:val="p"/>
                          </m:rPr>
                          <a:rPr lang="el-GR" sz="1450" i="0" smtClean="0">
                            <a:latin typeface="Cambria Math" panose="02040503050406030204" pitchFamily="18" charset="0"/>
                          </a:rPr>
                          <m:t>θ</m:t>
                        </m:r>
                      </m:sub>
                    </m:sSub>
                    <m:d>
                      <m:dPr>
                        <m:ctrlPr>
                          <a:rPr lang="en-US" sz="1450" b="0" i="1" smtClean="0">
                            <a:latin typeface="Cambria Math" panose="02040503050406030204" pitchFamily="18" charset="0"/>
                          </a:rPr>
                        </m:ctrlPr>
                      </m:dPr>
                      <m:e>
                        <m:r>
                          <m:rPr>
                            <m:sty m:val="p"/>
                          </m:rPr>
                          <a:rPr lang="en-US" sz="1450" b="0" i="0" smtClean="0">
                            <a:latin typeface="Cambria Math" panose="02040503050406030204" pitchFamily="18" charset="0"/>
                          </a:rPr>
                          <m:t>z</m:t>
                        </m:r>
                      </m:e>
                    </m:d>
                    <m:r>
                      <a:rPr lang="en-US" sz="1450" b="0" i="0" smtClean="0">
                        <a:latin typeface="Cambria Math" panose="02040503050406030204" pitchFamily="18" charset="0"/>
                      </a:rPr>
                      <m:t>= </m:t>
                    </m:r>
                    <m:f>
                      <m:fPr>
                        <m:type m:val="lin"/>
                        <m:ctrlPr>
                          <a:rPr lang="en-US" sz="1450" b="0" i="1" smtClean="0">
                            <a:latin typeface="Cambria Math" panose="02040503050406030204" pitchFamily="18" charset="0"/>
                          </a:rPr>
                        </m:ctrlPr>
                      </m:fPr>
                      <m:num>
                        <m:r>
                          <m:rPr>
                            <m:sty m:val="p"/>
                          </m:rPr>
                          <a:rPr lang="en-US" sz="1450" i="0">
                            <a:latin typeface="Cambria Math" panose="02040503050406030204" pitchFamily="18" charset="0"/>
                          </a:rPr>
                          <m:t>p</m:t>
                        </m:r>
                        <m:d>
                          <m:dPr>
                            <m:ctrlPr>
                              <a:rPr lang="en-US" sz="1450" i="1">
                                <a:latin typeface="Cambria Math" panose="02040503050406030204" pitchFamily="18" charset="0"/>
                              </a:rPr>
                            </m:ctrlPr>
                          </m:dPr>
                          <m:e>
                            <m:r>
                              <m:rPr>
                                <m:sty m:val="p"/>
                              </m:rPr>
                              <a:rPr lang="en-US" sz="1450" i="0">
                                <a:latin typeface="Cambria Math" panose="02040503050406030204" pitchFamily="18" charset="0"/>
                              </a:rPr>
                              <m:t>z</m:t>
                            </m:r>
                          </m:e>
                        </m:d>
                        <m:r>
                          <a:rPr lang="en-US" sz="1450" b="0" i="0" smtClean="0">
                            <a:latin typeface="Cambria Math" panose="02040503050406030204" pitchFamily="18" charset="0"/>
                          </a:rPr>
                          <m:t> </m:t>
                        </m:r>
                        <m:r>
                          <m:rPr>
                            <m:sty m:val="p"/>
                          </m:rPr>
                          <a:rPr lang="en-US" sz="1450" i="0">
                            <a:latin typeface="Cambria Math" panose="02040503050406030204" pitchFamily="18" charset="0"/>
                          </a:rPr>
                          <m:t>R</m:t>
                        </m:r>
                      </m:num>
                      <m:den>
                        <m:r>
                          <m:rPr>
                            <m:sty m:val="p"/>
                          </m:rPr>
                          <a:rPr lang="en-US" sz="1450" b="0" i="0" smtClean="0">
                            <a:latin typeface="Cambria Math" panose="02040503050406030204" pitchFamily="18" charset="0"/>
                          </a:rPr>
                          <m:t>t</m:t>
                        </m:r>
                      </m:den>
                    </m:f>
                  </m:oMath>
                </a14:m>
                <a:endParaRPr lang="en-US" sz="1450" dirty="0"/>
              </a:p>
              <a:p>
                <a:endParaRPr lang="en-US" dirty="0"/>
              </a:p>
              <a:p>
                <a:r>
                  <a:rPr lang="en-US" sz="1450" dirty="0"/>
                  <a:t>      where</a:t>
                </a:r>
              </a:p>
              <a:p>
                <a:endParaRPr lang="en-US" sz="1450" dirty="0"/>
              </a:p>
              <a:p>
                <a:pPr lvl="1">
                  <a:spcBef>
                    <a:spcPts val="400"/>
                  </a:spcBef>
                  <a:spcAft>
                    <a:spcPts val="400"/>
                  </a:spcAft>
                </a:pPr>
                <a14:m>
                  <m:oMath xmlns:m="http://schemas.openxmlformats.org/officeDocument/2006/math">
                    <m:r>
                      <m:rPr>
                        <m:sty m:val="p"/>
                      </m:rPr>
                      <a:rPr lang="ar-AE" sz="1450" i="0">
                        <a:latin typeface="Cambria Math" panose="02040503050406030204" pitchFamily="18" charset="0"/>
                      </a:rPr>
                      <m:t>p</m:t>
                    </m:r>
                    <m:d>
                      <m:dPr>
                        <m:ctrlPr>
                          <a:rPr lang="ar-AE" sz="1450" i="1">
                            <a:latin typeface="Cambria Math" panose="02040503050406030204" pitchFamily="18" charset="0"/>
                          </a:rPr>
                        </m:ctrlPr>
                      </m:dPr>
                      <m:e>
                        <m:r>
                          <m:rPr>
                            <m:sty m:val="p"/>
                          </m:rPr>
                          <a:rPr lang="ar-AE" sz="1450" i="0">
                            <a:latin typeface="Cambria Math" panose="02040503050406030204" pitchFamily="18" charset="0"/>
                          </a:rPr>
                          <m:t>z</m:t>
                        </m:r>
                      </m:e>
                    </m:d>
                  </m:oMath>
                </a14:m>
                <a:r>
                  <a:rPr lang="ar-AE" sz="1450" dirty="0"/>
                  <a:t>= </a:t>
                </a:r>
                <a:r>
                  <a:rPr lang="en-US" sz="1450" dirty="0"/>
                  <a:t>total pressure at height </a:t>
                </a:r>
                <a14:m>
                  <m:oMath xmlns:m="http://schemas.openxmlformats.org/officeDocument/2006/math">
                    <m:r>
                      <m:rPr>
                        <m:sty m:val="p"/>
                      </m:rPr>
                      <a:rPr lang="en-US" sz="1450" i="0">
                        <a:latin typeface="Cambria Math" panose="02040503050406030204" pitchFamily="18" charset="0"/>
                      </a:rPr>
                      <m:t>z</m:t>
                    </m:r>
                  </m:oMath>
                </a14:m>
                <a:endParaRPr lang="en-US" sz="1450" dirty="0"/>
              </a:p>
              <a:p>
                <a:pPr lvl="1">
                  <a:spcBef>
                    <a:spcPts val="400"/>
                  </a:spcBef>
                  <a:spcAft>
                    <a:spcPts val="400"/>
                  </a:spcAft>
                </a:pPr>
                <a14:m>
                  <m:oMath xmlns:m="http://schemas.openxmlformats.org/officeDocument/2006/math">
                    <m:r>
                      <m:rPr>
                        <m:sty m:val="p"/>
                      </m:rPr>
                      <a:rPr lang="en-US" sz="1450" i="0">
                        <a:latin typeface="Cambria Math" panose="02040503050406030204" pitchFamily="18" charset="0"/>
                      </a:rPr>
                      <m:t>R</m:t>
                    </m:r>
                  </m:oMath>
                </a14:m>
                <a:r>
                  <a:rPr lang="en-US" sz="1450" dirty="0"/>
                  <a:t>= tank radius</a:t>
                </a:r>
              </a:p>
              <a:p>
                <a:pPr lvl="1">
                  <a:spcBef>
                    <a:spcPts val="400"/>
                  </a:spcBef>
                  <a:spcAft>
                    <a:spcPts val="400"/>
                  </a:spcAft>
                </a:pPr>
                <a14:m>
                  <m:oMath xmlns:m="http://schemas.openxmlformats.org/officeDocument/2006/math">
                    <m:r>
                      <m:rPr>
                        <m:sty m:val="p"/>
                      </m:rPr>
                      <a:rPr lang="en-US" sz="1450" i="0">
                        <a:latin typeface="Cambria Math" panose="02040503050406030204" pitchFamily="18" charset="0"/>
                      </a:rPr>
                      <m:t>t</m:t>
                    </m:r>
                  </m:oMath>
                </a14:m>
                <a:r>
                  <a:rPr lang="en-US" sz="1450" dirty="0"/>
                  <a:t>= shell thickness</a:t>
                </a:r>
              </a:p>
              <a:p>
                <a:endParaRPr lang="en-US" dirty="0"/>
              </a:p>
              <a:p>
                <a:pPr marL="285750" indent="-285750">
                  <a:spcBef>
                    <a:spcPts val="400"/>
                  </a:spcBef>
                  <a:spcAft>
                    <a:spcPts val="400"/>
                  </a:spcAft>
                  <a:buClr>
                    <a:srgbClr val="006699"/>
                  </a:buClr>
                  <a:buSzPct val="80000"/>
                  <a:buFont typeface="Arial" panose="020B0604020202020204" pitchFamily="34" charset="0"/>
                  <a:buChar char="•"/>
                </a:pPr>
                <a:r>
                  <a:rPr lang="en-US" sz="1450" dirty="0"/>
                  <a:t>The total pressure is the sum of the hydrostatic &amp; impulsive pressures</a:t>
                </a:r>
              </a:p>
              <a:p>
                <a:pPr marL="285750" indent="-285750">
                  <a:spcBef>
                    <a:spcPts val="400"/>
                  </a:spcBef>
                  <a:spcAft>
                    <a:spcPts val="400"/>
                  </a:spcAft>
                  <a:buClr>
                    <a:srgbClr val="006699"/>
                  </a:buClr>
                  <a:buSzPct val="80000"/>
                  <a:buFont typeface="Arial" panose="020B0604020202020204" pitchFamily="34" charset="0"/>
                  <a:buChar char="•"/>
                </a:pPr>
                <a:r>
                  <a:rPr lang="en-US" sz="1450" dirty="0"/>
                  <a:t>The convective force is typically excluded from shell stress since is acts on free surface</a:t>
                </a:r>
              </a:p>
              <a:p>
                <a:pPr marL="285750" indent="-285750">
                  <a:spcBef>
                    <a:spcPts val="400"/>
                  </a:spcBef>
                  <a:spcAft>
                    <a:spcPts val="400"/>
                  </a:spcAft>
                  <a:buClr>
                    <a:srgbClr val="006699"/>
                  </a:buClr>
                  <a:buSzPct val="80000"/>
                  <a:buFont typeface="Arial" panose="020B0604020202020204" pitchFamily="34" charset="0"/>
                  <a:buChar char="•"/>
                </a:pPr>
                <a:r>
                  <a:rPr lang="en-US" sz="1450" dirty="0"/>
                  <a:t>The maximum stress occurs near the bottom of the tank</a:t>
                </a:r>
              </a:p>
              <a:p>
                <a:pPr marL="285750" indent="-285750">
                  <a:spcBef>
                    <a:spcPts val="400"/>
                  </a:spcBef>
                  <a:spcAft>
                    <a:spcPts val="400"/>
                  </a:spcAft>
                  <a:buClr>
                    <a:srgbClr val="006699"/>
                  </a:buClr>
                  <a:buSzPct val="80000"/>
                  <a:buFont typeface="Arial" panose="020B0604020202020204" pitchFamily="34" charset="0"/>
                  <a:buChar char="•"/>
                </a:pPr>
                <a:endParaRPr lang="en-US" sz="1450" dirty="0"/>
              </a:p>
              <a:p>
                <a:pPr marL="285750" indent="-285750">
                  <a:spcBef>
                    <a:spcPts val="400"/>
                  </a:spcBef>
                  <a:spcAft>
                    <a:spcPts val="400"/>
                  </a:spcAft>
                  <a:buClr>
                    <a:srgbClr val="006699"/>
                  </a:buClr>
                  <a:buSzPct val="80000"/>
                  <a:buFont typeface="Arial" panose="020B0604020202020204" pitchFamily="34" charset="0"/>
                  <a:buChar char="•"/>
                </a:pPr>
                <a:r>
                  <a:rPr lang="en-US" sz="1200" dirty="0"/>
                  <a:t>https://trenchlesspedia.com/definition/2799/hoop-stress</a:t>
                </a:r>
              </a:p>
              <a:p>
                <a:pPr marL="285750" indent="-285750">
                  <a:buClr>
                    <a:srgbClr val="006699"/>
                  </a:buClr>
                  <a:buSzPct val="80000"/>
                  <a:buFont typeface="Arial" panose="020B0604020202020204" pitchFamily="34" charset="0"/>
                  <a:buChar char="•"/>
                </a:pPr>
                <a:r>
                  <a:rPr lang="en-US" sz="150" dirty="0"/>
                  <a:t>)</a:t>
                </a:r>
              </a:p>
              <a:p>
                <a:endParaRPr lang="en-US" dirty="0"/>
              </a:p>
            </p:txBody>
          </p:sp>
        </mc:Choice>
        <mc:Fallback>
          <p:sp>
            <p:nvSpPr>
              <p:cNvPr id="4" name="TextBox 3">
                <a:extLst>
                  <a:ext uri="{FF2B5EF4-FFF2-40B4-BE49-F238E27FC236}">
                    <a16:creationId xmlns:a16="http://schemas.microsoft.com/office/drawing/2014/main" id="{92872336-F57C-F1DB-1132-97449D8FEF41}"/>
                  </a:ext>
                </a:extLst>
              </p:cNvPr>
              <p:cNvSpPr txBox="1">
                <a:spLocks noRot="1" noChangeAspect="1" noMove="1" noResize="1" noEditPoints="1" noAdjustHandles="1" noChangeArrowheads="1" noChangeShapeType="1" noTextEdit="1"/>
              </p:cNvSpPr>
              <p:nvPr/>
            </p:nvSpPr>
            <p:spPr>
              <a:xfrm>
                <a:off x="457200" y="1292517"/>
                <a:ext cx="7727232" cy="4924425"/>
              </a:xfrm>
              <a:prstGeom prst="rect">
                <a:avLst/>
              </a:prstGeom>
              <a:blipFill>
                <a:blip r:embed="rId3"/>
                <a:stretch>
                  <a:fillRect t="-24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3C9F7261-B0BA-B652-11A9-EF1066D799D7}"/>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Hoop Stress</a:t>
            </a:r>
          </a:p>
        </p:txBody>
      </p:sp>
      <p:pic>
        <p:nvPicPr>
          <p:cNvPr id="1026" name="Picture 2">
            <a:extLst>
              <a:ext uri="{FF2B5EF4-FFF2-40B4-BE49-F238E27FC236}">
                <a16:creationId xmlns:a16="http://schemas.microsoft.com/office/drawing/2014/main" id="{D463E450-9CA7-E4C6-9FBB-93FA7DDBC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78004"/>
            <a:ext cx="41338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00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17D0C-3A8D-7760-9FBF-3C4CEA70E4F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50991C-95C2-ADFA-9AA5-1648BCB1C468}"/>
                  </a:ext>
                </a:extLst>
              </p:cNvPr>
              <p:cNvSpPr txBox="1"/>
              <p:nvPr/>
            </p:nvSpPr>
            <p:spPr>
              <a:xfrm>
                <a:off x="3886200" y="1332814"/>
                <a:ext cx="4572000" cy="3212611"/>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t>For an upright circular cylindrical tank, the fundamental slosh frequency is the first convective-mode frequency </a:t>
                </a:r>
                <a14:m>
                  <m:oMath xmlns:m="http://schemas.openxmlformats.org/officeDocument/2006/math">
                    <m:sSub>
                      <m:sSubPr>
                        <m:ctrlPr>
                          <a:rPr lang="en-US" sz="1250" i="1">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𝑓</m:t>
                        </m:r>
                      </m:e>
                      <m:sub>
                        <m:r>
                          <a:rPr lang="en-US" sz="1250" b="0" i="1" smtClean="0">
                            <a:solidFill>
                              <a:srgbClr val="000000"/>
                            </a:solidFill>
                            <a:latin typeface="Cambria Math" panose="02040503050406030204" pitchFamily="18" charset="0"/>
                          </a:rPr>
                          <m:t>𝑐</m:t>
                        </m:r>
                      </m:sub>
                    </m:sSub>
                  </m:oMath>
                </a14:m>
                <a:endParaRPr lang="en-US" sz="1250" dirty="0"/>
              </a:p>
              <a:p>
                <a:pPr marL="285750" indent="-285750">
                  <a:spcBef>
                    <a:spcPts val="600"/>
                  </a:spcBef>
                  <a:spcAft>
                    <a:spcPts val="400"/>
                  </a:spcAft>
                  <a:buClr>
                    <a:srgbClr val="006699"/>
                  </a:buClr>
                  <a:buSzPct val="80000"/>
                  <a:buFont typeface="Arial" panose="020B0604020202020204" pitchFamily="34" charset="0"/>
                  <a:buChar char="•"/>
                </a:pPr>
                <a:endParaRPr lang="en-US" sz="1250" dirty="0"/>
              </a:p>
              <a:p>
                <a:pPr>
                  <a:spcBef>
                    <a:spcPts val="600"/>
                  </a:spcBef>
                  <a:spcAft>
                    <a:spcPts val="400"/>
                  </a:spcAft>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𝑓</m:t>
                          </m:r>
                        </m:e>
                        <m:sub>
                          <m:r>
                            <a:rPr lang="en-US" sz="1250" b="0" i="1" smtClean="0">
                              <a:solidFill>
                                <a:srgbClr val="000000"/>
                              </a:solidFill>
                              <a:latin typeface="Cambria Math" panose="02040503050406030204" pitchFamily="18" charset="0"/>
                            </a:rPr>
                            <m:t>𝑐</m:t>
                          </m:r>
                        </m:sub>
                      </m:sSub>
                      <m:r>
                        <a:rPr lang="en-US" sz="1250" i="1">
                          <a:solidFill>
                            <a:srgbClr val="000000"/>
                          </a:solidFill>
                          <a:latin typeface="Cambria Math" panose="02040503050406030204" pitchFamily="18" charset="0"/>
                        </a:rPr>
                        <m:t>=</m:t>
                      </m:r>
                      <m:f>
                        <m:fPr>
                          <m:ctrlPr>
                            <a:rPr lang="en-US" sz="1250" i="1">
                              <a:solidFill>
                                <a:srgbClr val="000000"/>
                              </a:solidFill>
                              <a:latin typeface="Cambria Math" panose="02040503050406030204" pitchFamily="18" charset="0"/>
                            </a:rPr>
                          </m:ctrlPr>
                        </m:fPr>
                        <m:num>
                          <m:r>
                            <a:rPr lang="en-US" sz="1250" i="1">
                              <a:solidFill>
                                <a:srgbClr val="000000"/>
                              </a:solidFill>
                              <a:latin typeface="Cambria Math" panose="02040503050406030204" pitchFamily="18" charset="0"/>
                            </a:rPr>
                            <m:t>1</m:t>
                          </m:r>
                        </m:num>
                        <m:den>
                          <m:r>
                            <a:rPr lang="en-US" sz="1250" i="1">
                              <a:solidFill>
                                <a:srgbClr val="000000"/>
                              </a:solidFill>
                              <a:latin typeface="Cambria Math" panose="02040503050406030204" pitchFamily="18" charset="0"/>
                            </a:rPr>
                            <m:t>2</m:t>
                          </m:r>
                          <m:r>
                            <a:rPr lang="en-US" sz="1250" i="1">
                              <a:solidFill>
                                <a:srgbClr val="000000"/>
                              </a:solidFill>
                              <a:latin typeface="Cambria Math" panose="02040503050406030204" pitchFamily="18" charset="0"/>
                            </a:rPr>
                            <m:t>𝜋</m:t>
                          </m:r>
                        </m:den>
                      </m:f>
                      <m:rad>
                        <m:radPr>
                          <m:degHide m:val="on"/>
                          <m:ctrlPr>
                            <a:rPr lang="en-US" sz="1250" i="1">
                              <a:solidFill>
                                <a:srgbClr val="000000"/>
                              </a:solidFill>
                              <a:latin typeface="Cambria Math" panose="02040503050406030204" pitchFamily="18" charset="0"/>
                            </a:rPr>
                          </m:ctrlPr>
                        </m:radPr>
                        <m:deg/>
                        <m:e>
                          <m:f>
                            <m:fPr>
                              <m:ctrlPr>
                                <a:rPr lang="en-US" sz="1250" i="1">
                                  <a:solidFill>
                                    <a:srgbClr val="000000"/>
                                  </a:solidFill>
                                  <a:latin typeface="Cambria Math" panose="02040503050406030204" pitchFamily="18" charset="0"/>
                                </a:rPr>
                              </m:ctrlPr>
                            </m:fPr>
                            <m:num>
                              <m:r>
                                <a:rPr lang="en-US" sz="1250" i="1">
                                  <a:solidFill>
                                    <a:srgbClr val="000000"/>
                                  </a:solidFill>
                                  <a:latin typeface="Cambria Math" panose="02040503050406030204" pitchFamily="18" charset="0"/>
                                </a:rPr>
                                <m:t>1</m:t>
                              </m:r>
                              <m:r>
                                <a:rPr lang="en-US" sz="1250" i="1">
                                  <a:solidFill>
                                    <a:srgbClr val="000000"/>
                                  </a:solidFill>
                                  <a:latin typeface="Cambria Math" panose="02040503050406030204" pitchFamily="18" charset="0"/>
                                </a:rPr>
                                <m:t>.</m:t>
                              </m:r>
                              <m:r>
                                <a:rPr lang="en-US" sz="1250" i="1">
                                  <a:solidFill>
                                    <a:srgbClr val="000000"/>
                                  </a:solidFill>
                                  <a:latin typeface="Cambria Math" panose="02040503050406030204" pitchFamily="18" charset="0"/>
                                </a:rPr>
                                <m:t>841</m:t>
                              </m:r>
                              <m:r>
                                <a:rPr lang="en-US" sz="1250" i="1">
                                  <a:solidFill>
                                    <a:srgbClr val="000000"/>
                                  </a:solidFill>
                                  <a:latin typeface="Cambria Math" panose="02040503050406030204" pitchFamily="18" charset="0"/>
                                </a:rPr>
                                <m:t>𝑔</m:t>
                              </m:r>
                            </m:num>
                            <m:den>
                              <m:r>
                                <a:rPr lang="en-US" sz="1250" i="1">
                                  <a:solidFill>
                                    <a:srgbClr val="000000"/>
                                  </a:solidFill>
                                  <a:latin typeface="Cambria Math" panose="02040503050406030204" pitchFamily="18" charset="0"/>
                                </a:rPr>
                                <m:t>𝑅</m:t>
                              </m:r>
                            </m:den>
                          </m:f>
                          <m:func>
                            <m:funcPr>
                              <m:ctrlPr>
                                <a:rPr lang="en-US" sz="1250" i="1">
                                  <a:solidFill>
                                    <a:srgbClr val="000000"/>
                                  </a:solidFill>
                                  <a:latin typeface="Cambria Math" panose="02040503050406030204" pitchFamily="18" charset="0"/>
                                </a:rPr>
                              </m:ctrlPr>
                            </m:funcPr>
                            <m:fName>
                              <m:r>
                                <m:rPr>
                                  <m:sty m:val="p"/>
                                </m:rPr>
                                <a:rPr lang="en-US" sz="1250">
                                  <a:solidFill>
                                    <a:srgbClr val="000000"/>
                                  </a:solidFill>
                                  <a:latin typeface="Cambria Math" panose="02040503050406030204" pitchFamily="18" charset="0"/>
                                </a:rPr>
                                <m:t>tanh</m:t>
                              </m:r>
                            </m:fName>
                            <m:e>
                              <m:d>
                                <m:dPr>
                                  <m:ctrlPr>
                                    <a:rPr lang="en-US" sz="1250" i="1">
                                      <a:solidFill>
                                        <a:srgbClr val="000000"/>
                                      </a:solidFill>
                                      <a:latin typeface="Cambria Math" panose="02040503050406030204" pitchFamily="18" charset="0"/>
                                    </a:rPr>
                                  </m:ctrlPr>
                                </m:dPr>
                                <m:e>
                                  <m:f>
                                    <m:fPr>
                                      <m:ctrlPr>
                                        <a:rPr lang="en-US" sz="1250" i="1">
                                          <a:solidFill>
                                            <a:srgbClr val="000000"/>
                                          </a:solidFill>
                                          <a:latin typeface="Cambria Math" panose="02040503050406030204" pitchFamily="18" charset="0"/>
                                        </a:rPr>
                                      </m:ctrlPr>
                                    </m:fPr>
                                    <m:num>
                                      <m:r>
                                        <a:rPr lang="en-US" sz="1250" i="1">
                                          <a:solidFill>
                                            <a:srgbClr val="000000"/>
                                          </a:solidFill>
                                          <a:latin typeface="Cambria Math" panose="02040503050406030204" pitchFamily="18" charset="0"/>
                                        </a:rPr>
                                        <m:t>1</m:t>
                                      </m:r>
                                      <m:r>
                                        <a:rPr lang="en-US" sz="1250" i="1">
                                          <a:solidFill>
                                            <a:srgbClr val="000000"/>
                                          </a:solidFill>
                                          <a:latin typeface="Cambria Math" panose="02040503050406030204" pitchFamily="18" charset="0"/>
                                        </a:rPr>
                                        <m:t>.</m:t>
                                      </m:r>
                                      <m:r>
                                        <a:rPr lang="en-US" sz="1250" i="1">
                                          <a:solidFill>
                                            <a:srgbClr val="000000"/>
                                          </a:solidFill>
                                          <a:latin typeface="Cambria Math" panose="02040503050406030204" pitchFamily="18" charset="0"/>
                                        </a:rPr>
                                        <m:t>841</m:t>
                                      </m:r>
                                      <m:r>
                                        <a:rPr lang="en-US" sz="1250" i="1">
                                          <a:solidFill>
                                            <a:srgbClr val="000000"/>
                                          </a:solidFill>
                                          <a:latin typeface="Cambria Math" panose="02040503050406030204" pitchFamily="18" charset="0"/>
                                        </a:rPr>
                                        <m:t>h</m:t>
                                      </m:r>
                                    </m:num>
                                    <m:den>
                                      <m:r>
                                        <a:rPr lang="en-US" sz="1250" i="1">
                                          <a:solidFill>
                                            <a:srgbClr val="000000"/>
                                          </a:solidFill>
                                          <a:latin typeface="Cambria Math" panose="02040503050406030204" pitchFamily="18" charset="0"/>
                                        </a:rPr>
                                        <m:t>𝑅</m:t>
                                      </m:r>
                                    </m:den>
                                  </m:f>
                                </m:e>
                              </m:d>
                            </m:e>
                          </m:func>
                        </m:e>
                      </m:rad>
                    </m:oMath>
                  </m:oMathPara>
                </a14:m>
                <a:endParaRPr lang="en-US" sz="1250" dirty="0"/>
              </a:p>
              <a:p>
                <a:pPr>
                  <a:spcBef>
                    <a:spcPts val="600"/>
                  </a:spcBef>
                  <a:spcAft>
                    <a:spcPts val="400"/>
                  </a:spcAft>
                  <a:buClr>
                    <a:srgbClr val="006699"/>
                  </a:buClr>
                  <a:buSzPct val="80000"/>
                </a:pPr>
                <a:endParaRPr lang="en-US" sz="1250"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spcAft>
                    <a:spcPts val="400"/>
                  </a:spcAft>
                  <a:buClr>
                    <a:srgbClr val="006699"/>
                  </a:buClr>
                  <a:buSzPct val="80000"/>
                </a:pPr>
                <a:r>
                  <a:rPr lang="en-US" sz="1250" dirty="0">
                    <a:latin typeface="Calibri" panose="020F0502020204030204" pitchFamily="34" charset="0"/>
                    <a:ea typeface="Calibri" panose="020F0502020204030204" pitchFamily="34" charset="0"/>
                    <a:cs typeface="Calibri" panose="020F0502020204030204" pitchFamily="34" charset="0"/>
                  </a:rPr>
                  <a:t>where </a:t>
                </a:r>
                <a:r>
                  <a:rPr lang="en-US" sz="1250" i="1" dirty="0"/>
                  <a:t>R </a:t>
                </a:r>
                <a:r>
                  <a:rPr lang="en-US" sz="1250" dirty="0"/>
                  <a:t>is the tank radius, </a:t>
                </a:r>
                <a14:m>
                  <m:oMath xmlns:m="http://schemas.openxmlformats.org/officeDocument/2006/math">
                    <m:r>
                      <a:rPr lang="en-US" sz="1250" i="1">
                        <a:latin typeface="Cambria Math" panose="02040503050406030204" pitchFamily="18" charset="0"/>
                      </a:rPr>
                      <m:t>h</m:t>
                    </m:r>
                    <m:r>
                      <a:rPr lang="en-US" sz="1250" b="0" i="1" smtClean="0">
                        <a:latin typeface="Cambria Math" panose="02040503050406030204" pitchFamily="18" charset="0"/>
                      </a:rPr>
                      <m:t> </m:t>
                    </m:r>
                  </m:oMath>
                </a14:m>
                <a:r>
                  <a:rPr lang="en-US" sz="1250" dirty="0"/>
                  <a:t>is the liquid depth, and </a:t>
                </a:r>
                <a14:m>
                  <m:oMath xmlns:m="http://schemas.openxmlformats.org/officeDocument/2006/math">
                    <m:r>
                      <a:rPr lang="en-US" sz="1250" i="1">
                        <a:latin typeface="Cambria Math" panose="02040503050406030204" pitchFamily="18" charset="0"/>
                      </a:rPr>
                      <m:t>𝑔</m:t>
                    </m:r>
                  </m:oMath>
                </a14:m>
                <a:r>
                  <a:rPr lang="en-US" sz="1250" dirty="0"/>
                  <a:t> is gravitational acceleration</a:t>
                </a:r>
              </a:p>
              <a:p>
                <a:pPr lvl="1">
                  <a:spcBef>
                    <a:spcPts val="600"/>
                  </a:spcBef>
                  <a:spcAft>
                    <a:spcPts val="400"/>
                  </a:spcAft>
                  <a:buClr>
                    <a:srgbClr val="006699"/>
                  </a:buClr>
                  <a:buSzPct val="80000"/>
                </a:pPr>
                <a:endParaRPr lang="en-US" sz="1250" dirty="0">
                  <a:latin typeface="Calibri" panose="020F0502020204030204" pitchFamily="34" charset="0"/>
                  <a:ea typeface="Calibri" panose="020F0502020204030204" pitchFamily="34" charset="0"/>
                  <a:cs typeface="Calibri" panose="020F0502020204030204" pitchFamily="34" charset="0"/>
                </a:endParaRPr>
              </a:p>
              <a:p>
                <a:pPr marL="285750" lvl="1"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The convection period is</a:t>
                </a:r>
                <a14:m>
                  <m:oMath xmlns:m="http://schemas.openxmlformats.org/officeDocument/2006/math">
                    <m:sSub>
                      <m:sSubPr>
                        <m:ctrlPr>
                          <a:rPr lang="en-US" sz="1250" i="1">
                            <a:solidFill>
                              <a:srgbClr val="000000"/>
                            </a:solidFill>
                            <a:latin typeface="Cambria Math" panose="02040503050406030204" pitchFamily="18" charset="0"/>
                          </a:rPr>
                        </m:ctrlPr>
                      </m:sSubPr>
                      <m:e>
                        <m:r>
                          <a:rPr lang="en-US" sz="1250" b="0" i="1" smtClean="0">
                            <a:solidFill>
                              <a:srgbClr val="000000"/>
                            </a:solidFill>
                            <a:latin typeface="Cambria Math" panose="02040503050406030204" pitchFamily="18" charset="0"/>
                          </a:rPr>
                          <m:t>      </m:t>
                        </m:r>
                        <m:r>
                          <a:rPr lang="en-US" sz="1250" b="0" i="1" smtClean="0">
                            <a:solidFill>
                              <a:srgbClr val="000000"/>
                            </a:solidFill>
                            <a:latin typeface="Cambria Math" panose="02040503050406030204" pitchFamily="18" charset="0"/>
                          </a:rPr>
                          <m:t>𝑇</m:t>
                        </m:r>
                      </m:e>
                      <m:sub>
                        <m:r>
                          <a:rPr lang="en-US" sz="1250" i="1">
                            <a:solidFill>
                              <a:srgbClr val="000000"/>
                            </a:solidFill>
                            <a:latin typeface="Cambria Math" panose="02040503050406030204" pitchFamily="18" charset="0"/>
                          </a:rPr>
                          <m:t>𝑐</m:t>
                        </m:r>
                        <m:r>
                          <a:rPr lang="en-US" sz="1250" b="0" i="1" smtClean="0">
                            <a:solidFill>
                              <a:srgbClr val="000000"/>
                            </a:solidFill>
                            <a:latin typeface="Cambria Math" panose="02040503050406030204" pitchFamily="18" charset="0"/>
                          </a:rPr>
                          <m:t> </m:t>
                        </m:r>
                      </m:sub>
                    </m:sSub>
                    <m:r>
                      <a:rPr lang="en-US" sz="1250" b="0" i="1" smtClean="0">
                        <a:solidFill>
                          <a:srgbClr val="000000"/>
                        </a:solidFill>
                        <a:latin typeface="Cambria Math" panose="02040503050406030204" pitchFamily="18" charset="0"/>
                      </a:rPr>
                      <m:t>= </m:t>
                    </m:r>
                    <m:f>
                      <m:fPr>
                        <m:type m:val="lin"/>
                        <m:ctrlPr>
                          <a:rPr lang="en-US" sz="1250" b="0" i="1" smtClean="0">
                            <a:solidFill>
                              <a:srgbClr val="000000"/>
                            </a:solidFill>
                            <a:latin typeface="Cambria Math" panose="02040503050406030204" pitchFamily="18" charset="0"/>
                          </a:rPr>
                        </m:ctrlPr>
                      </m:fPr>
                      <m:num>
                        <m:r>
                          <a:rPr lang="en-US" sz="1250" b="0" i="1" smtClean="0">
                            <a:solidFill>
                              <a:srgbClr val="000000"/>
                            </a:solidFill>
                            <a:latin typeface="Cambria Math" panose="02040503050406030204" pitchFamily="18" charset="0"/>
                          </a:rPr>
                          <m:t>1</m:t>
                        </m:r>
                        <m:r>
                          <a:rPr lang="en-US" sz="1250" b="0" i="1" smtClean="0">
                            <a:solidFill>
                              <a:srgbClr val="000000"/>
                            </a:solidFill>
                            <a:latin typeface="Cambria Math" panose="02040503050406030204" pitchFamily="18" charset="0"/>
                          </a:rPr>
                          <m:t> </m:t>
                        </m:r>
                      </m:num>
                      <m:den>
                        <m:r>
                          <a:rPr lang="en-US" sz="1250" b="0" i="1" smtClean="0">
                            <a:solidFill>
                              <a:srgbClr val="000000"/>
                            </a:solidFill>
                            <a:latin typeface="Cambria Math" panose="02040503050406030204" pitchFamily="18" charset="0"/>
                          </a:rPr>
                          <m:t> </m:t>
                        </m:r>
                        <m:sSub>
                          <m:sSubPr>
                            <m:ctrlPr>
                              <a:rPr lang="en-US" sz="1250" i="1">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𝑓</m:t>
                            </m:r>
                          </m:e>
                          <m:sub>
                            <m:r>
                              <a:rPr lang="en-US" sz="1250" i="1">
                                <a:solidFill>
                                  <a:srgbClr val="000000"/>
                                </a:solidFill>
                                <a:latin typeface="Cambria Math" panose="02040503050406030204" pitchFamily="18" charset="0"/>
                              </a:rPr>
                              <m:t>𝑐</m:t>
                            </m:r>
                          </m:sub>
                        </m:sSub>
                      </m:den>
                    </m:f>
                  </m:oMath>
                </a14:m>
                <a:endParaRPr lang="en-US" sz="125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endParaRPr lang="en-US" sz="125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E150991C-95C2-ADFA-9AA5-1648BCB1C468}"/>
                  </a:ext>
                </a:extLst>
              </p:cNvPr>
              <p:cNvSpPr txBox="1">
                <a:spLocks noRot="1" noChangeAspect="1" noMove="1" noResize="1" noEditPoints="1" noAdjustHandles="1" noChangeArrowheads="1" noChangeShapeType="1" noTextEdit="1"/>
              </p:cNvSpPr>
              <p:nvPr/>
            </p:nvSpPr>
            <p:spPr>
              <a:xfrm>
                <a:off x="3886200" y="1332814"/>
                <a:ext cx="4572000" cy="3212611"/>
              </a:xfrm>
              <a:prstGeom prst="rect">
                <a:avLst/>
              </a:prstGeom>
              <a:blipFill>
                <a:blip r:embed="rId3"/>
                <a:stretch>
                  <a:fillRect t="-190" b="-170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6B5A6A28-144C-AB2F-703D-F9D0F873B834}"/>
              </a:ext>
            </a:extLst>
          </p:cNvPr>
          <p:cNvSpPr/>
          <p:nvPr/>
        </p:nvSpPr>
        <p:spPr>
          <a:xfrm>
            <a:off x="533400" y="457200"/>
            <a:ext cx="4267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 Frequency, Upright Cylindrical Tank</a:t>
            </a:r>
          </a:p>
        </p:txBody>
      </p:sp>
      <p:sp>
        <p:nvSpPr>
          <p:cNvPr id="2" name="Google Shape;447;p45">
            <a:extLst>
              <a:ext uri="{FF2B5EF4-FFF2-40B4-BE49-F238E27FC236}">
                <a16:creationId xmlns:a16="http://schemas.microsoft.com/office/drawing/2014/main" id="{B9854942-AB66-531E-2AB4-ACE8DCC4E8D8}"/>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6146" name="Picture 2">
            <a:extLst>
              <a:ext uri="{FF2B5EF4-FFF2-40B4-BE49-F238E27FC236}">
                <a16:creationId xmlns:a16="http://schemas.microsoft.com/office/drawing/2014/main" id="{F5B910AF-F8F6-F88C-3D87-B9A60032B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81200"/>
            <a:ext cx="1895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5E803A9-7059-ECEC-BDD0-8E3B61B8BC8D}"/>
              </a:ext>
            </a:extLst>
          </p:cNvPr>
          <p:cNvSpPr txBox="1"/>
          <p:nvPr/>
        </p:nvSpPr>
        <p:spPr>
          <a:xfrm>
            <a:off x="685800" y="4876800"/>
            <a:ext cx="2971800" cy="646331"/>
          </a:xfrm>
          <a:prstGeom prst="rect">
            <a:avLst/>
          </a:prstGeom>
          <a:noFill/>
        </p:spPr>
        <p:txBody>
          <a:bodyPr wrap="square" rtlCol="0">
            <a:spAutoFit/>
          </a:bodyPr>
          <a:lstStyle/>
          <a:p>
            <a:r>
              <a:rPr lang="en-US" sz="1200" dirty="0"/>
              <a:t>F. Dodge, The New “Dynamic Behavior of Liquids in Moving Containers,” Southwest Research Institute</a:t>
            </a:r>
            <a:endParaRPr lang="en-US" dirty="0"/>
          </a:p>
        </p:txBody>
      </p:sp>
      <p:sp>
        <p:nvSpPr>
          <p:cNvPr id="6" name="Rectangle 4">
            <a:extLst>
              <a:ext uri="{FF2B5EF4-FFF2-40B4-BE49-F238E27FC236}">
                <a16:creationId xmlns:a16="http://schemas.microsoft.com/office/drawing/2014/main" id="{ABFA1745-DEDA-F821-6CF6-2DB5F7AC52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D79B9210-9C99-B369-1164-620EC214DE94}"/>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049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CCA4-2603-B36D-C42D-BF6A1ACB4A0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79B0BA3-BDC3-149D-A91D-EC27AB78583A}"/>
                  </a:ext>
                </a:extLst>
              </p:cNvPr>
              <p:cNvSpPr txBox="1"/>
              <p:nvPr/>
            </p:nvSpPr>
            <p:spPr>
              <a:xfrm>
                <a:off x="1143000" y="1676400"/>
                <a:ext cx="6584232" cy="2522678"/>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t>For a partially-filled spherical tank</a:t>
                </a:r>
              </a:p>
              <a:p>
                <a:pPr marL="285750" indent="-285750">
                  <a:spcBef>
                    <a:spcPts val="600"/>
                  </a:spcBef>
                  <a:spcAft>
                    <a:spcPts val="400"/>
                  </a:spcAft>
                  <a:buClr>
                    <a:srgbClr val="006699"/>
                  </a:buClr>
                  <a:buSzPct val="80000"/>
                  <a:buFont typeface="Arial" panose="020B0604020202020204" pitchFamily="34" charset="0"/>
                  <a:buChar char="•"/>
                </a:pPr>
                <a:endParaRPr lang="en-US" sz="1250" dirty="0"/>
              </a:p>
              <a:p>
                <a:pPr>
                  <a:spcBef>
                    <a:spcPts val="600"/>
                  </a:spcBef>
                  <a:spcAft>
                    <a:spcPts val="400"/>
                  </a:spcAft>
                  <a:buClr>
                    <a:srgbClr val="006699"/>
                  </a:buClr>
                  <a:buSzPct val="80000"/>
                </a:pPr>
                <a14:m>
                  <m:oMathPara xmlns:m="http://schemas.openxmlformats.org/officeDocument/2006/math">
                    <m:oMathParaPr>
                      <m:jc m:val="left"/>
                    </m:oMathParaPr>
                    <m:oMath xmlns:m="http://schemas.openxmlformats.org/officeDocument/2006/math">
                      <m:r>
                        <a:rPr lang="en-US" sz="1250" b="0" i="1" smtClean="0">
                          <a:solidFill>
                            <a:srgbClr val="000000"/>
                          </a:solidFill>
                          <a:latin typeface="Cambria Math" panose="02040503050406030204" pitchFamily="18" charset="0"/>
                        </a:rPr>
                        <m:t>                     </m:t>
                      </m:r>
                      <m:sSub>
                        <m:sSubPr>
                          <m:ctrlPr>
                            <a:rPr lang="en-US" sz="1250" i="1">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𝑓</m:t>
                          </m:r>
                        </m:e>
                        <m:sub>
                          <m:r>
                            <a:rPr lang="en-US" sz="1250" b="0" i="1" smtClean="0">
                              <a:solidFill>
                                <a:srgbClr val="000000"/>
                              </a:solidFill>
                              <a:latin typeface="Cambria Math" panose="02040503050406030204" pitchFamily="18" charset="0"/>
                            </a:rPr>
                            <m:t>𝑛</m:t>
                          </m:r>
                        </m:sub>
                      </m:sSub>
                      <m:r>
                        <a:rPr lang="en-US" sz="1250" b="0" i="1" smtClean="0">
                          <a:solidFill>
                            <a:srgbClr val="000000"/>
                          </a:solidFill>
                          <a:latin typeface="Cambria Math" panose="02040503050406030204" pitchFamily="18" charset="0"/>
                        </a:rPr>
                        <m:t>≈</m:t>
                      </m:r>
                      <m:f>
                        <m:fPr>
                          <m:ctrlPr>
                            <a:rPr lang="en-US" sz="1250" i="1">
                              <a:solidFill>
                                <a:srgbClr val="000000"/>
                              </a:solidFill>
                              <a:latin typeface="Cambria Math" panose="02040503050406030204" pitchFamily="18" charset="0"/>
                            </a:rPr>
                          </m:ctrlPr>
                        </m:fPr>
                        <m:num>
                          <m:r>
                            <a:rPr lang="en-US" sz="1250" i="1">
                              <a:solidFill>
                                <a:srgbClr val="000000"/>
                              </a:solidFill>
                              <a:latin typeface="Cambria Math" panose="02040503050406030204" pitchFamily="18" charset="0"/>
                            </a:rPr>
                            <m:t>1</m:t>
                          </m:r>
                        </m:num>
                        <m:den>
                          <m:r>
                            <a:rPr lang="en-US" sz="1250" i="1">
                              <a:solidFill>
                                <a:srgbClr val="000000"/>
                              </a:solidFill>
                              <a:latin typeface="Cambria Math" panose="02040503050406030204" pitchFamily="18" charset="0"/>
                            </a:rPr>
                            <m:t>2</m:t>
                          </m:r>
                          <m:r>
                            <a:rPr lang="en-US" sz="1250" i="1">
                              <a:solidFill>
                                <a:srgbClr val="000000"/>
                              </a:solidFill>
                              <a:latin typeface="Cambria Math" panose="02040503050406030204" pitchFamily="18" charset="0"/>
                            </a:rPr>
                            <m:t>𝜋</m:t>
                          </m:r>
                        </m:den>
                      </m:f>
                      <m:rad>
                        <m:radPr>
                          <m:degHide m:val="on"/>
                          <m:ctrlPr>
                            <a:rPr lang="en-US" sz="1250" i="1">
                              <a:solidFill>
                                <a:srgbClr val="000000"/>
                              </a:solidFill>
                              <a:latin typeface="Cambria Math" panose="02040503050406030204" pitchFamily="18" charset="0"/>
                            </a:rPr>
                          </m:ctrlPr>
                        </m:radPr>
                        <m:deg/>
                        <m:e>
                          <m:f>
                            <m:fPr>
                              <m:ctrlPr>
                                <a:rPr lang="en-US" sz="1250" i="1">
                                  <a:solidFill>
                                    <a:srgbClr val="000000"/>
                                  </a:solidFill>
                                  <a:latin typeface="Cambria Math" panose="02040503050406030204" pitchFamily="18" charset="0"/>
                                </a:rPr>
                              </m:ctrlPr>
                            </m:fPr>
                            <m:num>
                              <m:r>
                                <a:rPr lang="en-US" sz="1250" i="1">
                                  <a:solidFill>
                                    <a:srgbClr val="000000"/>
                                  </a:solidFill>
                                  <a:latin typeface="Cambria Math" panose="02040503050406030204" pitchFamily="18" charset="0"/>
                                </a:rPr>
                                <m:t>𝑔</m:t>
                              </m:r>
                            </m:num>
                            <m:den>
                              <m:sSub>
                                <m:sSubPr>
                                  <m:ctrlPr>
                                    <a:rPr lang="en-US" sz="1250" i="1" smtClean="0">
                                      <a:solidFill>
                                        <a:srgbClr val="000000"/>
                                      </a:solidFill>
                                      <a:latin typeface="Cambria Math" panose="02040503050406030204" pitchFamily="18" charset="0"/>
                                    </a:rPr>
                                  </m:ctrlPr>
                                </m:sSubPr>
                                <m:e>
                                  <m:r>
                                    <a:rPr lang="en-US" sz="1250" b="0" i="1" smtClean="0">
                                      <a:solidFill>
                                        <a:srgbClr val="000000"/>
                                      </a:solidFill>
                                      <a:latin typeface="Cambria Math" panose="02040503050406030204" pitchFamily="18" charset="0"/>
                                    </a:rPr>
                                    <m:t>𝑅</m:t>
                                  </m:r>
                                </m:e>
                                <m:sub>
                                  <m:r>
                                    <a:rPr lang="en-US" sz="1250" b="0" i="1" smtClean="0">
                                      <a:solidFill>
                                        <a:srgbClr val="000000"/>
                                      </a:solidFill>
                                      <a:latin typeface="Cambria Math" panose="02040503050406030204" pitchFamily="18" charset="0"/>
                                    </a:rPr>
                                    <m:t>𝑒𝑓𝑓</m:t>
                                  </m:r>
                                </m:sub>
                              </m:sSub>
                            </m:den>
                          </m:f>
                        </m:e>
                      </m:rad>
                    </m:oMath>
                  </m:oMathPara>
                </a14:m>
                <a:endParaRPr lang="en-US" sz="1250" dirty="0"/>
              </a:p>
              <a:p>
                <a:pPr>
                  <a:spcBef>
                    <a:spcPts val="600"/>
                  </a:spcBef>
                  <a:spcAft>
                    <a:spcPts val="400"/>
                  </a:spcAft>
                  <a:buClr>
                    <a:srgbClr val="006699"/>
                  </a:buClr>
                  <a:buSzPct val="80000"/>
                </a:pPr>
                <a:endParaRPr lang="en-US" sz="1250" dirty="0">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400"/>
                  </a:spcAft>
                  <a:buClr>
                    <a:srgbClr val="006699"/>
                  </a:buClr>
                  <a:buSzPct val="80000"/>
                </a:pPr>
                <a:r>
                  <a:rPr lang="en-US" sz="1250" dirty="0">
                    <a:latin typeface="Calibri" panose="020F0502020204030204" pitchFamily="34" charset="0"/>
                    <a:ea typeface="Calibri" panose="020F0502020204030204" pitchFamily="34" charset="0"/>
                    <a:cs typeface="Calibri" panose="020F0502020204030204" pitchFamily="34" charset="0"/>
                  </a:rPr>
                  <a:t>              where </a:t>
                </a:r>
                <a14:m>
                  <m:oMath xmlns:m="http://schemas.openxmlformats.org/officeDocument/2006/math">
                    <m:sSub>
                      <m:sSubPr>
                        <m:ctrlPr>
                          <a:rPr lang="en-US" sz="1250" i="1">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𝑅</m:t>
                        </m:r>
                      </m:e>
                      <m:sub>
                        <m:r>
                          <a:rPr lang="en-US" sz="1250" i="1">
                            <a:solidFill>
                              <a:srgbClr val="000000"/>
                            </a:solidFill>
                            <a:latin typeface="Cambria Math" panose="02040503050406030204" pitchFamily="18" charset="0"/>
                          </a:rPr>
                          <m:t>𝑒𝑓𝑓</m:t>
                        </m:r>
                      </m:sub>
                    </m:sSub>
                  </m:oMath>
                </a14:m>
                <a:r>
                  <a:rPr lang="en-US" sz="1250" dirty="0">
                    <a:latin typeface="Calibri" panose="020F0502020204030204" pitchFamily="34" charset="0"/>
                    <a:ea typeface="Calibri" panose="020F0502020204030204" pitchFamily="34" charset="0"/>
                    <a:cs typeface="Calibri" panose="020F0502020204030204" pitchFamily="34" charset="0"/>
                  </a:rPr>
                  <a:t>  </a:t>
                </a:r>
                <a:r>
                  <a:rPr lang="en-US" sz="1250" dirty="0">
                    <a:ea typeface="Calibri" panose="020F0502020204030204" pitchFamily="34" charset="0"/>
                    <a:cs typeface="Calibri" panose="020F0502020204030204" pitchFamily="34" charset="0"/>
                  </a:rPr>
                  <a:t>is </a:t>
                </a:r>
                <a:r>
                  <a:rPr lang="en-US" sz="1250" dirty="0"/>
                  <a:t>radius of curvature at the free surface</a:t>
                </a:r>
              </a:p>
              <a:p>
                <a:pPr>
                  <a:spcBef>
                    <a:spcPts val="600"/>
                  </a:spcBef>
                  <a:spcAft>
                    <a:spcPts val="400"/>
                  </a:spcAft>
                  <a:buClr>
                    <a:srgbClr val="006699"/>
                  </a:buClr>
                  <a:buSzPct val="80000"/>
                </a:pPr>
                <a:endParaRPr lang="en-US" sz="125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 Assume </a:t>
                </a:r>
                <a14:m>
                  <m:oMath xmlns:m="http://schemas.openxmlformats.org/officeDocument/2006/math">
                    <m:sSub>
                      <m:sSubPr>
                        <m:ctrlPr>
                          <a:rPr lang="en-US" sz="1250" i="1" smtClean="0">
                            <a:solidFill>
                              <a:srgbClr val="000000"/>
                            </a:solidFill>
                            <a:latin typeface="Cambria Math" panose="02040503050406030204" pitchFamily="18" charset="0"/>
                          </a:rPr>
                        </m:ctrlPr>
                      </m:sSubPr>
                      <m:e>
                        <m:r>
                          <a:rPr lang="en-US" sz="1250" i="1">
                            <a:solidFill>
                              <a:srgbClr val="000000"/>
                            </a:solidFill>
                            <a:latin typeface="Cambria Math" panose="02040503050406030204" pitchFamily="18" charset="0"/>
                          </a:rPr>
                          <m:t>𝑅</m:t>
                        </m:r>
                      </m:e>
                      <m:sub>
                        <m:r>
                          <a:rPr lang="en-US" sz="1250" i="1">
                            <a:solidFill>
                              <a:srgbClr val="000000"/>
                            </a:solidFill>
                            <a:latin typeface="Cambria Math" panose="02040503050406030204" pitchFamily="18" charset="0"/>
                          </a:rPr>
                          <m:t>𝑒𝑓𝑓</m:t>
                        </m:r>
                      </m:sub>
                    </m:sSub>
                  </m:oMath>
                </a14:m>
                <a:r>
                  <a:rPr lang="en-US" sz="1250" dirty="0">
                    <a:ea typeface="Calibri" panose="020F0502020204030204" pitchFamily="34" charset="0"/>
                    <a:cs typeface="Calibri" panose="020F0502020204030204" pitchFamily="34" charset="0"/>
                  </a:rPr>
                  <a:t> </a:t>
                </a:r>
                <a14:m>
                  <m:oMath xmlns:m="http://schemas.openxmlformats.org/officeDocument/2006/math">
                    <m:r>
                      <a:rPr lang="en-US" sz="1250" b="0" i="1" smtClean="0">
                        <a:solidFill>
                          <a:srgbClr val="000000"/>
                        </a:solidFill>
                        <a:latin typeface="Cambria Math" panose="02040503050406030204" pitchFamily="18" charset="0"/>
                        <a:ea typeface="Cambria Math" panose="02040503050406030204" pitchFamily="18" charset="0"/>
                      </a:rPr>
                      <m:t>=</m:t>
                    </m:r>
                    <m:r>
                      <a:rPr lang="en-US" sz="1250" b="0" i="1" smtClean="0">
                        <a:solidFill>
                          <a:srgbClr val="000000"/>
                        </a:solidFill>
                        <a:latin typeface="Cambria Math" panose="02040503050406030204" pitchFamily="18" charset="0"/>
                        <a:ea typeface="Cambria Math" panose="02040503050406030204" pitchFamily="18" charset="0"/>
                      </a:rPr>
                      <m:t>𝑅</m:t>
                    </m:r>
                    <m:r>
                      <a:rPr lang="en-US" sz="1250" b="0" i="1" smtClean="0">
                        <a:solidFill>
                          <a:srgbClr val="000000"/>
                        </a:solidFill>
                        <a:latin typeface="Cambria Math" panose="02040503050406030204" pitchFamily="18" charset="0"/>
                        <a:ea typeface="Cambria Math" panose="02040503050406030204" pitchFamily="18" charset="0"/>
                      </a:rPr>
                      <m:t>  </m:t>
                    </m:r>
                  </m:oMath>
                </a14:m>
                <a:r>
                  <a:rPr lang="en-US" sz="1250" dirty="0">
                    <a:ea typeface="Calibri" panose="020F0502020204030204" pitchFamily="34" charset="0"/>
                    <a:cs typeface="Calibri" panose="020F0502020204030204" pitchFamily="34" charset="0"/>
                  </a:rPr>
                  <a:t>for a first-order approximation</a:t>
                </a:r>
                <a:endParaRPr lang="en-US" sz="1250" dirty="0"/>
              </a:p>
            </p:txBody>
          </p:sp>
        </mc:Choice>
        <mc:Fallback xmlns="">
          <p:sp>
            <p:nvSpPr>
              <p:cNvPr id="4" name="TextBox 3">
                <a:extLst>
                  <a:ext uri="{FF2B5EF4-FFF2-40B4-BE49-F238E27FC236}">
                    <a16:creationId xmlns:a16="http://schemas.microsoft.com/office/drawing/2014/main" id="{179B0BA3-BDC3-149D-A91D-EC27AB78583A}"/>
                  </a:ext>
                </a:extLst>
              </p:cNvPr>
              <p:cNvSpPr txBox="1">
                <a:spLocks noRot="1" noChangeAspect="1" noMove="1" noResize="1" noEditPoints="1" noAdjustHandles="1" noChangeArrowheads="1" noChangeShapeType="1" noTextEdit="1"/>
              </p:cNvSpPr>
              <p:nvPr/>
            </p:nvSpPr>
            <p:spPr>
              <a:xfrm>
                <a:off x="1143000" y="1676400"/>
                <a:ext cx="6584232" cy="2522678"/>
              </a:xfrm>
              <a:prstGeom prst="rect">
                <a:avLst/>
              </a:prstGeom>
              <a:blipFill>
                <a:blip r:embed="rId3"/>
                <a:stretch>
                  <a:fillRect t="-242" b="-96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9565AA9-B63D-9C97-62FB-AB806838D1D5}"/>
              </a:ext>
            </a:extLst>
          </p:cNvPr>
          <p:cNvSpPr/>
          <p:nvPr/>
        </p:nvSpPr>
        <p:spPr>
          <a:xfrm>
            <a:off x="533400" y="457200"/>
            <a:ext cx="4267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 Frequency, Spherical Tank</a:t>
            </a:r>
          </a:p>
        </p:txBody>
      </p:sp>
      <p:sp>
        <p:nvSpPr>
          <p:cNvPr id="2" name="Google Shape;447;p45">
            <a:extLst>
              <a:ext uri="{FF2B5EF4-FFF2-40B4-BE49-F238E27FC236}">
                <a16:creationId xmlns:a16="http://schemas.microsoft.com/office/drawing/2014/main" id="{A714C6CD-F147-127A-E80E-43587CF8DD8B}"/>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
        <p:nvSpPr>
          <p:cNvPr id="6" name="Rectangle 4">
            <a:extLst>
              <a:ext uri="{FF2B5EF4-FFF2-40B4-BE49-F238E27FC236}">
                <a16:creationId xmlns:a16="http://schemas.microsoft.com/office/drawing/2014/main" id="{FCFE60AF-98F2-3132-B828-BBE014CB9E9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B609E2C-1FA2-918B-A879-193B332B233D}"/>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806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DA2F8-1D92-2187-731B-AE5FDA5027C5}"/>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DFCB3D9A-0816-F018-377F-D25ABC818AC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63FB1B8B-BFCD-FBCF-68D1-B2AA47487871}"/>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B3F1957D-74C2-3197-A66E-1FBA8E18C7E7}"/>
              </a:ext>
            </a:extLst>
          </p:cNvPr>
          <p:cNvPicPr>
            <a:picLocks noChangeAspect="1"/>
          </p:cNvPicPr>
          <p:nvPr/>
        </p:nvPicPr>
        <p:blipFill>
          <a:blip r:embed="rId3"/>
          <a:stretch>
            <a:fillRect/>
          </a:stretch>
        </p:blipFill>
        <p:spPr>
          <a:xfrm>
            <a:off x="342900" y="762000"/>
            <a:ext cx="8458200" cy="4891819"/>
          </a:xfrm>
          <a:prstGeom prst="rect">
            <a:avLst/>
          </a:prstGeom>
        </p:spPr>
      </p:pic>
    </p:spTree>
    <p:extLst>
      <p:ext uri="{BB962C8B-B14F-4D97-AF65-F5344CB8AC3E}">
        <p14:creationId xmlns:p14="http://schemas.microsoft.com/office/powerpoint/2010/main" val="3124270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CCA2A-60B7-48A7-87F8-B9F8B934DB61}"/>
            </a:ext>
          </a:extLst>
        </p:cNvPr>
        <p:cNvGrpSpPr/>
        <p:nvPr/>
      </p:nvGrpSpPr>
      <p:grpSpPr>
        <a:xfrm>
          <a:off x="0" y="0"/>
          <a:ext cx="0" cy="0"/>
          <a:chOff x="0" y="0"/>
          <a:chExt cx="0" cy="0"/>
        </a:xfrm>
      </p:grpSpPr>
      <p:sp>
        <p:nvSpPr>
          <p:cNvPr id="6" name="Rectangle 4">
            <a:extLst>
              <a:ext uri="{FF2B5EF4-FFF2-40B4-BE49-F238E27FC236}">
                <a16:creationId xmlns:a16="http://schemas.microsoft.com/office/drawing/2014/main" id="{1010B2E5-F4C3-76A5-C7F8-590EC400FDE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0C6DD144-8A08-CC67-5F8C-BB96B3C81694}"/>
              </a:ext>
            </a:extLst>
          </p:cNvPr>
          <p:cNvSpPr>
            <a:spLocks noChangeArrowheads="1"/>
          </p:cNvSpPr>
          <p:nvPr/>
        </p:nvSpPr>
        <p:spPr bwMode="auto">
          <a:xfrm>
            <a:off x="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en-US" altLang="en-US" sz="6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9955AF8C-9D50-87B6-23F6-2C3F8E9D8B21}"/>
              </a:ext>
            </a:extLst>
          </p:cNvPr>
          <p:cNvPicPr>
            <a:picLocks noChangeAspect="1"/>
          </p:cNvPicPr>
          <p:nvPr/>
        </p:nvPicPr>
        <p:blipFill>
          <a:blip r:embed="rId3"/>
          <a:stretch>
            <a:fillRect/>
          </a:stretch>
        </p:blipFill>
        <p:spPr>
          <a:xfrm>
            <a:off x="228600" y="381000"/>
            <a:ext cx="8534399" cy="5754623"/>
          </a:xfrm>
          <a:prstGeom prst="rect">
            <a:avLst/>
          </a:prstGeom>
        </p:spPr>
      </p:pic>
    </p:spTree>
    <p:extLst>
      <p:ext uri="{BB962C8B-B14F-4D97-AF65-F5344CB8AC3E}">
        <p14:creationId xmlns:p14="http://schemas.microsoft.com/office/powerpoint/2010/main" val="132649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17D5A-06CD-8AE8-000D-B108E2754B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63EE857-81F2-4CBC-2B70-48C66E82CBCC}"/>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Tank Anchoring</a:t>
            </a:r>
          </a:p>
        </p:txBody>
      </p:sp>
      <p:sp>
        <p:nvSpPr>
          <p:cNvPr id="2" name="Google Shape;447;p45">
            <a:extLst>
              <a:ext uri="{FF2B5EF4-FFF2-40B4-BE49-F238E27FC236}">
                <a16:creationId xmlns:a16="http://schemas.microsoft.com/office/drawing/2014/main" id="{B7767275-D52F-553F-F6A6-C821A269C9F9}"/>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graphicFrame>
        <p:nvGraphicFramePr>
          <p:cNvPr id="3" name="Table 2">
            <a:extLst>
              <a:ext uri="{FF2B5EF4-FFF2-40B4-BE49-F238E27FC236}">
                <a16:creationId xmlns:a16="http://schemas.microsoft.com/office/drawing/2014/main" id="{B24536A6-29CA-FFA5-51B9-89B9D1308E4E}"/>
              </a:ext>
            </a:extLst>
          </p:cNvPr>
          <p:cNvGraphicFramePr>
            <a:graphicFrameLocks noGrp="1"/>
          </p:cNvGraphicFramePr>
          <p:nvPr>
            <p:extLst>
              <p:ext uri="{D42A27DB-BD31-4B8C-83A1-F6EECF244321}">
                <p14:modId xmlns:p14="http://schemas.microsoft.com/office/powerpoint/2010/main" val="3420702084"/>
              </p:ext>
            </p:extLst>
          </p:nvPr>
        </p:nvGraphicFramePr>
        <p:xfrm>
          <a:off x="533400" y="1166019"/>
          <a:ext cx="4334511" cy="3413760"/>
        </p:xfrm>
        <a:graphic>
          <a:graphicData uri="http://schemas.openxmlformats.org/drawingml/2006/table">
            <a:tbl>
              <a:tblPr>
                <a:tableStyleId>{5C22544A-7EE6-4342-B048-85BDC9FD1C3A}</a:tableStyleId>
              </a:tblPr>
              <a:tblGrid>
                <a:gridCol w="1444837">
                  <a:extLst>
                    <a:ext uri="{9D8B030D-6E8A-4147-A177-3AD203B41FA5}">
                      <a16:colId xmlns:a16="http://schemas.microsoft.com/office/drawing/2014/main" val="2785355834"/>
                    </a:ext>
                  </a:extLst>
                </a:gridCol>
                <a:gridCol w="1444837">
                  <a:extLst>
                    <a:ext uri="{9D8B030D-6E8A-4147-A177-3AD203B41FA5}">
                      <a16:colId xmlns:a16="http://schemas.microsoft.com/office/drawing/2014/main" val="2247019943"/>
                    </a:ext>
                  </a:extLst>
                </a:gridCol>
                <a:gridCol w="1444837">
                  <a:extLst>
                    <a:ext uri="{9D8B030D-6E8A-4147-A177-3AD203B41FA5}">
                      <a16:colId xmlns:a16="http://schemas.microsoft.com/office/drawing/2014/main" val="1185020351"/>
                    </a:ext>
                  </a:extLst>
                </a:gridCol>
              </a:tblGrid>
              <a:tr h="0">
                <a:tc>
                  <a:txBody>
                    <a:bodyPr/>
                    <a:lstStyle/>
                    <a:p>
                      <a:pPr algn="ctr" fontAlgn="ctr">
                        <a:buNone/>
                      </a:pPr>
                      <a:r>
                        <a:rPr lang="en-US" sz="1300" u="none" strike="noStrike">
                          <a:effectLst/>
                        </a:rPr>
                        <a:t>Feature</a:t>
                      </a:r>
                      <a:endParaRPr lang="en-US" sz="1300" b="1"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Anchored Tank</a:t>
                      </a:r>
                      <a:endParaRPr lang="en-US" sz="1300" b="1"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Self-Anchored Tank</a:t>
                      </a:r>
                      <a:endParaRPr lang="en-US" sz="1300" b="1"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556215"/>
                  </a:ext>
                </a:extLst>
              </a:tr>
              <a:tr h="0">
                <a:tc>
                  <a:txBody>
                    <a:bodyPr/>
                    <a:lstStyle/>
                    <a:p>
                      <a:pPr algn="ctr" fontAlgn="ctr">
                        <a:buNone/>
                      </a:pPr>
                      <a:r>
                        <a:rPr lang="en-US" sz="1300" u="none" strike="noStrike">
                          <a:effectLst/>
                        </a:rPr>
                        <a:t>Anchors</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Anchor bolts to foundation</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None</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671060"/>
                  </a:ext>
                </a:extLst>
              </a:tr>
              <a:tr h="0">
                <a:tc>
                  <a:txBody>
                    <a:bodyPr/>
                    <a:lstStyle/>
                    <a:p>
                      <a:pPr algn="ctr" fontAlgn="ctr">
                        <a:buNone/>
                      </a:pPr>
                      <a:r>
                        <a:rPr lang="en-US" sz="1300" u="none" strike="noStrike">
                          <a:effectLst/>
                        </a:rPr>
                        <a:t>Uplift</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Prevented or limited</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Allowed</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424806"/>
                  </a:ext>
                </a:extLst>
              </a:tr>
              <a:tr h="0">
                <a:tc>
                  <a:txBody>
                    <a:bodyPr/>
                    <a:lstStyle/>
                    <a:p>
                      <a:pPr algn="ctr" fontAlgn="ctr">
                        <a:buNone/>
                      </a:pPr>
                      <a:r>
                        <a:rPr lang="en-US" sz="1300" u="none" strike="noStrike">
                          <a:effectLst/>
                        </a:rPr>
                        <a:t>Rocking</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Minimal</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Significant</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881589"/>
                  </a:ext>
                </a:extLst>
              </a:tr>
              <a:tr h="0">
                <a:tc>
                  <a:txBody>
                    <a:bodyPr/>
                    <a:lstStyle/>
                    <a:p>
                      <a:pPr algn="ctr" fontAlgn="ctr">
                        <a:buNone/>
                      </a:pPr>
                      <a:r>
                        <a:rPr lang="en-US" sz="1300" u="none" strike="noStrike">
                          <a:effectLst/>
                        </a:rPr>
                        <a:t>Seismic resistance</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Bolt tension + weight</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Weight only</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02684"/>
                  </a:ext>
                </a:extLst>
              </a:tr>
              <a:tr h="0">
                <a:tc>
                  <a:txBody>
                    <a:bodyPr/>
                    <a:lstStyle/>
                    <a:p>
                      <a:pPr algn="ctr" fontAlgn="ctr">
                        <a:buNone/>
                      </a:pPr>
                      <a:r>
                        <a:rPr lang="en-US" sz="1300" u="none" strike="noStrike">
                          <a:effectLst/>
                        </a:rPr>
                        <a:t>Failure concern</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Anchor bolt tension</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Shell buckling</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358518"/>
                  </a:ext>
                </a:extLst>
              </a:tr>
              <a:tr h="0">
                <a:tc>
                  <a:txBody>
                    <a:bodyPr/>
                    <a:lstStyle/>
                    <a:p>
                      <a:pPr algn="ctr" fontAlgn="ctr">
                        <a:buNone/>
                      </a:pPr>
                      <a:r>
                        <a:rPr lang="en-US" sz="1300" u="none" strike="noStrike">
                          <a:effectLst/>
                        </a:rPr>
                        <a:t>Typical use</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a:effectLst/>
                        </a:rPr>
                        <a:t>Smaller or tall tanks in high seismic areas</a:t>
                      </a:r>
                      <a:endParaRPr lang="en-US" sz="1300" b="0" i="0" u="none" strike="noStrike">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300" u="none" strike="noStrike" dirty="0">
                          <a:effectLst/>
                        </a:rPr>
                        <a:t>Large oil tanks with heavy contents</a:t>
                      </a:r>
                      <a:endParaRPr lang="en-US" sz="1300" b="0" i="0" u="none" strike="noStrike" dirty="0">
                        <a:solidFill>
                          <a:srgbClr val="000000"/>
                        </a:solidFill>
                        <a:effectLst/>
                        <a:latin typeface="Aptos Narrow"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64952"/>
                  </a:ext>
                </a:extLst>
              </a:tr>
            </a:tbl>
          </a:graphicData>
        </a:graphic>
      </p:graphicFrame>
      <p:sp>
        <p:nvSpPr>
          <p:cNvPr id="6" name="TextBox 5">
            <a:extLst>
              <a:ext uri="{FF2B5EF4-FFF2-40B4-BE49-F238E27FC236}">
                <a16:creationId xmlns:a16="http://schemas.microsoft.com/office/drawing/2014/main" id="{4D0DFD52-3C67-7339-EFE7-7E87C96F345B}"/>
              </a:ext>
            </a:extLst>
          </p:cNvPr>
          <p:cNvSpPr txBox="1"/>
          <p:nvPr/>
        </p:nvSpPr>
        <p:spPr>
          <a:xfrm>
            <a:off x="5311416" y="1371600"/>
            <a:ext cx="3299184" cy="2369880"/>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250" dirty="0"/>
              <a:t>Practical Observation</a:t>
            </a:r>
          </a:p>
          <a:p>
            <a:pPr marL="285750" indent="-285750">
              <a:spcBef>
                <a:spcPts val="400"/>
              </a:spcBef>
              <a:spcAft>
                <a:spcPts val="400"/>
              </a:spcAft>
              <a:buClr>
                <a:srgbClr val="006699"/>
              </a:buClr>
              <a:buSzPct val="80000"/>
              <a:buFont typeface="Arial" panose="020B0604020202020204" pitchFamily="34" charset="0"/>
              <a:buChar char="•"/>
            </a:pPr>
            <a:r>
              <a:rPr lang="en-US" sz="1250" dirty="0"/>
              <a:t>Most large crude oil tanks are self-anchored because:</a:t>
            </a:r>
          </a:p>
          <a:p>
            <a:pPr marL="285750" indent="-285750">
              <a:spcBef>
                <a:spcPts val="400"/>
              </a:spcBef>
              <a:spcAft>
                <a:spcPts val="400"/>
              </a:spcAft>
              <a:buClr>
                <a:srgbClr val="006699"/>
              </a:buClr>
              <a:buSzPct val="80000"/>
              <a:buFont typeface="Arial" panose="020B0604020202020204" pitchFamily="34" charset="0"/>
              <a:buChar char="•"/>
            </a:pPr>
            <a:r>
              <a:rPr lang="en-US" sz="1250" dirty="0"/>
              <a:t>The liquid mass is enormous</a:t>
            </a:r>
          </a:p>
          <a:p>
            <a:pPr marL="285750" indent="-285750">
              <a:spcBef>
                <a:spcPts val="400"/>
              </a:spcBef>
              <a:spcAft>
                <a:spcPts val="400"/>
              </a:spcAft>
              <a:buClr>
                <a:srgbClr val="006699"/>
              </a:buClr>
              <a:buSzPct val="80000"/>
              <a:buFont typeface="Arial" panose="020B0604020202020204" pitchFamily="34" charset="0"/>
              <a:buChar char="•"/>
            </a:pPr>
            <a:r>
              <a:rPr lang="en-US" sz="1250" dirty="0"/>
              <a:t>The weight alone usually prevents overturning</a:t>
            </a:r>
          </a:p>
          <a:p>
            <a:pPr marL="285750" indent="-285750">
              <a:spcBef>
                <a:spcPts val="400"/>
              </a:spcBef>
              <a:spcAft>
                <a:spcPts val="400"/>
              </a:spcAft>
              <a:buClr>
                <a:srgbClr val="006699"/>
              </a:buClr>
              <a:buSzPct val="80000"/>
              <a:buFont typeface="Arial" panose="020B0604020202020204" pitchFamily="34" charset="0"/>
              <a:buChar char="•"/>
            </a:pPr>
            <a:r>
              <a:rPr lang="en-US" sz="1250" dirty="0"/>
              <a:t>Anchors would be extremely large and expensive</a:t>
            </a:r>
          </a:p>
          <a:p>
            <a:endParaRPr lang="en-US" dirty="0"/>
          </a:p>
        </p:txBody>
      </p:sp>
      <p:sp>
        <p:nvSpPr>
          <p:cNvPr id="7" name="TextBox 6">
            <a:extLst>
              <a:ext uri="{FF2B5EF4-FFF2-40B4-BE49-F238E27FC236}">
                <a16:creationId xmlns:a16="http://schemas.microsoft.com/office/drawing/2014/main" id="{2ECFE4EC-000B-28A5-062C-01D9C21E33CC}"/>
              </a:ext>
            </a:extLst>
          </p:cNvPr>
          <p:cNvSpPr txBox="1"/>
          <p:nvPr/>
        </p:nvSpPr>
        <p:spPr>
          <a:xfrm>
            <a:off x="580089" y="4876800"/>
            <a:ext cx="6248400" cy="1869743"/>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API 650 Appendix E explicitly checks uplift for unanchored tanks and determines whether anchors are required</a:t>
            </a:r>
          </a:p>
          <a:p>
            <a:pPr marL="285750" indent="-285750">
              <a:spcBef>
                <a:spcPts val="300"/>
              </a:spcBef>
              <a:spcAft>
                <a:spcPts val="300"/>
              </a:spcAft>
              <a:buClr>
                <a:srgbClr val="006699"/>
              </a:buClr>
              <a:buSzPct val="80000"/>
              <a:buFont typeface="Arial" panose="020B0604020202020204" pitchFamily="34" charset="0"/>
              <a:buChar char="•"/>
            </a:pPr>
            <a:r>
              <a:rPr lang="en-US" sz="1250" dirty="0"/>
              <a:t>Two main seismic limits are evaluated:</a:t>
            </a:r>
          </a:p>
          <a:p>
            <a:pPr marL="285750" indent="-285750">
              <a:spcBef>
                <a:spcPts val="300"/>
              </a:spcBef>
              <a:spcAft>
                <a:spcPts val="300"/>
              </a:spcAft>
              <a:buClr>
                <a:srgbClr val="006699"/>
              </a:buClr>
              <a:buSzPct val="80000"/>
              <a:buFont typeface="Arial" panose="020B0604020202020204" pitchFamily="34" charset="0"/>
              <a:buChar char="•"/>
            </a:pPr>
            <a:r>
              <a:rPr lang="en-US" sz="1250" dirty="0"/>
              <a:t>Shell compression (elephant foot buckling)</a:t>
            </a:r>
          </a:p>
          <a:p>
            <a:pPr marL="285750" indent="-285750">
              <a:spcBef>
                <a:spcPts val="300"/>
              </a:spcBef>
              <a:spcAft>
                <a:spcPts val="300"/>
              </a:spcAft>
              <a:buClr>
                <a:srgbClr val="006699"/>
              </a:buClr>
              <a:buSzPct val="80000"/>
              <a:buFont typeface="Arial" panose="020B0604020202020204" pitchFamily="34" charset="0"/>
              <a:buChar char="•"/>
            </a:pPr>
            <a:r>
              <a:rPr lang="en-US" sz="1250" dirty="0"/>
              <a:t>Bottom plate uplift</a:t>
            </a:r>
          </a:p>
          <a:p>
            <a:pPr marL="285750" indent="-285750">
              <a:spcBef>
                <a:spcPts val="300"/>
              </a:spcBef>
              <a:spcAft>
                <a:spcPts val="300"/>
              </a:spcAft>
              <a:buClr>
                <a:srgbClr val="006699"/>
              </a:buClr>
              <a:buSzPct val="80000"/>
              <a:buFont typeface="Arial" panose="020B0604020202020204" pitchFamily="34" charset="0"/>
              <a:buChar char="•"/>
            </a:pPr>
            <a:r>
              <a:rPr lang="en-US" sz="1250" dirty="0"/>
              <a:t>If uplift exceeds allowable limits → anchors must be added</a:t>
            </a:r>
          </a:p>
          <a:p>
            <a:endParaRPr lang="en-US" dirty="0"/>
          </a:p>
        </p:txBody>
      </p:sp>
    </p:spTree>
    <p:extLst>
      <p:ext uri="{BB962C8B-B14F-4D97-AF65-F5344CB8AC3E}">
        <p14:creationId xmlns:p14="http://schemas.microsoft.com/office/powerpoint/2010/main" val="159100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8F09-E57D-1816-6BBF-14987E4BD9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13FB696-E2AE-0711-B467-F72A3B71ADF2}"/>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Tank Uplift</a:t>
            </a:r>
          </a:p>
        </p:txBody>
      </p:sp>
      <p:sp>
        <p:nvSpPr>
          <p:cNvPr id="2" name="Google Shape;447;p45">
            <a:extLst>
              <a:ext uri="{FF2B5EF4-FFF2-40B4-BE49-F238E27FC236}">
                <a16:creationId xmlns:a16="http://schemas.microsoft.com/office/drawing/2014/main" id="{16712681-91C5-3746-4BBB-662DD7528CC3}"/>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8194" name="Picture 2" descr="PDF] Fatigue analysis of unanchored steel liquid storage tank shell-to-base  connections during earthquake induced uplift | Semantic Scholar">
            <a:extLst>
              <a:ext uri="{FF2B5EF4-FFF2-40B4-BE49-F238E27FC236}">
                <a16:creationId xmlns:a16="http://schemas.microsoft.com/office/drawing/2014/main" id="{AFE04358-B3B5-FF67-AB20-00059D5D5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00029"/>
            <a:ext cx="8382000" cy="30268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6AF79D-7579-BBEF-107A-FCBE018582BA}"/>
              </a:ext>
            </a:extLst>
          </p:cNvPr>
          <p:cNvSpPr txBox="1"/>
          <p:nvPr/>
        </p:nvSpPr>
        <p:spPr>
          <a:xfrm>
            <a:off x="762000" y="5105400"/>
            <a:ext cx="7467600" cy="477054"/>
          </a:xfrm>
          <a:prstGeom prst="rect">
            <a:avLst/>
          </a:prstGeom>
          <a:noFill/>
        </p:spPr>
        <p:txBody>
          <a:bodyPr wrap="square" rtlCol="0">
            <a:spAutoFit/>
          </a:bodyPr>
          <a:lstStyle/>
          <a:p>
            <a:r>
              <a:rPr lang="en-US" sz="1250" dirty="0">
                <a:latin typeface="Calibri" panose="020F0502020204030204" pitchFamily="34" charset="0"/>
                <a:ea typeface="Calibri" panose="020F0502020204030204" pitchFamily="34" charset="0"/>
                <a:cs typeface="Calibri" panose="020F0502020204030204" pitchFamily="34" charset="0"/>
              </a:rPr>
              <a:t>https://www.semanticscholar.org/paper/Fatigue-analysis-of-unanchored-steel-liquid-storage-Prinz-Nussbaumer/510d4c9ec76caf132d5a2c4ea46ca50e137b277e</a:t>
            </a:r>
          </a:p>
        </p:txBody>
      </p:sp>
    </p:spTree>
    <p:extLst>
      <p:ext uri="{BB962C8B-B14F-4D97-AF65-F5344CB8AC3E}">
        <p14:creationId xmlns:p14="http://schemas.microsoft.com/office/powerpoint/2010/main" val="413384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A02BD-37D5-248D-C37D-6B193221914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273CD9-1FB2-22C7-A12E-4827BEBC15F3}"/>
                  </a:ext>
                </a:extLst>
              </p:cNvPr>
              <p:cNvSpPr txBox="1"/>
              <p:nvPr/>
            </p:nvSpPr>
            <p:spPr>
              <a:xfrm>
                <a:off x="381000" y="1371600"/>
                <a:ext cx="3276600" cy="4396140"/>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The seiche fundamental frequency is </a:t>
                </a:r>
              </a:p>
              <a:p>
                <a:pPr marL="285750" indent="-285750">
                  <a:spcBef>
                    <a:spcPts val="4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spcBef>
                    <a:spcPts val="400"/>
                  </a:spcBef>
                  <a:spcAft>
                    <a:spcPts val="400"/>
                  </a:spcAft>
                  <a:buClr>
                    <a:srgbClr val="006699"/>
                  </a:buClr>
                  <a:buSzPct val="80000"/>
                </a:pPr>
                <a14:m>
                  <m:oMathPara xmlns:m="http://schemas.openxmlformats.org/officeDocument/2006/math">
                    <m:oMathParaPr>
                      <m:jc m:val="centerGroup"/>
                    </m:oMathParaPr>
                    <m:oMath xmlns:m="http://schemas.openxmlformats.org/officeDocument/2006/math">
                      <m:sSub>
                        <m:sSub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sSubPr>
                        <m:e>
                          <m:r>
                            <a:rPr lang="en-US" sz="1300" b="0" i="1" smtClean="0">
                              <a:latin typeface="Cambria Math" panose="02040503050406030204" pitchFamily="18" charset="0"/>
                              <a:ea typeface="Calibri" panose="020F0502020204030204" pitchFamily="34" charset="0"/>
                              <a:cs typeface="Calibri" panose="020F0502020204030204" pitchFamily="34" charset="0"/>
                            </a:rPr>
                            <m:t>𝑓</m:t>
                          </m:r>
                        </m:e>
                        <m:sub>
                          <m:r>
                            <a:rPr lang="en-US" sz="1300" b="0" i="1" smtClean="0">
                              <a:latin typeface="Cambria Math" panose="02040503050406030204" pitchFamily="18" charset="0"/>
                              <a:ea typeface="Calibri" panose="020F0502020204030204" pitchFamily="34" charset="0"/>
                              <a:cs typeface="Calibri" panose="020F0502020204030204" pitchFamily="34" charset="0"/>
                            </a:rPr>
                            <m:t>1</m:t>
                          </m:r>
                        </m:sub>
                      </m:sSub>
                      <m:r>
                        <a:rPr lang="en-US" sz="1300" b="0" i="1" smtClean="0">
                          <a:latin typeface="Cambria Math" panose="02040503050406030204" pitchFamily="18" charset="0"/>
                          <a:ea typeface="Calibri" panose="020F0502020204030204" pitchFamily="34" charset="0"/>
                          <a:cs typeface="Calibri" panose="020F0502020204030204" pitchFamily="34" charset="0"/>
                        </a:rPr>
                        <m:t>= </m:t>
                      </m:r>
                      <m:f>
                        <m:fPr>
                          <m:ctrlPr>
                            <a:rPr lang="en-US" sz="1300" b="0" i="1" smtClean="0">
                              <a:latin typeface="Cambria Math" panose="02040503050406030204" pitchFamily="18" charset="0"/>
                              <a:ea typeface="Calibri" panose="020F0502020204030204" pitchFamily="34" charset="0"/>
                              <a:cs typeface="Calibri" panose="020F0502020204030204" pitchFamily="34" charset="0"/>
                            </a:rPr>
                          </m:ctrlPr>
                        </m:fPr>
                        <m:num>
                          <m:r>
                            <a:rPr lang="en-US" sz="1300" b="0" i="1" smtClean="0">
                              <a:latin typeface="Cambria Math" panose="02040503050406030204" pitchFamily="18" charset="0"/>
                              <a:ea typeface="Calibri" panose="020F0502020204030204" pitchFamily="34" charset="0"/>
                              <a:cs typeface="Calibri" panose="020F0502020204030204" pitchFamily="34" charset="0"/>
                            </a:rPr>
                            <m:t>1</m:t>
                          </m:r>
                        </m:num>
                        <m:den>
                          <m:r>
                            <a:rPr lang="en-US" sz="1300" b="0" i="1" smtClean="0">
                              <a:latin typeface="Cambria Math" panose="02040503050406030204" pitchFamily="18" charset="0"/>
                              <a:ea typeface="Calibri" panose="020F0502020204030204" pitchFamily="34" charset="0"/>
                              <a:cs typeface="Calibri" panose="020F0502020204030204" pitchFamily="34" charset="0"/>
                            </a:rPr>
                            <m:t>2</m:t>
                          </m:r>
                          <m:r>
                            <a:rPr lang="en-US" sz="1300" b="0" i="1" smtClean="0">
                              <a:latin typeface="Cambria Math" panose="02040503050406030204" pitchFamily="18" charset="0"/>
                              <a:ea typeface="Calibri" panose="020F0502020204030204" pitchFamily="34" charset="0"/>
                              <a:cs typeface="Calibri" panose="020F0502020204030204" pitchFamily="34" charset="0"/>
                            </a:rPr>
                            <m:t>𝐿</m:t>
                          </m:r>
                        </m:den>
                      </m:f>
                      <m:rad>
                        <m:radPr>
                          <m:degHide m:val="on"/>
                          <m:ctrlPr>
                            <a:rPr lang="en-US" sz="1300" b="0" i="1" smtClean="0">
                              <a:latin typeface="Cambria Math" panose="02040503050406030204" pitchFamily="18" charset="0"/>
                              <a:ea typeface="Calibri" panose="020F0502020204030204" pitchFamily="34" charset="0"/>
                              <a:cs typeface="Calibri" panose="020F0502020204030204" pitchFamily="34" charset="0"/>
                            </a:rPr>
                          </m:ctrlPr>
                        </m:radPr>
                        <m:deg/>
                        <m:e>
                          <m:r>
                            <a:rPr lang="en-US" sz="1300" b="0" i="1" smtClean="0">
                              <a:latin typeface="Cambria Math" panose="02040503050406030204" pitchFamily="18" charset="0"/>
                              <a:ea typeface="Calibri" panose="020F0502020204030204" pitchFamily="34" charset="0"/>
                              <a:cs typeface="Calibri" panose="020F0502020204030204" pitchFamily="34" charset="0"/>
                            </a:rPr>
                            <m:t>𝑔</m:t>
                          </m:r>
                          <m:r>
                            <a:rPr lang="en-US" sz="1300" b="0" i="1" smtClean="0">
                              <a:latin typeface="Cambria Math" panose="02040503050406030204" pitchFamily="18" charset="0"/>
                              <a:ea typeface="Calibri" panose="020F0502020204030204" pitchFamily="34" charset="0"/>
                              <a:cs typeface="Calibri" panose="020F0502020204030204" pitchFamily="34" charset="0"/>
                            </a:rPr>
                            <m:t>h</m:t>
                          </m:r>
                        </m:e>
                      </m:rad>
                    </m:oMath>
                  </m:oMathPara>
                </a14:m>
                <a:endParaRPr lang="en-US" sz="1300" b="0" dirty="0">
                  <a:latin typeface="Calibri" panose="020F0502020204030204" pitchFamily="34" charset="0"/>
                  <a:ea typeface="Calibri" panose="020F0502020204030204" pitchFamily="34" charset="0"/>
                  <a:cs typeface="Calibri" panose="020F0502020204030204" pitchFamily="34" charset="0"/>
                </a:endParaRPr>
              </a:p>
              <a:p>
                <a:pPr>
                  <a:spcBef>
                    <a:spcPts val="400"/>
                  </a:spcBef>
                  <a:spcAft>
                    <a:spcPts val="400"/>
                  </a:spcAft>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a:spcBef>
                    <a:spcPts val="400"/>
                  </a:spcBef>
                  <a:spcAft>
                    <a:spcPts val="400"/>
                  </a:spcAft>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𝐿 = basin length</a:t>
                </a:r>
              </a:p>
              <a:p>
                <a:pPr>
                  <a:spcBef>
                    <a:spcPts val="400"/>
                  </a:spcBef>
                  <a:spcAft>
                    <a:spcPts val="400"/>
                  </a:spcAft>
                  <a:buClr>
                    <a:srgbClr val="006699"/>
                  </a:buClr>
                  <a:buSzPct val="80000"/>
                </a:pPr>
                <a:r>
                  <a:rPr lang="en-US" sz="13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1300" dirty="0">
                    <a:solidFill>
                      <a:srgbClr val="000000"/>
                    </a:solidFill>
                    <a:latin typeface="Calibri" panose="020F0502020204030204" pitchFamily="34" charset="0"/>
                    <a:ea typeface="Calibri" panose="020F0502020204030204" pitchFamily="34" charset="0"/>
                    <a:cs typeface="Calibri" panose="020F0502020204030204" pitchFamily="34" charset="0"/>
                  </a:rPr>
                  <a:t>g  </a:t>
                </a:r>
                <a:r>
                  <a:rPr lang="en-US" sz="13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gravitational acceleration </a:t>
                </a:r>
                <a:endParaRPr lang="en-US" sz="1300" dirty="0">
                  <a:latin typeface="Calibri" panose="020F0502020204030204" pitchFamily="34" charset="0"/>
                  <a:ea typeface="Calibri" panose="020F0502020204030204" pitchFamily="34" charset="0"/>
                  <a:cs typeface="Calibri" panose="020F0502020204030204" pitchFamily="34" charset="0"/>
                </a:endParaRPr>
              </a:p>
              <a:p>
                <a:pPr>
                  <a:spcBef>
                    <a:spcPts val="400"/>
                  </a:spcBef>
                  <a:spcAft>
                    <a:spcPts val="400"/>
                  </a:spcAft>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ℎ = water depth</a:t>
                </a:r>
              </a:p>
              <a:p>
                <a:pPr>
                  <a:spcBef>
                    <a:spcPts val="400"/>
                  </a:spcBef>
                  <a:spcAft>
                    <a:spcPts val="400"/>
                  </a:spcAft>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4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The period </a:t>
                </a:r>
                <a:r>
                  <a:rPr lang="en-US" sz="1300" i="1" dirty="0">
                    <a:latin typeface="Cambria Math" panose="02040503050406030204" pitchFamily="18" charset="0"/>
                    <a:ea typeface="Cambria Math" panose="02040503050406030204" pitchFamily="18" charset="0"/>
                    <a:cs typeface="Calibri" panose="020F0502020204030204" pitchFamily="34" charset="0"/>
                  </a:rPr>
                  <a:t>T = 1 / </a:t>
                </a:r>
                <a14:m>
                  <m:oMath xmlns:m="http://schemas.openxmlformats.org/officeDocument/2006/math">
                    <m:sSub>
                      <m:sSubPr>
                        <m:ctrlPr>
                          <a:rPr lang="en-US" sz="1300" i="1">
                            <a:latin typeface="Cambria Math" panose="02040503050406030204" pitchFamily="18" charset="0"/>
                            <a:ea typeface="Calibri" panose="020F0502020204030204" pitchFamily="34" charset="0"/>
                            <a:cs typeface="Calibri" panose="020F0502020204030204" pitchFamily="34" charset="0"/>
                          </a:rPr>
                        </m:ctrlPr>
                      </m:sSubPr>
                      <m:e>
                        <m:r>
                          <a:rPr lang="en-US" sz="1300" i="1">
                            <a:latin typeface="Cambria Math" panose="02040503050406030204" pitchFamily="18" charset="0"/>
                            <a:ea typeface="Calibri" panose="020F0502020204030204" pitchFamily="34" charset="0"/>
                            <a:cs typeface="Calibri" panose="020F0502020204030204" pitchFamily="34" charset="0"/>
                          </a:rPr>
                          <m:t>𝑓</m:t>
                        </m:r>
                      </m:e>
                      <m:sub>
                        <m:r>
                          <a:rPr lang="en-US" sz="1300" i="1">
                            <a:latin typeface="Cambria Math" panose="02040503050406030204" pitchFamily="18" charset="0"/>
                            <a:ea typeface="Calibri" panose="020F0502020204030204" pitchFamily="34" charset="0"/>
                            <a:cs typeface="Calibri" panose="020F0502020204030204" pitchFamily="34" charset="0"/>
                          </a:rPr>
                          <m:t>1</m:t>
                        </m:r>
                      </m:sub>
                    </m:sSub>
                  </m:oMath>
                </a14:m>
                <a:endParaRPr lang="en-US" sz="1300" dirty="0">
                  <a:ea typeface="Calibri" panose="020F0502020204030204" pitchFamily="34" charset="0"/>
                  <a:cs typeface="Calibri" panose="020F0502020204030204" pitchFamily="34" charset="0"/>
                </a:endParaRPr>
              </a:p>
              <a:p>
                <a:pPr marL="285750" indent="-285750">
                  <a:spcBef>
                    <a:spcPts val="400"/>
                  </a:spcBef>
                  <a:spcAft>
                    <a:spcPts val="400"/>
                  </a:spcAft>
                  <a:buClr>
                    <a:srgbClr val="006699"/>
                  </a:buClr>
                  <a:buSzPct val="80000"/>
                  <a:buFont typeface="Arial" panose="020B0604020202020204" pitchFamily="34" charset="0"/>
                  <a:buChar char="•"/>
                </a:pPr>
                <a:r>
                  <a:rPr lang="en-US" sz="1300" dirty="0">
                    <a:ea typeface="Calibri" panose="020F0502020204030204" pitchFamily="34" charset="0"/>
                    <a:cs typeface="Calibri" panose="020F0502020204030204" pitchFamily="34" charset="0"/>
                  </a:rPr>
                  <a:t>Lake Geneva has a period </a:t>
                </a:r>
                <a:r>
                  <a:rPr lang="en-US" sz="1300" i="1" dirty="0">
                    <a:latin typeface="Cambria Math" panose="02040503050406030204" pitchFamily="18" charset="0"/>
                    <a:ea typeface="Cambria Math" panose="02040503050406030204" pitchFamily="18" charset="0"/>
                    <a:cs typeface="Calibri" panose="020F0502020204030204" pitchFamily="34" charset="0"/>
                  </a:rPr>
                  <a:t>T</a:t>
                </a:r>
                <a:r>
                  <a:rPr lang="en-US" sz="1300" dirty="0">
                    <a:ea typeface="Calibri" panose="020F0502020204030204" pitchFamily="34" charset="0"/>
                    <a:cs typeface="Calibri" panose="020F0502020204030204" pitchFamily="34" charset="0"/>
                  </a:rPr>
                  <a:t> </a:t>
                </a:r>
                <a:r>
                  <a:rPr lang="en-US" sz="1300" dirty="0"/>
                  <a:t>≈ 73 minutes</a:t>
                </a:r>
              </a:p>
              <a:p>
                <a:pPr marL="285750" indent="-285750">
                  <a:spcBef>
                    <a:spcPts val="400"/>
                  </a:spcBef>
                  <a:spcAft>
                    <a:spcPts val="400"/>
                  </a:spcAft>
                  <a:buClr>
                    <a:srgbClr val="006699"/>
                  </a:buClr>
                  <a:buSzPct val="80000"/>
                  <a:buFont typeface="Arial" panose="020B0604020202020204" pitchFamily="34" charset="0"/>
                  <a:buChar char="•"/>
                </a:pPr>
                <a:r>
                  <a:rPr lang="en-US" sz="1300" dirty="0"/>
                  <a:t>Typical seiche amplitudes in Lake Geneva:</a:t>
                </a:r>
              </a:p>
              <a:p>
                <a:pPr marL="742950" lvl="1" indent="-285750">
                  <a:spcBef>
                    <a:spcPts val="400"/>
                  </a:spcBef>
                  <a:spcAft>
                    <a:spcPts val="400"/>
                  </a:spcAft>
                  <a:buClr>
                    <a:srgbClr val="006699"/>
                  </a:buClr>
                  <a:buSzPct val="80000"/>
                  <a:buFont typeface="Arial" panose="020B0604020202020204" pitchFamily="34" charset="0"/>
                  <a:buChar char="•"/>
                </a:pPr>
                <a:r>
                  <a:rPr lang="en-US" sz="1300" dirty="0"/>
                  <a:t>5–20 cm under normal conditions</a:t>
                </a:r>
              </a:p>
              <a:p>
                <a:pPr marL="742950" lvl="1" indent="-285750">
                  <a:spcBef>
                    <a:spcPts val="400"/>
                  </a:spcBef>
                  <a:spcAft>
                    <a:spcPts val="400"/>
                  </a:spcAft>
                  <a:buClr>
                    <a:srgbClr val="006699"/>
                  </a:buClr>
                  <a:buSzPct val="80000"/>
                  <a:buFont typeface="Arial" panose="020B0604020202020204" pitchFamily="34" charset="0"/>
                  <a:buChar char="•"/>
                </a:pPr>
                <a:r>
                  <a:rPr lang="en-US" sz="1300" dirty="0"/>
                  <a:t>Occasionally 50 cm or more</a:t>
                </a:r>
              </a:p>
              <a:p>
                <a:pPr marL="285750" indent="-285750">
                  <a:spcBef>
                    <a:spcPts val="400"/>
                  </a:spcBef>
                  <a:spcAft>
                    <a:spcPts val="400"/>
                  </a:spcAft>
                  <a:buClr>
                    <a:srgbClr val="006699"/>
                  </a:buClr>
                  <a:buSzPct val="80000"/>
                  <a:buFont typeface="Arial" panose="020B0604020202020204" pitchFamily="34" charset="0"/>
                  <a:buChar char="•"/>
                </a:pPr>
                <a:endParaRPr lang="en-US" sz="1300" dirty="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09273CD9-1FB2-22C7-A12E-4827BEBC15F3}"/>
                  </a:ext>
                </a:extLst>
              </p:cNvPr>
              <p:cNvSpPr txBox="1">
                <a:spLocks noRot="1" noChangeAspect="1" noMove="1" noResize="1" noEditPoints="1" noAdjustHandles="1" noChangeArrowheads="1" noChangeShapeType="1" noTextEdit="1"/>
              </p:cNvSpPr>
              <p:nvPr/>
            </p:nvSpPr>
            <p:spPr>
              <a:xfrm>
                <a:off x="381000" y="1371600"/>
                <a:ext cx="3276600" cy="4396140"/>
              </a:xfrm>
              <a:prstGeom prst="rect">
                <a:avLst/>
              </a:prstGeom>
              <a:blipFill>
                <a:blip r:embed="rId3"/>
                <a:stretch>
                  <a:fillRect t="-13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8790576C-C796-A25D-4C34-7BA7A5C23A43}"/>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Seiche</a:t>
            </a:r>
          </a:p>
        </p:txBody>
      </p:sp>
      <p:sp>
        <p:nvSpPr>
          <p:cNvPr id="2" name="Google Shape;447;p45">
            <a:extLst>
              <a:ext uri="{FF2B5EF4-FFF2-40B4-BE49-F238E27FC236}">
                <a16:creationId xmlns:a16="http://schemas.microsoft.com/office/drawing/2014/main" id="{AC134BF5-D937-3BCD-3490-FFC23A08A874}"/>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1027" name="Picture 3" descr="Satellite image of Lake Geneva, 2002.">
            <a:extLst>
              <a:ext uri="{FF2B5EF4-FFF2-40B4-BE49-F238E27FC236}">
                <a16:creationId xmlns:a16="http://schemas.microsoft.com/office/drawing/2014/main" id="{92484EF3-E714-16AF-82BD-D80EC21C1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371600"/>
            <a:ext cx="3479800" cy="2715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4EE138-3502-3E5F-7EFF-9E30196DF8C1}"/>
              </a:ext>
            </a:extLst>
          </p:cNvPr>
          <p:cNvSpPr txBox="1"/>
          <p:nvPr/>
        </p:nvSpPr>
        <p:spPr>
          <a:xfrm>
            <a:off x="4819822" y="4661419"/>
            <a:ext cx="3733800" cy="292388"/>
          </a:xfrm>
          <a:prstGeom prst="rect">
            <a:avLst/>
          </a:prstGeom>
          <a:noFill/>
        </p:spPr>
        <p:txBody>
          <a:bodyPr wrap="square" rtlCol="0">
            <a:spAutoFit/>
          </a:bodyPr>
          <a:lstStyle/>
          <a:p>
            <a:r>
              <a:rPr lang="en-US" sz="1300" dirty="0"/>
              <a:t>https://earth.esa.int/eogateway/gallery/lake-geneva</a:t>
            </a:r>
          </a:p>
        </p:txBody>
      </p:sp>
    </p:spTree>
    <p:extLst>
      <p:ext uri="{BB962C8B-B14F-4D97-AF65-F5344CB8AC3E}">
        <p14:creationId xmlns:p14="http://schemas.microsoft.com/office/powerpoint/2010/main" val="1084776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79FA-CA18-D33F-195B-8BC0E19054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4AB34F-2FCF-947F-7027-A454ED3D100D}"/>
              </a:ext>
            </a:extLst>
          </p:cNvPr>
          <p:cNvSpPr txBox="1"/>
          <p:nvPr/>
        </p:nvSpPr>
        <p:spPr>
          <a:xfrm>
            <a:off x="609600" y="3115360"/>
            <a:ext cx="6324600" cy="1310615"/>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Diamond buckling left &amp; elephant foot buckling right</a:t>
            </a:r>
          </a:p>
          <a:p>
            <a:pPr marL="285750" indent="-285750">
              <a:spcBef>
                <a:spcPts val="600"/>
              </a:spcBef>
              <a:spcAft>
                <a:spcPts val="400"/>
              </a:spcAft>
              <a:buClr>
                <a:srgbClr val="006699"/>
              </a:buClr>
              <a:buSzPct val="80000"/>
              <a:buFont typeface="Arial" panose="020B0604020202020204" pitchFamily="34" charset="0"/>
              <a:buChar char="•"/>
            </a:pPr>
            <a:r>
              <a:rPr lang="en-US" sz="1250" dirty="0"/>
              <a:t>The sloshing wave creates localized pressure at the top of the shell. If the shell is too thin, the "slap" of the wave can cause elephant foot buckling or diamond buckling at the top</a:t>
            </a:r>
          </a:p>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https://www.researchgate.net/publication/267156935_Reliability_of_Base-Isolated_Liquid_Storage_Tanks_under_Horizontal_Base_Excitation/figures</a:t>
            </a:r>
          </a:p>
        </p:txBody>
      </p:sp>
      <p:sp>
        <p:nvSpPr>
          <p:cNvPr id="5" name="Rectangle 4">
            <a:extLst>
              <a:ext uri="{FF2B5EF4-FFF2-40B4-BE49-F238E27FC236}">
                <a16:creationId xmlns:a16="http://schemas.microsoft.com/office/drawing/2014/main" id="{51D98F03-4097-9B98-9172-E15E8E8D8FD5}"/>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Buckling &amp; Damping Notes</a:t>
            </a:r>
          </a:p>
        </p:txBody>
      </p:sp>
      <p:sp>
        <p:nvSpPr>
          <p:cNvPr id="2" name="Google Shape;447;p45">
            <a:extLst>
              <a:ext uri="{FF2B5EF4-FFF2-40B4-BE49-F238E27FC236}">
                <a16:creationId xmlns:a16="http://schemas.microsoft.com/office/drawing/2014/main" id="{B172DCAC-A616-3252-6011-12D67437C029}"/>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3075" name="Picture 3" descr="elephant foot buckling of tanks ...">
            <a:extLst>
              <a:ext uri="{FF2B5EF4-FFF2-40B4-BE49-F238E27FC236}">
                <a16:creationId xmlns:a16="http://schemas.microsoft.com/office/drawing/2014/main" id="{DB1699E3-0D61-9B3D-E9D6-19BD68844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84" y="1304925"/>
            <a:ext cx="35433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0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CE3A0-B363-F33A-05D3-4FAEE8E086E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FE9E82-20AA-9036-0B9F-0122EBD33382}"/>
              </a:ext>
            </a:extLst>
          </p:cNvPr>
          <p:cNvSpPr txBox="1"/>
          <p:nvPr/>
        </p:nvSpPr>
        <p:spPr>
          <a:xfrm>
            <a:off x="876300" y="3819110"/>
            <a:ext cx="7391400" cy="2721258"/>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Floating roofs eliminate the free liquid surface, effectively suppressing convective sloshing loads that are a primary cause of earthquake-related tank damage such as roof seal fires and liquid overflow</a:t>
            </a:r>
          </a:p>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However, they increase the impulsive hydrodynamic loads on the tank shell and foundation, since more of the liquid mass moves rigidly with the shell rather than sloshing independently</a:t>
            </a:r>
          </a:p>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The roof structure itself becomes a seismic vulnerability — support legs, seals, drains, and rolling ladders are all susceptible to earthquake damage, and a sunken floating roof can trigger a catastrophic full-surface fire</a:t>
            </a:r>
          </a:p>
          <a:p>
            <a:pPr marL="285750" indent="-285750">
              <a:spcBef>
                <a:spcPts val="600"/>
              </a:spcBef>
              <a:spcAft>
                <a:spcPts val="400"/>
              </a:spcAft>
              <a:buClr>
                <a:srgbClr val="006699"/>
              </a:buClr>
              <a:buSzPct val="80000"/>
              <a:buFont typeface="Arial" panose="020B0604020202020204" pitchFamily="34" charset="0"/>
              <a:buChar char="•"/>
            </a:pPr>
            <a:r>
              <a:rPr lang="en-US" sz="1250" dirty="0">
                <a:latin typeface="Calibri" panose="020F0502020204030204" pitchFamily="34" charset="0"/>
                <a:ea typeface="Calibri" panose="020F0502020204030204" pitchFamily="34" charset="0"/>
                <a:cs typeface="Calibri" panose="020F0502020204030204" pitchFamily="34" charset="0"/>
              </a:rPr>
              <a:t>Overall, floating roofs represent a trade-off rather than a net seismic improvement, and design standards such as API 650 Appendix E require special seismic detailing to manage their unique failure modes in earthquake-prone locations</a:t>
            </a:r>
          </a:p>
          <a:p>
            <a:pPr marL="285750" indent="-285750">
              <a:spcBef>
                <a:spcPts val="600"/>
              </a:spcBef>
              <a:spcAft>
                <a:spcPts val="400"/>
              </a:spcAft>
              <a:buClr>
                <a:srgbClr val="006699"/>
              </a:buClr>
              <a:buSzPct val="80000"/>
              <a:buFont typeface="Arial" panose="020B0604020202020204" pitchFamily="34" charset="0"/>
              <a:buChar char="•"/>
            </a:pPr>
            <a:r>
              <a:rPr lang="en-US" sz="1150" dirty="0">
                <a:latin typeface="Calibri" panose="020F0502020204030204" pitchFamily="34" charset="0"/>
                <a:ea typeface="Calibri" panose="020F0502020204030204" pitchFamily="34" charset="0"/>
                <a:cs typeface="Calibri" panose="020F0502020204030204" pitchFamily="34" charset="0"/>
              </a:rPr>
              <a:t>https://www.instagram.com/p/DNDq7hnhnGf/</a:t>
            </a:r>
          </a:p>
        </p:txBody>
      </p:sp>
      <p:sp>
        <p:nvSpPr>
          <p:cNvPr id="5" name="Rectangle 4">
            <a:extLst>
              <a:ext uri="{FF2B5EF4-FFF2-40B4-BE49-F238E27FC236}">
                <a16:creationId xmlns:a16="http://schemas.microsoft.com/office/drawing/2014/main" id="{F339BA94-AE2F-8310-E81A-7DE329AD9738}"/>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Tank Roofs</a:t>
            </a:r>
          </a:p>
        </p:txBody>
      </p:sp>
      <p:sp>
        <p:nvSpPr>
          <p:cNvPr id="2" name="Google Shape;447;p45">
            <a:extLst>
              <a:ext uri="{FF2B5EF4-FFF2-40B4-BE49-F238E27FC236}">
                <a16:creationId xmlns:a16="http://schemas.microsoft.com/office/drawing/2014/main" id="{66A6D74D-5292-6CAA-AB71-ADF9EB4AAEC2}"/>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8" name="Picture 7">
            <a:extLst>
              <a:ext uri="{FF2B5EF4-FFF2-40B4-BE49-F238E27FC236}">
                <a16:creationId xmlns:a16="http://schemas.microsoft.com/office/drawing/2014/main" id="{2B0169A0-ADF3-C526-413B-DBA170CD7AB5}"/>
              </a:ext>
            </a:extLst>
          </p:cNvPr>
          <p:cNvPicPr>
            <a:picLocks noChangeAspect="1"/>
          </p:cNvPicPr>
          <p:nvPr/>
        </p:nvPicPr>
        <p:blipFill>
          <a:blip r:embed="rId3"/>
          <a:stretch>
            <a:fillRect/>
          </a:stretch>
        </p:blipFill>
        <p:spPr>
          <a:xfrm>
            <a:off x="1752600" y="1678261"/>
            <a:ext cx="4190476" cy="1657143"/>
          </a:xfrm>
          <a:prstGeom prst="rect">
            <a:avLst/>
          </a:prstGeom>
        </p:spPr>
      </p:pic>
      <p:sp>
        <p:nvSpPr>
          <p:cNvPr id="9" name="TextBox 8">
            <a:extLst>
              <a:ext uri="{FF2B5EF4-FFF2-40B4-BE49-F238E27FC236}">
                <a16:creationId xmlns:a16="http://schemas.microsoft.com/office/drawing/2014/main" id="{212B01D9-EFB2-419F-68D6-4C7157B7B3B2}"/>
              </a:ext>
            </a:extLst>
          </p:cNvPr>
          <p:cNvSpPr txBox="1"/>
          <p:nvPr/>
        </p:nvSpPr>
        <p:spPr>
          <a:xfrm>
            <a:off x="2056876" y="1089845"/>
            <a:ext cx="3886200" cy="323165"/>
          </a:xfrm>
          <a:prstGeom prst="rect">
            <a:avLst/>
          </a:prstGeom>
          <a:noFill/>
        </p:spPr>
        <p:txBody>
          <a:bodyPr wrap="square" rtlCol="0">
            <a:spAutoFit/>
          </a:bodyPr>
          <a:lstStyle/>
          <a:p>
            <a:pPr algn="ctr"/>
            <a:r>
              <a:rPr lang="en-US" sz="1500" dirty="0"/>
              <a:t>Fixed Roof                           Floating Roof</a:t>
            </a:r>
          </a:p>
        </p:txBody>
      </p:sp>
    </p:spTree>
    <p:extLst>
      <p:ext uri="{BB962C8B-B14F-4D97-AF65-F5344CB8AC3E}">
        <p14:creationId xmlns:p14="http://schemas.microsoft.com/office/powerpoint/2010/main" val="363019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5D0D-FBBE-1E9E-4D31-E088E20ED3F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CB1847-C3C4-6EE2-848E-BE1252329FD7}"/>
              </a:ext>
            </a:extLst>
          </p:cNvPr>
          <p:cNvSpPr txBox="1"/>
          <p:nvPr/>
        </p:nvSpPr>
        <p:spPr>
          <a:xfrm>
            <a:off x="228600" y="1295400"/>
            <a:ext cx="4934737" cy="5350183"/>
          </a:xfrm>
          <a:prstGeom prst="rect">
            <a:avLst/>
          </a:prstGeom>
          <a:noFill/>
        </p:spPr>
        <p:txBody>
          <a:bodyPr wrap="square" rtlCol="0">
            <a:spAutoFit/>
          </a:bodyPr>
          <a:lstStyle/>
          <a:p>
            <a:pPr>
              <a:spcBef>
                <a:spcPts val="600"/>
              </a:spcBef>
              <a:spcAft>
                <a:spcPts val="400"/>
              </a:spcAft>
              <a:buClr>
                <a:srgbClr val="006699"/>
              </a:buClr>
              <a:buSzPct val="80000"/>
            </a:pPr>
            <a:endParaRPr lang="en-US" sz="125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Sloshing effects are calculated using a lower damping value (usually 0.5%) compared to the structural impulsive mass (5%), because liquid friction is much lower than structural damping</a:t>
            </a:r>
          </a:p>
          <a:p>
            <a:pPr marL="285750" indent="-285750">
              <a:spcBef>
                <a:spcPts val="600"/>
              </a:spcBef>
              <a:spcAft>
                <a:spcPts val="400"/>
              </a:spcAft>
              <a:buClr>
                <a:srgbClr val="006699"/>
              </a:buClr>
              <a:buSzPct val="80000"/>
              <a:buFont typeface="Arial" panose="020B0604020202020204" pitchFamily="34" charset="0"/>
              <a:buChar char="•"/>
            </a:pPr>
            <a:r>
              <a:rPr lang="en-US" sz="1250" dirty="0"/>
              <a:t>Liquids like Liquefied Natural Gas (LNG) and water have very low kinematic viscosity, leading to minimal internal friction during oscillation</a:t>
            </a:r>
          </a:p>
          <a:p>
            <a:pPr marL="285750" indent="-285750">
              <a:spcBef>
                <a:spcPts val="600"/>
              </a:spcBef>
              <a:spcAft>
                <a:spcPts val="400"/>
              </a:spcAft>
              <a:buClr>
                <a:srgbClr val="006699"/>
              </a:buClr>
              <a:buSzPct val="80000"/>
              <a:buFont typeface="Arial" panose="020B0604020202020204" pitchFamily="34" charset="0"/>
              <a:buChar char="•"/>
            </a:pPr>
            <a:r>
              <a:rPr lang="en-US" sz="1250" dirty="0"/>
              <a:t>The 0.5% damping value is a realistic or even slightly conservative estimate for the convective (sloshing) component for low viscosity liquids</a:t>
            </a:r>
          </a:p>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High-Viscosity Liquids (Crude Oil): Heavier crude oils possess higher kinematic viscosity, which increases energy dissipation as the liquid layers slide against each other and the tank walls</a:t>
            </a:r>
          </a:p>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For these "heavy" contents, the actual damping may be slightly higher than 0.5%, though design codes like API 650 often maintain the lower value to ensure a conservative safety margin for wave height and freeboard requirements</a:t>
            </a:r>
          </a:p>
          <a:p>
            <a:pPr marL="285750" indent="-285750">
              <a:spcBef>
                <a:spcPts val="600"/>
              </a:spcBef>
              <a:spcAft>
                <a:spcPts val="400"/>
              </a:spcAft>
              <a:buClr>
                <a:srgbClr val="006699"/>
              </a:buClr>
              <a:buSzPct val="80000"/>
              <a:buFont typeface="Arial" panose="020B0604020202020204" pitchFamily="34" charset="0"/>
              <a:buChar char="•"/>
            </a:pPr>
            <a:r>
              <a:rPr lang="en-US" sz="1250" dirty="0">
                <a:ea typeface="Calibri" panose="020F0502020204030204" pitchFamily="34" charset="0"/>
                <a:cs typeface="Calibri" panose="020F0502020204030204" pitchFamily="34" charset="0"/>
              </a:rPr>
              <a:t>Internal Baffles act as "energy sinks" by forcing the liquid through small openings or around obstructions, artificially increasing the damping ratio far beyond the natural 0.5%</a:t>
            </a:r>
          </a:p>
          <a:p>
            <a:pPr marL="285750" indent="-285750">
              <a:spcBef>
                <a:spcPts val="600"/>
              </a:spcBef>
              <a:spcAft>
                <a:spcPts val="400"/>
              </a:spcAft>
              <a:buClr>
                <a:srgbClr val="006699"/>
              </a:buClr>
              <a:buSzPct val="80000"/>
              <a:buFont typeface="Arial" panose="020B0604020202020204" pitchFamily="34" charset="0"/>
              <a:buChar char="•"/>
            </a:pPr>
            <a:endParaRPr lang="en-US" sz="1250" dirty="0">
              <a:ea typeface="Calibri" panose="020F0502020204030204" pitchFamily="34" charset="0"/>
              <a:cs typeface="Calibri" panose="020F0502020204030204" pitchFamily="34" charset="0"/>
            </a:endParaRPr>
          </a:p>
          <a:p>
            <a:pPr marL="285750" indent="-285750">
              <a:spcBef>
                <a:spcPts val="600"/>
              </a:spcBef>
              <a:spcAft>
                <a:spcPts val="400"/>
              </a:spcAft>
              <a:buClr>
                <a:srgbClr val="006699"/>
              </a:buClr>
              <a:buSzPct val="80000"/>
              <a:buFont typeface="Arial" panose="020B0604020202020204" pitchFamily="34" charset="0"/>
              <a:buChar char="•"/>
            </a:pPr>
            <a:endParaRPr lang="en-US" sz="1250" dirty="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ECD9187-CE8C-7FC0-6AB2-0338E1675D76}"/>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Damping Notes</a:t>
            </a:r>
          </a:p>
        </p:txBody>
      </p:sp>
      <p:sp>
        <p:nvSpPr>
          <p:cNvPr id="2" name="Google Shape;447;p45">
            <a:extLst>
              <a:ext uri="{FF2B5EF4-FFF2-40B4-BE49-F238E27FC236}">
                <a16:creationId xmlns:a16="http://schemas.microsoft.com/office/drawing/2014/main" id="{07F1C121-9E84-1261-A982-C7132BC1CA47}"/>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EFB59772-8CB3-5F0F-07A6-C4719265E904}"/>
              </a:ext>
            </a:extLst>
          </p:cNvPr>
          <p:cNvPicPr>
            <a:picLocks noChangeAspect="1"/>
          </p:cNvPicPr>
          <p:nvPr/>
        </p:nvPicPr>
        <p:blipFill>
          <a:blip r:embed="rId3"/>
          <a:stretch>
            <a:fillRect/>
          </a:stretch>
        </p:blipFill>
        <p:spPr>
          <a:xfrm>
            <a:off x="6172200" y="1371600"/>
            <a:ext cx="1885714" cy="2761905"/>
          </a:xfrm>
          <a:prstGeom prst="rect">
            <a:avLst/>
          </a:prstGeom>
        </p:spPr>
      </p:pic>
      <p:sp>
        <p:nvSpPr>
          <p:cNvPr id="8" name="TextBox 7">
            <a:extLst>
              <a:ext uri="{FF2B5EF4-FFF2-40B4-BE49-F238E27FC236}">
                <a16:creationId xmlns:a16="http://schemas.microsoft.com/office/drawing/2014/main" id="{88081337-365B-3F3E-DC9E-C2310C2ACB6A}"/>
              </a:ext>
            </a:extLst>
          </p:cNvPr>
          <p:cNvSpPr txBox="1"/>
          <p:nvPr/>
        </p:nvSpPr>
        <p:spPr>
          <a:xfrm>
            <a:off x="6324600" y="4572000"/>
            <a:ext cx="1752600" cy="477054"/>
          </a:xfrm>
          <a:prstGeom prst="rect">
            <a:avLst/>
          </a:prstGeom>
          <a:noFill/>
        </p:spPr>
        <p:txBody>
          <a:bodyPr wrap="square" rtlCol="0">
            <a:spAutoFit/>
          </a:bodyPr>
          <a:lstStyle/>
          <a:p>
            <a:r>
              <a:rPr lang="en-US" sz="1250" dirty="0"/>
              <a:t>Annular Ring Baffles</a:t>
            </a:r>
            <a:br>
              <a:rPr lang="en-US" sz="1250" dirty="0"/>
            </a:br>
            <a:r>
              <a:rPr lang="en-US" sz="1250" dirty="0"/>
              <a:t>NASA SP 8031</a:t>
            </a:r>
          </a:p>
        </p:txBody>
      </p:sp>
    </p:spTree>
    <p:extLst>
      <p:ext uri="{BB962C8B-B14F-4D97-AF65-F5344CB8AC3E}">
        <p14:creationId xmlns:p14="http://schemas.microsoft.com/office/powerpoint/2010/main" val="4227647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5C971-E6BF-C708-80FF-5D06163DD2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B6D2A4-D910-0C26-6E95-0386F5EF59AC}"/>
              </a:ext>
            </a:extLst>
          </p:cNvPr>
          <p:cNvSpPr txBox="1"/>
          <p:nvPr/>
        </p:nvSpPr>
        <p:spPr>
          <a:xfrm>
            <a:off x="533400" y="1359031"/>
            <a:ext cx="4191000" cy="2133918"/>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t>Water towers are not just tanks — they are flexible structures</a:t>
            </a:r>
          </a:p>
          <a:p>
            <a:pPr marL="285750" indent="-285750">
              <a:spcBef>
                <a:spcPts val="600"/>
              </a:spcBef>
              <a:spcAft>
                <a:spcPts val="400"/>
              </a:spcAft>
              <a:buClr>
                <a:srgbClr val="006699"/>
              </a:buClr>
              <a:buSzPct val="80000"/>
              <a:buFont typeface="Arial" panose="020B0604020202020204" pitchFamily="34" charset="0"/>
              <a:buChar char="•"/>
            </a:pPr>
            <a:r>
              <a:rPr lang="en-US" sz="1250" dirty="0"/>
              <a:t>Tank mass is elevated </a:t>
            </a:r>
          </a:p>
          <a:p>
            <a:pPr marL="285750" indent="-285750">
              <a:spcBef>
                <a:spcPts val="600"/>
              </a:spcBef>
              <a:spcAft>
                <a:spcPts val="400"/>
              </a:spcAft>
              <a:buClr>
                <a:srgbClr val="006699"/>
              </a:buClr>
              <a:buSzPct val="80000"/>
              <a:buFont typeface="Arial" panose="020B0604020202020204" pitchFamily="34" charset="0"/>
              <a:buChar char="•"/>
            </a:pPr>
            <a:r>
              <a:rPr lang="en-US" sz="1250" dirty="0"/>
              <a:t>Tower acts like a cantilever </a:t>
            </a:r>
          </a:p>
          <a:p>
            <a:pPr marL="285750" indent="-285750">
              <a:spcBef>
                <a:spcPts val="600"/>
              </a:spcBef>
              <a:spcAft>
                <a:spcPts val="400"/>
              </a:spcAft>
              <a:buClr>
                <a:srgbClr val="006699"/>
              </a:buClr>
              <a:buSzPct val="80000"/>
              <a:buFont typeface="Arial" panose="020B0604020202020204" pitchFamily="34" charset="0"/>
              <a:buChar char="•"/>
            </a:pPr>
            <a:r>
              <a:rPr lang="en-US" sz="1250" dirty="0"/>
              <a:t>Strong dynamic amplification </a:t>
            </a:r>
          </a:p>
          <a:p>
            <a:pPr marL="285750" indent="-285750">
              <a:spcBef>
                <a:spcPts val="600"/>
              </a:spcBef>
              <a:spcAft>
                <a:spcPts val="400"/>
              </a:spcAft>
              <a:buClr>
                <a:srgbClr val="006699"/>
              </a:buClr>
              <a:buSzPct val="80000"/>
              <a:buFont typeface="Arial" panose="020B0604020202020204" pitchFamily="34" charset="0"/>
              <a:buChar char="•"/>
            </a:pPr>
            <a:r>
              <a:rPr lang="en-US" sz="1250" dirty="0"/>
              <a:t>Governing behavior = structure + fluid coupling</a:t>
            </a:r>
          </a:p>
          <a:p>
            <a:pPr marL="285750" indent="-285750">
              <a:spcBef>
                <a:spcPts val="6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CDF191D-565B-D354-D523-3B0B1BE364F5}"/>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Water Towers</a:t>
            </a:r>
          </a:p>
        </p:txBody>
      </p:sp>
      <p:sp>
        <p:nvSpPr>
          <p:cNvPr id="2" name="Google Shape;447;p45">
            <a:extLst>
              <a:ext uri="{FF2B5EF4-FFF2-40B4-BE49-F238E27FC236}">
                <a16:creationId xmlns:a16="http://schemas.microsoft.com/office/drawing/2014/main" id="{7A87B7E2-9F61-65BD-B562-97C8ACED65F5}"/>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1026" name="Picture 2">
            <a:extLst>
              <a:ext uri="{FF2B5EF4-FFF2-40B4-BE49-F238E27FC236}">
                <a16:creationId xmlns:a16="http://schemas.microsoft.com/office/drawing/2014/main" id="{7C459231-B6B9-D34E-275D-9AA4C0E89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23145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0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B3CF-313E-FC07-7975-B86A37BF854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D0EA6F-CDCA-4C44-6CFB-F555E00C8671}"/>
                  </a:ext>
                </a:extLst>
              </p:cNvPr>
              <p:cNvSpPr txBox="1"/>
              <p:nvPr/>
            </p:nvSpPr>
            <p:spPr>
              <a:xfrm>
                <a:off x="533400" y="1359031"/>
                <a:ext cx="6324600" cy="4975529"/>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250" dirty="0"/>
                  <a:t>Key Assumptions</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Shaft is linearly elastic, uniform cross-section</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Tank is rigid (no shell flexibility)</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Soil is rigid (fixed base) — for soft soils, soil-structure interaction reduces </a:t>
                </a:r>
                <a14:m>
                  <m:oMath xmlns:m="http://schemas.openxmlformats.org/officeDocument/2006/math">
                    <m:sSub>
                      <m:sSubPr>
                        <m:ctrlPr>
                          <a:rPr lang="ar-AE" sz="1250" i="1">
                            <a:latin typeface="Cambria Math" panose="02040503050406030204" pitchFamily="18" charset="0"/>
                          </a:rPr>
                        </m:ctrlPr>
                      </m:sSubPr>
                      <m:e>
                        <m:r>
                          <a:rPr lang="ar-AE" sz="1250" b="0" i="1" smtClean="0">
                            <a:latin typeface="Cambria Math" panose="02040503050406030204" pitchFamily="18" charset="0"/>
                          </a:rPr>
                          <m:t>𝑓</m:t>
                        </m:r>
                      </m:e>
                      <m:sub>
                        <m:r>
                          <a:rPr lang="ar-AE" sz="1250" b="0" i="1" smtClean="0">
                            <a:latin typeface="Cambria Math" panose="02040503050406030204" pitchFamily="18" charset="0"/>
                          </a:rPr>
                          <m:t>𝑛</m:t>
                        </m:r>
                      </m:sub>
                    </m:sSub>
                  </m:oMath>
                </a14:m>
                <a:r>
                  <a:rPr lang="en-US" sz="1250" dirty="0"/>
                  <a:t> further </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Small-amplitude vibration (linear regime)</a:t>
                </a:r>
              </a:p>
              <a:p>
                <a:pPr marL="285750" indent="-285750">
                  <a:spcBef>
                    <a:spcPts val="400"/>
                  </a:spcBef>
                  <a:spcAft>
                    <a:spcPts val="400"/>
                  </a:spcAft>
                  <a:buClr>
                    <a:srgbClr val="006699"/>
                  </a:buClr>
                  <a:buSzPct val="80000"/>
                  <a:buFont typeface="Arial" panose="020B0604020202020204" pitchFamily="34" charset="0"/>
                  <a:buChar char="•"/>
                </a:pPr>
                <a:endParaRPr lang="en-US" sz="1250" dirty="0"/>
              </a:p>
              <a:p>
                <a:pPr marL="285750" indent="-285750">
                  <a:spcBef>
                    <a:spcPts val="400"/>
                  </a:spcBef>
                  <a:spcAft>
                    <a:spcPts val="400"/>
                  </a:spcAft>
                  <a:buClr>
                    <a:srgbClr val="006699"/>
                  </a:buClr>
                  <a:buSzPct val="80000"/>
                  <a:buFont typeface="Arial" panose="020B0604020202020204" pitchFamily="34" charset="0"/>
                  <a:buChar char="•"/>
                </a:pPr>
                <a:r>
                  <a:rPr lang="en-US" sz="1250" dirty="0"/>
                  <a:t>The fundamental frequency is</a:t>
                </a:r>
              </a:p>
              <a:p>
                <a:pPr>
                  <a:spcBef>
                    <a:spcPts val="400"/>
                  </a:spcBef>
                  <a:spcAft>
                    <a:spcPts val="400"/>
                  </a:spcAft>
                  <a:buClr>
                    <a:srgbClr val="006699"/>
                  </a:buClr>
                  <a:buSzPct val="80000"/>
                </a:pPr>
                <a:endParaRPr lang="en-US" sz="1250" dirty="0"/>
              </a:p>
              <a:p>
                <a:pPr>
                  <a:spcBef>
                    <a:spcPts val="400"/>
                  </a:spcBef>
                  <a:spcAft>
                    <a:spcPts val="400"/>
                  </a:spcAft>
                  <a:buClr>
                    <a:srgbClr val="006699"/>
                  </a:buClr>
                  <a:buSzPct val="80000"/>
                </a:pPr>
                <a:r>
                  <a:rPr lang="en-US" sz="1250" dirty="0"/>
                  <a:t>	</a:t>
                </a:r>
                <a14:m>
                  <m:oMath xmlns:m="http://schemas.openxmlformats.org/officeDocument/2006/math">
                    <m:sSub>
                      <m:sSubPr>
                        <m:ctrlPr>
                          <a:rPr lang="en-US" sz="1450" b="0" i="1" smtClean="0">
                            <a:latin typeface="Cambria Math" panose="02040503050406030204" pitchFamily="18" charset="0"/>
                          </a:rPr>
                        </m:ctrlPr>
                      </m:sSubPr>
                      <m:e>
                        <m:r>
                          <a:rPr lang="en-US" sz="1450" b="0" i="1" smtClean="0">
                            <a:latin typeface="Cambria Math" panose="02040503050406030204" pitchFamily="18" charset="0"/>
                          </a:rPr>
                          <m:t>𝑓</m:t>
                        </m:r>
                      </m:e>
                      <m:sub>
                        <m:r>
                          <a:rPr lang="en-US" sz="1450" b="0" i="1" smtClean="0">
                            <a:latin typeface="Cambria Math" panose="02040503050406030204" pitchFamily="18" charset="0"/>
                          </a:rPr>
                          <m:t>𝑛</m:t>
                        </m:r>
                      </m:sub>
                    </m:sSub>
                    <m:r>
                      <a:rPr lang="en-US" sz="1450" b="0" i="1" smtClean="0">
                        <a:latin typeface="Cambria Math" panose="02040503050406030204" pitchFamily="18" charset="0"/>
                      </a:rPr>
                      <m:t>=</m:t>
                    </m:r>
                    <m:f>
                      <m:fPr>
                        <m:ctrlPr>
                          <a:rPr lang="en-US" sz="1450" b="0" i="1" smtClean="0">
                            <a:latin typeface="Cambria Math" panose="02040503050406030204" pitchFamily="18" charset="0"/>
                          </a:rPr>
                        </m:ctrlPr>
                      </m:fPr>
                      <m:num>
                        <m:r>
                          <a:rPr lang="en-US" sz="1450" b="0" i="1" smtClean="0">
                            <a:latin typeface="Cambria Math" panose="02040503050406030204" pitchFamily="18" charset="0"/>
                          </a:rPr>
                          <m:t>1</m:t>
                        </m:r>
                      </m:num>
                      <m:den>
                        <m:r>
                          <a:rPr lang="en-US" sz="1450" b="0" i="1" smtClean="0">
                            <a:latin typeface="Cambria Math" panose="02040503050406030204" pitchFamily="18" charset="0"/>
                          </a:rPr>
                          <m:t>2</m:t>
                        </m:r>
                        <m:r>
                          <m:rPr>
                            <m:sty m:val="p"/>
                          </m:rPr>
                          <a:rPr lang="el-GR" sz="1450" b="0" i="1" smtClean="0">
                            <a:latin typeface="Cambria Math" panose="02040503050406030204" pitchFamily="18" charset="0"/>
                          </a:rPr>
                          <m:t>π</m:t>
                        </m:r>
                      </m:den>
                    </m:f>
                    <m:rad>
                      <m:radPr>
                        <m:degHide m:val="on"/>
                        <m:ctrlPr>
                          <a:rPr lang="en-US" sz="1450" b="0" i="1" smtClean="0">
                            <a:latin typeface="Cambria Math" panose="02040503050406030204" pitchFamily="18" charset="0"/>
                          </a:rPr>
                        </m:ctrlPr>
                      </m:radPr>
                      <m:deg/>
                      <m:e>
                        <m:f>
                          <m:fPr>
                            <m:ctrlPr>
                              <a:rPr lang="en-US" sz="1450" b="0" i="1" smtClean="0">
                                <a:latin typeface="Cambria Math" panose="02040503050406030204" pitchFamily="18" charset="0"/>
                              </a:rPr>
                            </m:ctrlPr>
                          </m:fPr>
                          <m:num>
                            <m:f>
                              <m:fPr>
                                <m:type m:val="lin"/>
                                <m:ctrlPr>
                                  <a:rPr lang="en-US" sz="1450" b="0" i="1" smtClean="0">
                                    <a:latin typeface="Cambria Math" panose="02040503050406030204" pitchFamily="18" charset="0"/>
                                  </a:rPr>
                                </m:ctrlPr>
                              </m:fPr>
                              <m:num>
                                <m:r>
                                  <a:rPr lang="en-US" sz="1450" b="0" i="1" smtClean="0">
                                    <a:latin typeface="Cambria Math" panose="02040503050406030204" pitchFamily="18" charset="0"/>
                                  </a:rPr>
                                  <m:t>3</m:t>
                                </m:r>
                                <m:r>
                                  <a:rPr lang="en-US" sz="1450" b="0" i="1" smtClean="0">
                                    <a:latin typeface="Cambria Math" panose="02040503050406030204" pitchFamily="18" charset="0"/>
                                  </a:rPr>
                                  <m:t>𝐸𝐼</m:t>
                                </m:r>
                              </m:num>
                              <m:den>
                                <m:sSup>
                                  <m:sSupPr>
                                    <m:ctrlPr>
                                      <a:rPr lang="en-US" sz="1450" b="0" i="1" smtClean="0">
                                        <a:latin typeface="Cambria Math" panose="02040503050406030204" pitchFamily="18" charset="0"/>
                                      </a:rPr>
                                    </m:ctrlPr>
                                  </m:sSupPr>
                                  <m:e>
                                    <m:r>
                                      <a:rPr lang="en-US" sz="1450" b="0" i="1" smtClean="0">
                                        <a:latin typeface="Cambria Math" panose="02040503050406030204" pitchFamily="18" charset="0"/>
                                      </a:rPr>
                                      <m:t>𝐿</m:t>
                                    </m:r>
                                  </m:e>
                                  <m:sup>
                                    <m:r>
                                      <a:rPr lang="en-US" sz="1450" b="0" i="1" smtClean="0">
                                        <a:latin typeface="Cambria Math" panose="02040503050406030204" pitchFamily="18" charset="0"/>
                                      </a:rPr>
                                      <m:t>3</m:t>
                                    </m:r>
                                  </m:sup>
                                </m:sSup>
                              </m:den>
                            </m:f>
                          </m:num>
                          <m:den>
                            <m:sSub>
                              <m:sSubPr>
                                <m:ctrlPr>
                                  <a:rPr lang="en-US" sz="1450" b="0" i="1" smtClean="0">
                                    <a:latin typeface="Cambria Math" panose="02040503050406030204" pitchFamily="18" charset="0"/>
                                  </a:rPr>
                                </m:ctrlPr>
                              </m:sSubPr>
                              <m:e>
                                <m:r>
                                  <a:rPr lang="en-US" sz="1450" b="0" i="1" smtClean="0">
                                    <a:latin typeface="Cambria Math" panose="02040503050406030204" pitchFamily="18" charset="0"/>
                                  </a:rPr>
                                  <m:t>𝑚</m:t>
                                </m:r>
                              </m:e>
                              <m:sub>
                                <m:r>
                                  <a:rPr lang="en-US" sz="1450" b="0" i="1" smtClean="0">
                                    <a:latin typeface="Cambria Math" panose="02040503050406030204" pitchFamily="18" charset="0"/>
                                  </a:rPr>
                                  <m:t>𝑡𝑎𝑛𝑘</m:t>
                                </m:r>
                              </m:sub>
                            </m:sSub>
                            <m:r>
                              <a:rPr lang="en-US" sz="1450" b="0" i="1" smtClean="0">
                                <a:latin typeface="Cambria Math" panose="02040503050406030204" pitchFamily="18" charset="0"/>
                              </a:rPr>
                              <m:t> + </m:t>
                            </m:r>
                            <m:r>
                              <a:rPr lang="en-US" sz="1450" b="0" i="1" smtClean="0">
                                <a:latin typeface="Cambria Math" panose="02040503050406030204" pitchFamily="18" charset="0"/>
                              </a:rPr>
                              <m:t>0</m:t>
                            </m:r>
                            <m:r>
                              <a:rPr lang="en-US" sz="1450" b="0" i="1" smtClean="0">
                                <a:latin typeface="Cambria Math" panose="02040503050406030204" pitchFamily="18" charset="0"/>
                              </a:rPr>
                              <m:t>.</m:t>
                            </m:r>
                            <m:r>
                              <a:rPr lang="en-US" sz="1450" b="0" i="1" smtClean="0">
                                <a:latin typeface="Cambria Math" panose="02040503050406030204" pitchFamily="18" charset="0"/>
                              </a:rPr>
                              <m:t>67</m:t>
                            </m:r>
                            <m:r>
                              <a:rPr lang="en-US" sz="1450" b="0" i="1" smtClean="0">
                                <a:latin typeface="Cambria Math" panose="02040503050406030204" pitchFamily="18" charset="0"/>
                              </a:rPr>
                              <m:t> </m:t>
                            </m:r>
                            <m:sSub>
                              <m:sSubPr>
                                <m:ctrlPr>
                                  <a:rPr lang="en-US" sz="1450" i="1">
                                    <a:latin typeface="Cambria Math" panose="02040503050406030204" pitchFamily="18" charset="0"/>
                                  </a:rPr>
                                </m:ctrlPr>
                              </m:sSubPr>
                              <m:e>
                                <m:r>
                                  <a:rPr lang="en-US" sz="1450" i="1">
                                    <a:latin typeface="Cambria Math" panose="02040503050406030204" pitchFamily="18" charset="0"/>
                                  </a:rPr>
                                  <m:t>𝑚</m:t>
                                </m:r>
                              </m:e>
                              <m:sub>
                                <m:r>
                                  <a:rPr lang="en-US" sz="1450" b="0" i="1" smtClean="0">
                                    <a:latin typeface="Cambria Math" panose="02040503050406030204" pitchFamily="18" charset="0"/>
                                  </a:rPr>
                                  <m:t>𝑤𝑎𝑡𝑒𝑟</m:t>
                                </m:r>
                              </m:sub>
                            </m:sSub>
                            <m:r>
                              <a:rPr lang="en-US" sz="1450" b="0" i="1" smtClean="0">
                                <a:latin typeface="Cambria Math" panose="02040503050406030204" pitchFamily="18" charset="0"/>
                              </a:rPr>
                              <m:t> +  </m:t>
                            </m:r>
                            <m:d>
                              <m:dPr>
                                <m:ctrlPr>
                                  <a:rPr lang="en-US" sz="1450" b="0" i="1" smtClean="0">
                                    <a:latin typeface="Cambria Math" panose="02040503050406030204" pitchFamily="18" charset="0"/>
                                  </a:rPr>
                                </m:ctrlPr>
                              </m:dPr>
                              <m:e>
                                <m:f>
                                  <m:fPr>
                                    <m:type m:val="lin"/>
                                    <m:ctrlPr>
                                      <a:rPr lang="en-US" sz="1450" b="0" i="1" smtClean="0">
                                        <a:latin typeface="Cambria Math" panose="02040503050406030204" pitchFamily="18" charset="0"/>
                                      </a:rPr>
                                    </m:ctrlPr>
                                  </m:fPr>
                                  <m:num>
                                    <m:r>
                                      <a:rPr lang="en-US" sz="1450" b="0" i="1" smtClean="0">
                                        <a:latin typeface="Cambria Math" panose="02040503050406030204" pitchFamily="18" charset="0"/>
                                      </a:rPr>
                                      <m:t>33</m:t>
                                    </m:r>
                                  </m:num>
                                  <m:den>
                                    <m:r>
                                      <a:rPr lang="en-US" sz="1450" b="0" i="1" smtClean="0">
                                        <a:latin typeface="Cambria Math" panose="02040503050406030204" pitchFamily="18" charset="0"/>
                                      </a:rPr>
                                      <m:t>140</m:t>
                                    </m:r>
                                  </m:den>
                                </m:f>
                              </m:e>
                            </m:d>
                            <m:sSub>
                              <m:sSubPr>
                                <m:ctrlPr>
                                  <a:rPr lang="en-US" sz="1450" i="1">
                                    <a:latin typeface="Cambria Math" panose="02040503050406030204" pitchFamily="18" charset="0"/>
                                  </a:rPr>
                                </m:ctrlPr>
                              </m:sSubPr>
                              <m:e>
                                <m:r>
                                  <a:rPr lang="en-US" sz="1450" i="1">
                                    <a:latin typeface="Cambria Math" panose="02040503050406030204" pitchFamily="18" charset="0"/>
                                  </a:rPr>
                                  <m:t>𝑚</m:t>
                                </m:r>
                              </m:e>
                              <m:sub>
                                <m:r>
                                  <a:rPr lang="en-US" sz="1450" b="0" i="1" smtClean="0">
                                    <a:latin typeface="Cambria Math" panose="02040503050406030204" pitchFamily="18" charset="0"/>
                                  </a:rPr>
                                  <m:t>𝑠</m:t>
                                </m:r>
                                <m:r>
                                  <a:rPr lang="en-US" sz="1450" b="0" i="1" smtClean="0">
                                    <a:latin typeface="Cambria Math" panose="02040503050406030204" pitchFamily="18" charset="0"/>
                                  </a:rPr>
                                  <m:t>h</m:t>
                                </m:r>
                                <m:r>
                                  <a:rPr lang="en-US" sz="1450" b="0" i="1" smtClean="0">
                                    <a:latin typeface="Cambria Math" panose="02040503050406030204" pitchFamily="18" charset="0"/>
                                  </a:rPr>
                                  <m:t>𝑎𝑓𝑡</m:t>
                                </m:r>
                              </m:sub>
                            </m:sSub>
                          </m:den>
                        </m:f>
                      </m:e>
                    </m:rad>
                  </m:oMath>
                </a14:m>
                <a:endParaRPr lang="en-US" sz="1450" dirty="0"/>
              </a:p>
              <a:p>
                <a:pPr>
                  <a:spcBef>
                    <a:spcPts val="400"/>
                  </a:spcBef>
                  <a:spcAft>
                    <a:spcPts val="400"/>
                  </a:spcAft>
                  <a:buClr>
                    <a:srgbClr val="006699"/>
                  </a:buClr>
                  <a:buSzPct val="80000"/>
                </a:pPr>
                <a:br>
                  <a:rPr lang="en-US" sz="1250" dirty="0"/>
                </a:br>
                <a:endParaRPr lang="en-US" sz="1250" dirty="0"/>
              </a:p>
              <a:p>
                <a:pPr marL="285750" indent="-285750">
                  <a:spcBef>
                    <a:spcPts val="400"/>
                  </a:spcBef>
                  <a:spcAft>
                    <a:spcPts val="400"/>
                  </a:spcAft>
                  <a:buClr>
                    <a:srgbClr val="006699"/>
                  </a:buClr>
                  <a:buSzPct val="80000"/>
                  <a:buFont typeface="Arial" panose="020B0604020202020204" pitchFamily="34" charset="0"/>
                  <a:buChar char="•"/>
                </a:pPr>
                <a:r>
                  <a:rPr lang="en-US" sz="1250" dirty="0"/>
                  <a:t>The 33/140 factor is the classical Rayleigh correction for a distributed-mass cantilever contributing to tip oscillation</a:t>
                </a:r>
              </a:p>
              <a:p>
                <a:pPr marL="285750" indent="-285750">
                  <a:spcBef>
                    <a:spcPts val="400"/>
                  </a:spcBef>
                  <a:spcAft>
                    <a:spcPts val="400"/>
                  </a:spcAft>
                  <a:buClr>
                    <a:srgbClr val="006699"/>
                  </a:buClr>
                  <a:buSzPct val="80000"/>
                  <a:buFont typeface="Arial" panose="020B0604020202020204" pitchFamily="34" charset="0"/>
                  <a:buChar char="•"/>
                </a:pPr>
                <a:endParaRPr lang="en-US" sz="1250" dirty="0"/>
              </a:p>
              <a:p>
                <a:pPr marL="285750" indent="-285750">
                  <a:spcBef>
                    <a:spcPts val="400"/>
                  </a:spcBef>
                  <a:spcAft>
                    <a:spcPts val="400"/>
                  </a:spcAft>
                  <a:buClr>
                    <a:srgbClr val="006699"/>
                  </a:buClr>
                  <a:buSzPct val="80000"/>
                  <a:buFont typeface="Arial" panose="020B0604020202020204" pitchFamily="34" charset="0"/>
                  <a:buChar char="•"/>
                </a:pPr>
                <a:r>
                  <a:rPr lang="en-US" sz="1250" dirty="0"/>
                  <a:t>Chopra, A.K. — </a:t>
                </a:r>
                <a:r>
                  <a:rPr lang="en-US" sz="1250" i="1" dirty="0"/>
                  <a:t>Dynamics of Structures: Theory and Applications to Earthquake Engineering</a:t>
                </a:r>
                <a:r>
                  <a:rPr lang="en-US" sz="1250" dirty="0"/>
                  <a:t>, 5th ed., Pearson, 2017</a:t>
                </a:r>
              </a:p>
              <a:p>
                <a:pPr marL="285750" indent="-285750">
                  <a:spcBef>
                    <a:spcPts val="6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ECD0EA6F-CDCA-4C44-6CFB-F555E00C8671}"/>
                  </a:ext>
                </a:extLst>
              </p:cNvPr>
              <p:cNvSpPr txBox="1">
                <a:spLocks noRot="1" noChangeAspect="1" noMove="1" noResize="1" noEditPoints="1" noAdjustHandles="1" noChangeArrowheads="1" noChangeShapeType="1" noTextEdit="1"/>
              </p:cNvSpPr>
              <p:nvPr/>
            </p:nvSpPr>
            <p:spPr>
              <a:xfrm>
                <a:off x="533400" y="1359031"/>
                <a:ext cx="6324600" cy="4975529"/>
              </a:xfrm>
              <a:prstGeom prst="rect">
                <a:avLst/>
              </a:prstGeom>
              <a:blipFill>
                <a:blip r:embed="rId3"/>
                <a:stretch>
                  <a:fillRect t="-123" r="-9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6BEFD66-EC8C-3226-E693-6C7FEE2759F4}"/>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Water Tower Natural Frequency</a:t>
            </a:r>
          </a:p>
        </p:txBody>
      </p:sp>
      <p:sp>
        <p:nvSpPr>
          <p:cNvPr id="2" name="Google Shape;447;p45">
            <a:extLst>
              <a:ext uri="{FF2B5EF4-FFF2-40B4-BE49-F238E27FC236}">
                <a16:creationId xmlns:a16="http://schemas.microsoft.com/office/drawing/2014/main" id="{A9543A2D-961E-EED6-C596-EFA16EDEDF64}"/>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Tree>
    <p:extLst>
      <p:ext uri="{BB962C8B-B14F-4D97-AF65-F5344CB8AC3E}">
        <p14:creationId xmlns:p14="http://schemas.microsoft.com/office/powerpoint/2010/main" val="2182939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1FB95-D971-CAD4-D700-4D125CCC65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492FECE-E0A0-EFD3-9B72-6BC7F15F5F15}"/>
              </a:ext>
            </a:extLst>
          </p:cNvPr>
          <p:cNvSpPr txBox="1"/>
          <p:nvPr/>
        </p:nvSpPr>
        <p:spPr>
          <a:xfrm>
            <a:off x="609600" y="1269094"/>
            <a:ext cx="8077200" cy="3826689"/>
          </a:xfrm>
          <a:prstGeom prst="rect">
            <a:avLst/>
          </a:prstGeom>
          <a:noFill/>
        </p:spPr>
        <p:txBody>
          <a:bodyPr wrap="square" rtlCol="0">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Concern for LNG tanks, petroleum tanks, large reservoirs, harbors</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Increase freeboard to prevent overtopping</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Freeboard is the vertical distance between the normal liquid surface and the top edge of a container or structure</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Install internal baffles to dissipate wave energy</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Modify basin geometry to avoid resonance</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Strengthen walls and tank shells for sloshing loads</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Provide anchorage and strong foundations</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Design harbors with wave-damping geometry</a:t>
            </a:r>
          </a:p>
          <a:p>
            <a:pPr marL="285750" indent="-285750">
              <a:spcBef>
                <a:spcPts val="600"/>
              </a:spcBef>
              <a:spcAft>
                <a:spcPts val="400"/>
              </a:spcAft>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Perform dynamic sloshing analysis during seismic design</a:t>
            </a:r>
          </a:p>
          <a:p>
            <a:pPr marL="285750" indent="-285750">
              <a:spcBef>
                <a:spcPts val="600"/>
              </a:spcBef>
              <a:spcAft>
                <a:spcPts val="400"/>
              </a:spcAft>
              <a:buClr>
                <a:srgbClr val="006699"/>
              </a:buClr>
              <a:buSzPct val="80000"/>
              <a:buFont typeface="Arial" panose="020B0604020202020204" pitchFamily="34" charset="0"/>
              <a:buChar char="•"/>
            </a:pPr>
            <a:r>
              <a:rPr lang="en-US" sz="1300" dirty="0"/>
              <a:t>Design codes include formulas for seismic sloshing height</a:t>
            </a:r>
          </a:p>
          <a:p>
            <a:pPr marL="742950" lvl="1" indent="-285750">
              <a:spcBef>
                <a:spcPts val="300"/>
              </a:spcBef>
              <a:spcAft>
                <a:spcPts val="400"/>
              </a:spcAft>
              <a:buClr>
                <a:srgbClr val="006699"/>
              </a:buClr>
              <a:buSzPct val="80000"/>
              <a:buFont typeface="Arial" panose="020B0604020202020204" pitchFamily="34" charset="0"/>
              <a:buChar char="•"/>
            </a:pPr>
            <a:r>
              <a:rPr lang="en-US" sz="1300" dirty="0"/>
              <a:t>API 650 Appendix E</a:t>
            </a:r>
          </a:p>
          <a:p>
            <a:pPr marL="742950" lvl="1" indent="-285750">
              <a:spcBef>
                <a:spcPts val="300"/>
              </a:spcBef>
              <a:spcAft>
                <a:spcPts val="400"/>
              </a:spcAft>
              <a:buClr>
                <a:srgbClr val="006699"/>
              </a:buClr>
              <a:buSzPct val="80000"/>
              <a:buFont typeface="Arial" panose="020B0604020202020204" pitchFamily="34" charset="0"/>
              <a:buChar char="•"/>
            </a:pPr>
            <a:r>
              <a:rPr lang="en-US" sz="1300" dirty="0"/>
              <a:t>Eurocode 8 Part 4</a:t>
            </a: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7D58988-07DB-601E-F97E-4440A59B7716}"/>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Seiche &amp; Slosh Mitigation</a:t>
            </a:r>
          </a:p>
        </p:txBody>
      </p:sp>
      <p:sp>
        <p:nvSpPr>
          <p:cNvPr id="2" name="Google Shape;447;p45">
            <a:extLst>
              <a:ext uri="{FF2B5EF4-FFF2-40B4-BE49-F238E27FC236}">
                <a16:creationId xmlns:a16="http://schemas.microsoft.com/office/drawing/2014/main" id="{65C9F7CC-DA9E-3060-440F-0655B496D9DD}"/>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spTree>
    <p:extLst>
      <p:ext uri="{BB962C8B-B14F-4D97-AF65-F5344CB8AC3E}">
        <p14:creationId xmlns:p14="http://schemas.microsoft.com/office/powerpoint/2010/main" val="292634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F936-9B81-35C3-42F9-D34CC873E91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6681446-F6E9-4BF9-EEC6-AD3B53303AFA}"/>
              </a:ext>
            </a:extLst>
          </p:cNvPr>
          <p:cNvSpPr/>
          <p:nvPr/>
        </p:nvSpPr>
        <p:spPr>
          <a:xfrm>
            <a:off x="304800" y="186445"/>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Seiche Periods, Great Lakes</a:t>
            </a:r>
          </a:p>
        </p:txBody>
      </p:sp>
      <p:graphicFrame>
        <p:nvGraphicFramePr>
          <p:cNvPr id="7" name="Table 6">
            <a:extLst>
              <a:ext uri="{FF2B5EF4-FFF2-40B4-BE49-F238E27FC236}">
                <a16:creationId xmlns:a16="http://schemas.microsoft.com/office/drawing/2014/main" id="{FEC535F2-0024-AEDE-A6B2-6B5B8047EE55}"/>
              </a:ext>
            </a:extLst>
          </p:cNvPr>
          <p:cNvGraphicFramePr>
            <a:graphicFrameLocks noGrp="1"/>
          </p:cNvGraphicFramePr>
          <p:nvPr>
            <p:extLst>
              <p:ext uri="{D42A27DB-BD31-4B8C-83A1-F6EECF244321}">
                <p14:modId xmlns:p14="http://schemas.microsoft.com/office/powerpoint/2010/main" val="1641211412"/>
              </p:ext>
            </p:extLst>
          </p:nvPr>
        </p:nvGraphicFramePr>
        <p:xfrm>
          <a:off x="1295400" y="3899339"/>
          <a:ext cx="4937760" cy="1935480"/>
        </p:xfrm>
        <a:graphic>
          <a:graphicData uri="http://schemas.openxmlformats.org/drawingml/2006/table">
            <a:tbl>
              <a:tblPr/>
              <a:tblGrid>
                <a:gridCol w="1645920">
                  <a:extLst>
                    <a:ext uri="{9D8B030D-6E8A-4147-A177-3AD203B41FA5}">
                      <a16:colId xmlns:a16="http://schemas.microsoft.com/office/drawing/2014/main" val="3889466318"/>
                    </a:ext>
                  </a:extLst>
                </a:gridCol>
                <a:gridCol w="1645920">
                  <a:extLst>
                    <a:ext uri="{9D8B030D-6E8A-4147-A177-3AD203B41FA5}">
                      <a16:colId xmlns:a16="http://schemas.microsoft.com/office/drawing/2014/main" val="648102064"/>
                    </a:ext>
                  </a:extLst>
                </a:gridCol>
                <a:gridCol w="1645920">
                  <a:extLst>
                    <a:ext uri="{9D8B030D-6E8A-4147-A177-3AD203B41FA5}">
                      <a16:colId xmlns:a16="http://schemas.microsoft.com/office/drawing/2014/main" val="1338871128"/>
                    </a:ext>
                  </a:extLst>
                </a:gridCol>
              </a:tblGrid>
              <a:tr h="0">
                <a:tc>
                  <a:txBody>
                    <a:bodyPr/>
                    <a:lstStyle/>
                    <a:p>
                      <a:pPr algn="ctr">
                        <a:buNone/>
                      </a:pPr>
                      <a:r>
                        <a:rPr lang="en-US" sz="1300" b="0" dirty="0"/>
                        <a:t>Lake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Approx. Length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Fundamental Seiche Period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3422527"/>
                  </a:ext>
                </a:extLst>
              </a:tr>
              <a:tr h="0">
                <a:tc>
                  <a:txBody>
                    <a:bodyPr/>
                    <a:lstStyle/>
                    <a:p>
                      <a:pPr>
                        <a:buNone/>
                      </a:pPr>
                      <a:r>
                        <a:rPr lang="en-US" sz="1300" b="0"/>
                        <a:t>Lake Superior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560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955026"/>
                  </a:ext>
                </a:extLst>
              </a:tr>
              <a:tr h="0">
                <a:tc>
                  <a:txBody>
                    <a:bodyPr/>
                    <a:lstStyle/>
                    <a:p>
                      <a:pPr>
                        <a:buNone/>
                      </a:pPr>
                      <a:r>
                        <a:rPr lang="en-US" sz="1300" b="0" dirty="0"/>
                        <a:t>Lake Michigan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298609"/>
                  </a:ext>
                </a:extLst>
              </a:tr>
              <a:tr h="0">
                <a:tc>
                  <a:txBody>
                    <a:bodyPr/>
                    <a:lstStyle/>
                    <a:p>
                      <a:pPr>
                        <a:buNone/>
                      </a:pPr>
                      <a:r>
                        <a:rPr lang="en-US" sz="1300" b="0"/>
                        <a:t>Lake Huron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332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954718"/>
                  </a:ext>
                </a:extLst>
              </a:tr>
              <a:tr h="0">
                <a:tc>
                  <a:txBody>
                    <a:bodyPr/>
                    <a:lstStyle/>
                    <a:p>
                      <a:pPr>
                        <a:buNone/>
                      </a:pPr>
                      <a:r>
                        <a:rPr lang="en-US" sz="1300" b="0" dirty="0"/>
                        <a:t>Lake Erie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714740"/>
                  </a:ext>
                </a:extLst>
              </a:tr>
              <a:tr h="0">
                <a:tc>
                  <a:txBody>
                    <a:bodyPr/>
                    <a:lstStyle/>
                    <a:p>
                      <a:pPr>
                        <a:buNone/>
                      </a:pPr>
                      <a:r>
                        <a:rPr lang="en-US" sz="1300" b="0"/>
                        <a:t>Lake Ontario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311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00" b="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437666"/>
                  </a:ext>
                </a:extLst>
              </a:tr>
            </a:tbl>
          </a:graphicData>
        </a:graphic>
      </p:graphicFrame>
      <p:pic>
        <p:nvPicPr>
          <p:cNvPr id="2055" name="Picture 7">
            <a:extLst>
              <a:ext uri="{FF2B5EF4-FFF2-40B4-BE49-F238E27FC236}">
                <a16:creationId xmlns:a16="http://schemas.microsoft.com/office/drawing/2014/main" id="{5CE4D107-E729-EB06-14F7-A98FC7EBC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0" y="932232"/>
            <a:ext cx="4648200" cy="275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2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D496-1FDA-E8AE-123C-BF95F20A59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E3774A7-7F1C-632B-C935-E1CE1A00105A}"/>
              </a:ext>
            </a:extLst>
          </p:cNvPr>
          <p:cNvSpPr/>
          <p:nvPr/>
        </p:nvSpPr>
        <p:spPr>
          <a:xfrm>
            <a:off x="304800" y="186445"/>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Seiche Excitation</a:t>
            </a:r>
          </a:p>
        </p:txBody>
      </p:sp>
      <p:sp>
        <p:nvSpPr>
          <p:cNvPr id="3" name="TextBox 2">
            <a:extLst>
              <a:ext uri="{FF2B5EF4-FFF2-40B4-BE49-F238E27FC236}">
                <a16:creationId xmlns:a16="http://schemas.microsoft.com/office/drawing/2014/main" id="{19233A22-3DB1-D288-984E-BCB1FD1EF83F}"/>
              </a:ext>
            </a:extLst>
          </p:cNvPr>
          <p:cNvSpPr txBox="1"/>
          <p:nvPr/>
        </p:nvSpPr>
        <p:spPr>
          <a:xfrm>
            <a:off x="574158" y="3951823"/>
            <a:ext cx="6477000" cy="2144177"/>
          </a:xfrm>
          <a:prstGeom prst="rect">
            <a:avLst/>
          </a:prstGeom>
          <a:noFill/>
        </p:spPr>
        <p:txBody>
          <a:bodyPr wrap="square">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250" dirty="0"/>
              <a:t>Earthquakes can trigger seiches, but the excitation occurs as an impulse rather than sustained resonance because the frequency mismatch is extremely large</a:t>
            </a:r>
          </a:p>
          <a:p>
            <a:pPr marL="285750" indent="-285750">
              <a:spcBef>
                <a:spcPts val="400"/>
              </a:spcBef>
              <a:spcAft>
                <a:spcPts val="400"/>
              </a:spcAft>
              <a:buClr>
                <a:srgbClr val="006699"/>
              </a:buClr>
              <a:buSzPct val="80000"/>
              <a:buFont typeface="Arial" panose="020B0604020202020204" pitchFamily="34" charset="0"/>
              <a:buChar char="•"/>
            </a:pPr>
            <a:r>
              <a:rPr lang="en-US" sz="1250" dirty="0"/>
              <a:t>The impulse comes from the arrival of long-period surface waves, especially Rayleigh waves</a:t>
            </a:r>
          </a:p>
          <a:p>
            <a:pPr marL="285750" indent="-285750">
              <a:spcBef>
                <a:spcPts val="400"/>
              </a:spcBef>
              <a:spcAft>
                <a:spcPts val="400"/>
              </a:spcAft>
              <a:buClr>
                <a:srgbClr val="006699"/>
              </a:buClr>
              <a:buSzPct val="80000"/>
              <a:buFont typeface="Arial" panose="020B0604020202020204" pitchFamily="34" charset="0"/>
              <a:buChar char="•"/>
            </a:pPr>
            <a:r>
              <a:rPr lang="en-US" sz="1250" dirty="0"/>
              <a:t>Earthquake shaking is usually a broadband transient input, not a steady sinusoid</a:t>
            </a:r>
          </a:p>
          <a:p>
            <a:pPr marL="285750" indent="-285750">
              <a:spcBef>
                <a:spcPts val="400"/>
              </a:spcBef>
              <a:spcAft>
                <a:spcPts val="400"/>
              </a:spcAft>
              <a:buClr>
                <a:srgbClr val="006699"/>
              </a:buClr>
              <a:buSzPct val="80000"/>
              <a:buFont typeface="Arial" panose="020B0604020202020204" pitchFamily="34" charset="0"/>
              <a:buChar char="•"/>
            </a:pPr>
            <a:r>
              <a:rPr lang="en-US" sz="1250" dirty="0"/>
              <a:t>A basin can respond strongly to the impulsive component</a:t>
            </a:r>
          </a:p>
          <a:p>
            <a:pPr marL="285750" indent="-285750">
              <a:spcBef>
                <a:spcPts val="400"/>
              </a:spcBef>
              <a:spcAft>
                <a:spcPts val="400"/>
              </a:spcAft>
              <a:buClr>
                <a:srgbClr val="006699"/>
              </a:buClr>
              <a:buSzPct val="80000"/>
              <a:buFont typeface="Arial" panose="020B0604020202020204" pitchFamily="34" charset="0"/>
              <a:buChar char="•"/>
            </a:pPr>
            <a:r>
              <a:rPr lang="en-US" sz="1250" dirty="0"/>
              <a:t>Long natural periods mean the water may continue oscillating long after the shaking ends</a:t>
            </a:r>
          </a:p>
          <a:p>
            <a:pPr marL="285750" indent="-285750">
              <a:spcBef>
                <a:spcPts val="400"/>
              </a:spcBef>
              <a:spcAft>
                <a:spcPts val="400"/>
              </a:spcAft>
              <a:buClr>
                <a:srgbClr val="006699"/>
              </a:buClr>
              <a:buSzPct val="80000"/>
              <a:buFont typeface="Arial" panose="020B0604020202020204" pitchFamily="34" charset="0"/>
              <a:buChar char="•"/>
            </a:pPr>
            <a:r>
              <a:rPr lang="en-US" sz="1250" dirty="0"/>
              <a:t>Direct resonance with the dominant structural-frequency content of the earthquake is usually unlikely for very large lakes</a:t>
            </a:r>
          </a:p>
        </p:txBody>
      </p:sp>
      <p:pic>
        <p:nvPicPr>
          <p:cNvPr id="2" name="Picture 9" descr="http://www.geo.mtu.edu/UPSeis/rayleigh_web.jpg">
            <a:extLst>
              <a:ext uri="{FF2B5EF4-FFF2-40B4-BE49-F238E27FC236}">
                <a16:creationId xmlns:a16="http://schemas.microsoft.com/office/drawing/2014/main" id="{37AE47F1-0AF0-7C97-8A38-759DEE9A188E}"/>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14400" y="914400"/>
            <a:ext cx="3485696" cy="184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FFF5246-9C80-B789-D252-938EE0752F10}"/>
              </a:ext>
            </a:extLst>
          </p:cNvPr>
          <p:cNvSpPr txBox="1"/>
          <p:nvPr/>
        </p:nvSpPr>
        <p:spPr>
          <a:xfrm>
            <a:off x="4953000" y="573940"/>
            <a:ext cx="3733800" cy="2523768"/>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When a Rayleigh surface wave passes:</a:t>
            </a:r>
          </a:p>
          <a:p>
            <a:pPr marL="285750" indent="-285750">
              <a:spcBef>
                <a:spcPts val="300"/>
              </a:spcBef>
              <a:spcAft>
                <a:spcPts val="300"/>
              </a:spcAft>
              <a:buClr>
                <a:srgbClr val="006699"/>
              </a:buClr>
              <a:buSzPct val="80000"/>
              <a:buFont typeface="Arial" panose="020B0604020202020204" pitchFamily="34" charset="0"/>
              <a:buChar char="•"/>
            </a:pPr>
            <a:r>
              <a:rPr lang="en-US" sz="1250" dirty="0"/>
              <a:t>The ground motion includes vertical and horizontal displacement</a:t>
            </a:r>
          </a:p>
          <a:p>
            <a:pPr marL="285750" indent="-285750">
              <a:spcBef>
                <a:spcPts val="300"/>
              </a:spcBef>
              <a:spcAft>
                <a:spcPts val="300"/>
              </a:spcAft>
              <a:buClr>
                <a:srgbClr val="006699"/>
              </a:buClr>
              <a:buSzPct val="80000"/>
              <a:buFont typeface="Arial" panose="020B0604020202020204" pitchFamily="34" charset="0"/>
              <a:buChar char="•"/>
            </a:pPr>
            <a:r>
              <a:rPr lang="en-US" sz="1250" dirty="0"/>
              <a:t>The ground motion produces a temporary tilt of the basin floor</a:t>
            </a:r>
          </a:p>
          <a:p>
            <a:pPr marL="285750" indent="-285750">
              <a:spcBef>
                <a:spcPts val="300"/>
              </a:spcBef>
              <a:spcAft>
                <a:spcPts val="300"/>
              </a:spcAft>
              <a:buClr>
                <a:srgbClr val="006699"/>
              </a:buClr>
              <a:buSzPct val="80000"/>
              <a:buFont typeface="Arial" panose="020B0604020202020204" pitchFamily="34" charset="0"/>
              <a:buChar char="•"/>
            </a:pPr>
            <a:r>
              <a:rPr lang="en-US" sz="1250" dirty="0"/>
              <a:t>The resulting pressure gradient triggers a standing pressure wave</a:t>
            </a:r>
          </a:p>
          <a:p>
            <a:pPr marL="285750" indent="-285750">
              <a:spcBef>
                <a:spcPts val="300"/>
              </a:spcBef>
              <a:spcAft>
                <a:spcPts val="300"/>
              </a:spcAft>
              <a:buClr>
                <a:srgbClr val="006699"/>
              </a:buClr>
              <a:buSzPct val="80000"/>
              <a:buFont typeface="Arial" panose="020B0604020202020204" pitchFamily="34" charset="0"/>
              <a:buChar char="•"/>
            </a:pPr>
            <a:r>
              <a:rPr lang="en-US" sz="1250" dirty="0"/>
              <a:t>This is essentially an initial-condition excitation rather than a resonance</a:t>
            </a:r>
          </a:p>
          <a:p>
            <a:endParaRPr lang="en-US" dirty="0"/>
          </a:p>
        </p:txBody>
      </p:sp>
    </p:spTree>
    <p:extLst>
      <p:ext uri="{BB962C8B-B14F-4D97-AF65-F5344CB8AC3E}">
        <p14:creationId xmlns:p14="http://schemas.microsoft.com/office/powerpoint/2010/main" val="3247094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3391A-1F31-B1AE-F5E7-300B5FA35D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917CE4-8850-2F72-9B4C-4AF9F23735EE}"/>
              </a:ext>
            </a:extLst>
          </p:cNvPr>
          <p:cNvSpPr txBox="1"/>
          <p:nvPr/>
        </p:nvSpPr>
        <p:spPr>
          <a:xfrm>
            <a:off x="352426" y="1447800"/>
            <a:ext cx="3886199" cy="3803605"/>
          </a:xfrm>
          <a:prstGeom prst="rect">
            <a:avLst/>
          </a:prstGeom>
          <a:noFill/>
        </p:spPr>
        <p:txBody>
          <a:bodyPr wrap="square" rtlCol="0">
            <a:spAutoFit/>
          </a:bodyPr>
          <a:lstStyle/>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During earthquakes, liquid stored in tanks oscillates — a phenomenon known as sloshing or the convective response</a:t>
            </a:r>
          </a:p>
          <a:p>
            <a:pPr marL="285750"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Sloshing can cause:</a:t>
            </a:r>
            <a:endParaRPr lang="en-US" sz="1300" dirty="0"/>
          </a:p>
          <a:p>
            <a:pPr marL="742950" lvl="1"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Roof damage from liquid impact on floating or fixed roofs</a:t>
            </a:r>
            <a:endParaRPr lang="en-US" sz="1300" dirty="0"/>
          </a:p>
          <a:p>
            <a:pPr marL="742950" lvl="1"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Spills over tank walls leading to environmental release or fire</a:t>
            </a:r>
            <a:endParaRPr lang="en-US" sz="1300" dirty="0"/>
          </a:p>
          <a:p>
            <a:pPr marL="742950" lvl="1"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Increased base shear and overturning moment</a:t>
            </a:r>
            <a:endParaRPr lang="en-US" sz="1300" dirty="0"/>
          </a:p>
          <a:p>
            <a:pPr marL="742950" lvl="1"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Tank uplift and anchor failure in unanchored tanks</a:t>
            </a:r>
          </a:p>
          <a:p>
            <a:pPr marL="742950" lvl="1" indent="-285750">
              <a:spcBef>
                <a:spcPts val="500"/>
              </a:spcBef>
              <a:spcAft>
                <a:spcPts val="500"/>
              </a:spcAft>
              <a:buClr>
                <a:srgbClr val="006699"/>
              </a:buClr>
              <a:buSzPct val="80000"/>
              <a:buFont typeface="Arial" panose="020B0604020202020204" pitchFamily="34" charset="0"/>
              <a:buChar char="•"/>
            </a:pPr>
            <a:r>
              <a:rPr lang="en-US" sz="1300" dirty="0">
                <a:solidFill>
                  <a:srgbClr val="334155"/>
                </a:solidFill>
                <a:ea typeface="Calibri" pitchFamily="34" charset="-122"/>
                <a:cs typeface="Calibri" pitchFamily="34" charset="-120"/>
              </a:rPr>
              <a:t>Tank buckling modes</a:t>
            </a:r>
            <a:endParaRPr lang="en-US" sz="1300" dirty="0"/>
          </a:p>
          <a:p>
            <a:pPr marL="285750" indent="-285750">
              <a:spcBef>
                <a:spcPts val="6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742130F-6706-D68E-78AE-E45437EC5F6A}"/>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Damage Modes</a:t>
            </a:r>
          </a:p>
        </p:txBody>
      </p:sp>
      <p:sp>
        <p:nvSpPr>
          <p:cNvPr id="2" name="Google Shape;447;p45">
            <a:extLst>
              <a:ext uri="{FF2B5EF4-FFF2-40B4-BE49-F238E27FC236}">
                <a16:creationId xmlns:a16="http://schemas.microsoft.com/office/drawing/2014/main" id="{99A4EB72-40AE-A172-6A6B-D66122AFA428}"/>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8196" name="Picture 4" descr="Low-cycle fatigue of fillet-welded steel plate connections - ScienceDirect">
            <a:extLst>
              <a:ext uri="{FF2B5EF4-FFF2-40B4-BE49-F238E27FC236}">
                <a16:creationId xmlns:a16="http://schemas.microsoft.com/office/drawing/2014/main" id="{8B1C1494-8142-38FB-6EF9-C26CBBEC4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371" y="1257301"/>
            <a:ext cx="3705225"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B796A0-2A56-A7DA-1F5D-0078C96B7074}"/>
              </a:ext>
            </a:extLst>
          </p:cNvPr>
          <p:cNvSpPr txBox="1"/>
          <p:nvPr/>
        </p:nvSpPr>
        <p:spPr>
          <a:xfrm>
            <a:off x="4905377" y="3997192"/>
            <a:ext cx="3552825" cy="105413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Chatzopoulou, et al, Low-cycle fatigue of fillet-welded steel plate connections</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https://www.sciencedirect.com/science/article/abs/pii/S0143974X20309317</a:t>
            </a:r>
          </a:p>
        </p:txBody>
      </p:sp>
    </p:spTree>
    <p:extLst>
      <p:ext uri="{BB962C8B-B14F-4D97-AF65-F5344CB8AC3E}">
        <p14:creationId xmlns:p14="http://schemas.microsoft.com/office/powerpoint/2010/main" val="363287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BA4A-4755-077D-B878-7E6CF4D8EA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50C8AE4-5609-17E6-806B-75E24388F804}"/>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Slosh</a:t>
            </a:r>
          </a:p>
        </p:txBody>
      </p:sp>
      <p:sp>
        <p:nvSpPr>
          <p:cNvPr id="2" name="Google Shape;447;p45">
            <a:extLst>
              <a:ext uri="{FF2B5EF4-FFF2-40B4-BE49-F238E27FC236}">
                <a16:creationId xmlns:a16="http://schemas.microsoft.com/office/drawing/2014/main" id="{9472E6CD-6758-FE04-DD2B-7AF96F2F1056}"/>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0FEAF162-7E4D-4C29-49DC-FEE7147B12DC}"/>
              </a:ext>
            </a:extLst>
          </p:cNvPr>
          <p:cNvPicPr>
            <a:picLocks noChangeAspect="1"/>
          </p:cNvPicPr>
          <p:nvPr/>
        </p:nvPicPr>
        <p:blipFill>
          <a:blip r:embed="rId3"/>
          <a:stretch>
            <a:fillRect/>
          </a:stretch>
        </p:blipFill>
        <p:spPr>
          <a:xfrm>
            <a:off x="342507" y="1371600"/>
            <a:ext cx="3575326" cy="1905000"/>
          </a:xfrm>
          <a:prstGeom prst="rect">
            <a:avLst/>
          </a:prstGeom>
        </p:spPr>
      </p:pic>
      <p:sp>
        <p:nvSpPr>
          <p:cNvPr id="10" name="TextBox 9">
            <a:extLst>
              <a:ext uri="{FF2B5EF4-FFF2-40B4-BE49-F238E27FC236}">
                <a16:creationId xmlns:a16="http://schemas.microsoft.com/office/drawing/2014/main" id="{8062F0BC-2F4B-B3C2-FAF4-C5011886BFAB}"/>
              </a:ext>
            </a:extLst>
          </p:cNvPr>
          <p:cNvSpPr txBox="1"/>
          <p:nvPr/>
        </p:nvSpPr>
        <p:spPr>
          <a:xfrm>
            <a:off x="326031" y="4114800"/>
            <a:ext cx="5257800" cy="2005677"/>
          </a:xfrm>
          <a:prstGeom prst="rect">
            <a:avLst/>
          </a:prstGeom>
          <a:noFill/>
        </p:spPr>
        <p:txBody>
          <a:bodyPr wrap="square">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During earthquakes, liquid stored in tanks oscillates — a phenomenon known as sloshing or the convective response</a:t>
            </a:r>
          </a:p>
          <a:p>
            <a:pPr marL="285750" indent="-28575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Sloshing can cause:</a:t>
            </a:r>
            <a:endParaRPr lang="en-US" sz="1300" dirty="0"/>
          </a:p>
          <a:p>
            <a:pPr marL="574675" lvl="1" indent="-29210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Roof damage from liquid impact on floating or fixed roofs</a:t>
            </a:r>
            <a:endParaRPr lang="en-US" sz="1300" dirty="0"/>
          </a:p>
          <a:p>
            <a:pPr marL="574675" lvl="1" indent="-29210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Spills over tank walls leading to environmental release or fire</a:t>
            </a:r>
            <a:endParaRPr lang="en-US" sz="1300" dirty="0"/>
          </a:p>
          <a:p>
            <a:pPr marL="574675" lvl="1" indent="-29210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Increased base shear and overturning moment</a:t>
            </a:r>
            <a:endParaRPr lang="en-US" sz="1300" dirty="0"/>
          </a:p>
          <a:p>
            <a:pPr marL="574675" lvl="1" indent="-292100">
              <a:spcBef>
                <a:spcPts val="400"/>
              </a:spcBef>
              <a:spcAft>
                <a:spcPts val="400"/>
              </a:spcAft>
              <a:buClr>
                <a:srgbClr val="006699"/>
              </a:buClr>
              <a:buSzPct val="80000"/>
              <a:buFont typeface="Arial" panose="020B0604020202020204" pitchFamily="34" charset="0"/>
              <a:buChar char="•"/>
            </a:pPr>
            <a:r>
              <a:rPr lang="en-US" sz="1300" dirty="0">
                <a:ea typeface="Calibri" pitchFamily="34" charset="-122"/>
                <a:cs typeface="Calibri" pitchFamily="34" charset="-120"/>
              </a:rPr>
              <a:t>Tank uplift and anchor failure in unanchored tanks</a:t>
            </a:r>
            <a:endParaRPr lang="en-US" sz="1300" dirty="0"/>
          </a:p>
        </p:txBody>
      </p:sp>
      <p:pic>
        <p:nvPicPr>
          <p:cNvPr id="4" name="Picture 3">
            <a:extLst>
              <a:ext uri="{FF2B5EF4-FFF2-40B4-BE49-F238E27FC236}">
                <a16:creationId xmlns:a16="http://schemas.microsoft.com/office/drawing/2014/main" id="{495AF300-8932-5D64-5C15-782FD72DEE30}"/>
              </a:ext>
            </a:extLst>
          </p:cNvPr>
          <p:cNvPicPr>
            <a:picLocks noChangeAspect="1"/>
          </p:cNvPicPr>
          <p:nvPr/>
        </p:nvPicPr>
        <p:blipFill>
          <a:blip r:embed="rId4"/>
          <a:stretch>
            <a:fillRect/>
          </a:stretch>
        </p:blipFill>
        <p:spPr>
          <a:xfrm>
            <a:off x="4953000" y="1494214"/>
            <a:ext cx="3426249" cy="2200847"/>
          </a:xfrm>
          <a:prstGeom prst="rect">
            <a:avLst/>
          </a:prstGeom>
        </p:spPr>
      </p:pic>
    </p:spTree>
    <p:extLst>
      <p:ext uri="{BB962C8B-B14F-4D97-AF65-F5344CB8AC3E}">
        <p14:creationId xmlns:p14="http://schemas.microsoft.com/office/powerpoint/2010/main" val="361825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90DF-7E5F-E51C-7039-F729DEA5200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E6CA56-D527-F827-47AA-684F760C21FB}"/>
              </a:ext>
            </a:extLst>
          </p:cNvPr>
          <p:cNvSpPr txBox="1"/>
          <p:nvPr/>
        </p:nvSpPr>
        <p:spPr>
          <a:xfrm>
            <a:off x="533400" y="4356066"/>
            <a:ext cx="6709403" cy="2200602"/>
          </a:xfrm>
          <a:prstGeom prst="rect">
            <a:avLst/>
          </a:prstGeom>
          <a:noFill/>
        </p:spPr>
        <p:txBody>
          <a:bodyPr wrap="square" rtlCol="0">
            <a:spAutoFit/>
          </a:bodyPr>
          <a:lstStyle/>
          <a:p>
            <a:pPr marL="285750" indent="-285750" algn="just">
              <a:spcBef>
                <a:spcPts val="600"/>
              </a:spcBef>
              <a:spcAft>
                <a:spcPts val="400"/>
              </a:spcAft>
              <a:buClr>
                <a:srgbClr val="006699"/>
              </a:buClr>
              <a:buSzPct val="80000"/>
              <a:buFont typeface="Arial" panose="020B0604020202020204" pitchFamily="34" charset="0"/>
              <a:buChar char="•"/>
            </a:pPr>
            <a:r>
              <a:rPr lang="en-US" sz="1250" dirty="0"/>
              <a:t>The slosh Housner two-mass model (also referred to as a two-pendulum or multi-mass-spring model) is a simplified mechanical analogy used to predict the dynamic behavior of liquid in a moving container, such as a tank</a:t>
            </a:r>
          </a:p>
          <a:p>
            <a:pPr marL="285750" indent="-285750" algn="just">
              <a:spcBef>
                <a:spcPts val="600"/>
              </a:spcBef>
              <a:spcAft>
                <a:spcPts val="400"/>
              </a:spcAft>
              <a:buClr>
                <a:srgbClr val="006699"/>
              </a:buClr>
              <a:buSzPct val="80000"/>
              <a:buFont typeface="Arial" panose="020B0604020202020204" pitchFamily="34" charset="0"/>
              <a:buChar char="•"/>
            </a:pPr>
            <a:r>
              <a:rPr lang="en-US" sz="1250" dirty="0"/>
              <a:t>The model separates the liquid response into impulsive and convective (sloshing) components with a conceptual (not physical) dividing line</a:t>
            </a:r>
          </a:p>
          <a:p>
            <a:pPr marL="285750" indent="-285750" algn="just">
              <a:spcBef>
                <a:spcPts val="600"/>
              </a:spcBef>
              <a:spcAft>
                <a:spcPts val="400"/>
              </a:spcAft>
              <a:buClr>
                <a:srgbClr val="006699"/>
              </a:buClr>
              <a:buSzPct val="80000"/>
              <a:buFont typeface="Arial" panose="020B0604020202020204" pitchFamily="34" charset="0"/>
              <a:buChar char="•"/>
            </a:pPr>
            <a:r>
              <a:rPr lang="en-US" sz="1250" dirty="0"/>
              <a:t>The convective layer undergoes sloshing motion while the impulsive layer remains rigidly attached to the tank</a:t>
            </a:r>
          </a:p>
          <a:p>
            <a:pPr marL="285750" indent="-285750" algn="just">
              <a:spcBef>
                <a:spcPts val="600"/>
              </a:spcBef>
              <a:spcAft>
                <a:spcPts val="400"/>
              </a:spcAft>
              <a:buClr>
                <a:srgbClr val="006699"/>
              </a:buClr>
              <a:buSzPct val="80000"/>
              <a:buFont typeface="Arial" panose="020B0604020202020204" pitchFamily="34" charset="0"/>
              <a:buChar char="•"/>
            </a:pPr>
            <a:r>
              <a:rPr lang="en-US" sz="1050" dirty="0"/>
              <a:t>https://www.researchgate.net/publication/380601432_Seismic_performance_assessment_of_an_existing_anchored_and_a_self-anchored_liquid_storage_tank_in_high_seismic_regions</a:t>
            </a:r>
          </a:p>
        </p:txBody>
      </p:sp>
      <p:sp>
        <p:nvSpPr>
          <p:cNvPr id="5" name="Rectangle 4">
            <a:extLst>
              <a:ext uri="{FF2B5EF4-FFF2-40B4-BE49-F238E27FC236}">
                <a16:creationId xmlns:a16="http://schemas.microsoft.com/office/drawing/2014/main" id="{983EC7C6-F316-7D13-BEFE-CF8E8F5AD2EF}"/>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Two-Mass Spring Model</a:t>
            </a:r>
          </a:p>
        </p:txBody>
      </p:sp>
      <p:sp>
        <p:nvSpPr>
          <p:cNvPr id="2" name="Google Shape;447;p45">
            <a:extLst>
              <a:ext uri="{FF2B5EF4-FFF2-40B4-BE49-F238E27FC236}">
                <a16:creationId xmlns:a16="http://schemas.microsoft.com/office/drawing/2014/main" id="{DB30B8CB-8399-B791-4999-FAAFA9B93E40}"/>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pic>
        <p:nvPicPr>
          <p:cNvPr id="7" name="Picture 6">
            <a:extLst>
              <a:ext uri="{FF2B5EF4-FFF2-40B4-BE49-F238E27FC236}">
                <a16:creationId xmlns:a16="http://schemas.microsoft.com/office/drawing/2014/main" id="{EAB3C791-1DFB-7BFF-32E3-ED52852E1451}"/>
              </a:ext>
            </a:extLst>
          </p:cNvPr>
          <p:cNvPicPr>
            <a:picLocks noChangeAspect="1"/>
          </p:cNvPicPr>
          <p:nvPr/>
        </p:nvPicPr>
        <p:blipFill>
          <a:blip r:embed="rId3"/>
          <a:stretch>
            <a:fillRect/>
          </a:stretch>
        </p:blipFill>
        <p:spPr>
          <a:xfrm>
            <a:off x="0" y="979350"/>
            <a:ext cx="5885714" cy="3257143"/>
          </a:xfrm>
          <a:prstGeom prst="rect">
            <a:avLst/>
          </a:prstGeom>
        </p:spPr>
      </p:pic>
      <p:sp>
        <p:nvSpPr>
          <p:cNvPr id="9" name="TextBox 8">
            <a:extLst>
              <a:ext uri="{FF2B5EF4-FFF2-40B4-BE49-F238E27FC236}">
                <a16:creationId xmlns:a16="http://schemas.microsoft.com/office/drawing/2014/main" id="{F0D9A414-753F-8D15-E451-45E7910CE1A2}"/>
              </a:ext>
            </a:extLst>
          </p:cNvPr>
          <p:cNvSpPr txBox="1"/>
          <p:nvPr/>
        </p:nvSpPr>
        <p:spPr>
          <a:xfrm>
            <a:off x="5917137" y="1447800"/>
            <a:ext cx="2643187" cy="1054135"/>
          </a:xfrm>
          <a:prstGeom prst="rect">
            <a:avLst/>
          </a:prstGeom>
          <a:noFill/>
        </p:spPr>
        <p:txBody>
          <a:bodyPr wrap="square">
            <a:spAutoFit/>
          </a:bodyPr>
          <a:lstStyle/>
          <a:p>
            <a:pPr marL="285750" indent="-285750">
              <a:spcBef>
                <a:spcPts val="600"/>
              </a:spcBef>
              <a:spcAft>
                <a:spcPts val="400"/>
              </a:spcAft>
              <a:buClr>
                <a:srgbClr val="006699"/>
              </a:buClr>
              <a:buSzPct val="80000"/>
              <a:buFont typeface="Arial" panose="020B0604020202020204" pitchFamily="34" charset="0"/>
              <a:buChar char="•"/>
            </a:pPr>
            <a:r>
              <a:rPr lang="en-US" sz="1250" dirty="0"/>
              <a:t>Instead of complex fluid simulations, engineers represent the liquid as a system of discrete masses to calculate the forces and torques exerted on the tank</a:t>
            </a:r>
          </a:p>
        </p:txBody>
      </p:sp>
    </p:spTree>
    <p:extLst>
      <p:ext uri="{BB962C8B-B14F-4D97-AF65-F5344CB8AC3E}">
        <p14:creationId xmlns:p14="http://schemas.microsoft.com/office/powerpoint/2010/main" val="151663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8F30-BC56-C729-0EFB-17EE1FF2B4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2C4561-6BC0-4157-926A-38EA1133C609}"/>
                  </a:ext>
                </a:extLst>
              </p:cNvPr>
              <p:cNvSpPr txBox="1"/>
              <p:nvPr/>
            </p:nvSpPr>
            <p:spPr>
              <a:xfrm>
                <a:off x="380999" y="1447800"/>
                <a:ext cx="3428999" cy="4144724"/>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250" dirty="0"/>
                  <a:t>Convective (sloshing) component at top region of the liquid</a:t>
                </a:r>
              </a:p>
              <a:p>
                <a:pPr marL="285750" indent="-285750">
                  <a:spcBef>
                    <a:spcPts val="400"/>
                  </a:spcBef>
                  <a:spcAft>
                    <a:spcPts val="400"/>
                  </a:spcAft>
                  <a:buClr>
                    <a:srgbClr val="006699"/>
                  </a:buClr>
                  <a:buSzPct val="80000"/>
                  <a:buFont typeface="Arial" panose="020B0604020202020204" pitchFamily="34" charset="0"/>
                  <a:buChar char="•"/>
                </a:pPr>
                <a:r>
                  <a:rPr lang="en-US" sz="1250" dirty="0"/>
                  <a:t>Water near the free surface moves like a wave</a:t>
                </a:r>
              </a:p>
              <a:p>
                <a:pPr marL="285750" indent="-285750">
                  <a:spcBef>
                    <a:spcPts val="400"/>
                  </a:spcBef>
                  <a:spcAft>
                    <a:spcPts val="400"/>
                  </a:spcAft>
                  <a:buClr>
                    <a:srgbClr val="006699"/>
                  </a:buClr>
                  <a:buSzPct val="80000"/>
                  <a:buFont typeface="Arial" panose="020B0604020202020204" pitchFamily="34" charset="0"/>
                  <a:buChar char="•"/>
                </a:pPr>
                <a:r>
                  <a:rPr lang="en-US" sz="1250" dirty="0"/>
                  <a:t>Produces sloshing oscillations</a:t>
                </a:r>
              </a:p>
              <a:p>
                <a:pPr marL="285750" indent="-285750">
                  <a:spcBef>
                    <a:spcPts val="400"/>
                  </a:spcBef>
                  <a:spcAft>
                    <a:spcPts val="400"/>
                  </a:spcAft>
                  <a:buClr>
                    <a:srgbClr val="006699"/>
                  </a:buClr>
                  <a:buSzPct val="80000"/>
                  <a:buFont typeface="Arial" panose="020B0604020202020204" pitchFamily="34" charset="0"/>
                  <a:buChar char="•"/>
                </a:pPr>
                <a:r>
                  <a:rPr lang="en-US" sz="1250" dirty="0"/>
                  <a:t>Long period motion</a:t>
                </a:r>
              </a:p>
              <a:p>
                <a:pPr marL="285750" indent="-285750">
                  <a:spcBef>
                    <a:spcPts val="400"/>
                  </a:spcBef>
                  <a:spcAft>
                    <a:spcPts val="400"/>
                  </a:spcAft>
                  <a:buClr>
                    <a:srgbClr val="006699"/>
                  </a:buClr>
                  <a:buSzPct val="80000"/>
                  <a:buFont typeface="Arial" panose="020B0604020202020204" pitchFamily="34" charset="0"/>
                  <a:buChar char="•"/>
                </a:pPr>
                <a:r>
                  <a:rPr lang="en-US" sz="1250" dirty="0"/>
                  <a:t>Causes liquid surface displacement</a:t>
                </a:r>
              </a:p>
              <a:p>
                <a:pPr marL="285750" indent="-285750">
                  <a:spcBef>
                    <a:spcPts val="400"/>
                  </a:spcBef>
                  <a:spcAft>
                    <a:spcPts val="400"/>
                  </a:spcAft>
                  <a:buClr>
                    <a:srgbClr val="006699"/>
                  </a:buClr>
                  <a:buSzPct val="80000"/>
                  <a:buFont typeface="Arial" panose="020B0604020202020204" pitchFamily="34" charset="0"/>
                  <a:buChar char="•"/>
                </a:pPr>
                <a:r>
                  <a:rPr lang="en-US" sz="1250" dirty="0"/>
                  <a:t>Low frequency</a:t>
                </a:r>
              </a:p>
              <a:p>
                <a:pPr marL="285750" indent="-285750">
                  <a:spcBef>
                    <a:spcPts val="400"/>
                  </a:spcBef>
                  <a:spcAft>
                    <a:spcPts val="400"/>
                  </a:spcAft>
                  <a:buClr>
                    <a:srgbClr val="006699"/>
                  </a:buClr>
                  <a:buSzPct val="80000"/>
                  <a:buFont typeface="Arial" panose="020B0604020202020204" pitchFamily="34" charset="0"/>
                  <a:buChar char="•"/>
                </a:pPr>
                <a:r>
                  <a:rPr lang="en-US" sz="1250" dirty="0"/>
                  <a:t>Large displacement</a:t>
                </a:r>
              </a:p>
              <a:p>
                <a:pPr marL="285750" indent="-285750">
                  <a:spcBef>
                    <a:spcPts val="400"/>
                  </a:spcBef>
                  <a:spcAft>
                    <a:spcPts val="400"/>
                  </a:spcAft>
                  <a:buClr>
                    <a:srgbClr val="006699"/>
                  </a:buClr>
                  <a:buSzPct val="80000"/>
                  <a:buFont typeface="Arial" panose="020B0604020202020204" pitchFamily="34" charset="0"/>
                  <a:buChar char="•"/>
                </a:pPr>
                <a:r>
                  <a:rPr lang="en-US" sz="1250" dirty="0"/>
                  <a:t>Generates sloshing wave height</a:t>
                </a:r>
              </a:p>
              <a:p>
                <a:pPr marL="285750" indent="-285750">
                  <a:spcBef>
                    <a:spcPts val="400"/>
                  </a:spcBef>
                  <a:spcAft>
                    <a:spcPts val="400"/>
                  </a:spcAft>
                  <a:buClr>
                    <a:srgbClr val="006699"/>
                  </a:buClr>
                  <a:buSzPct val="80000"/>
                  <a:buFont typeface="Arial" panose="020B0604020202020204" pitchFamily="34" charset="0"/>
                  <a:buChar char="•"/>
                </a:pPr>
                <a:r>
                  <a:rPr lang="en-US" sz="1250" dirty="0"/>
                  <a:t>May cause overflow if freeboard is insufficient</a:t>
                </a:r>
              </a:p>
              <a:p>
                <a:pPr marL="285750" indent="-285750">
                  <a:spcBef>
                    <a:spcPts val="400"/>
                  </a:spcBef>
                  <a:spcAft>
                    <a:spcPts val="400"/>
                  </a:spcAft>
                  <a:buClr>
                    <a:srgbClr val="006699"/>
                  </a:buClr>
                  <a:buSzPct val="80000"/>
                  <a:buFont typeface="Arial" panose="020B0604020202020204" pitchFamily="34" charset="0"/>
                  <a:buChar char="•"/>
                </a:pPr>
                <a:r>
                  <a:rPr lang="en-US" sz="1250" dirty="0"/>
                  <a:t>Typical period   </a:t>
                </a:r>
                <a14:m>
                  <m:oMath xmlns:m="http://schemas.openxmlformats.org/officeDocument/2006/math">
                    <m:sSub>
                      <m:sSubPr>
                        <m:ctrlPr>
                          <a:rPr lang="ar-AE" sz="1250" i="1">
                            <a:latin typeface="Cambria Math" panose="02040503050406030204" pitchFamily="18" charset="0"/>
                          </a:rPr>
                        </m:ctrlPr>
                      </m:sSubPr>
                      <m:e>
                        <m:r>
                          <a:rPr lang="ar-AE" sz="1250" b="0" i="1" smtClean="0">
                            <a:latin typeface="Cambria Math" panose="02040503050406030204" pitchFamily="18" charset="0"/>
                          </a:rPr>
                          <m:t>𝑇</m:t>
                        </m:r>
                      </m:e>
                      <m:sub>
                        <m:r>
                          <a:rPr lang="ar-AE" sz="1250" b="0" i="1" smtClean="0">
                            <a:latin typeface="Cambria Math" panose="02040503050406030204" pitchFamily="18" charset="0"/>
                          </a:rPr>
                          <m:t>𝑐</m:t>
                        </m:r>
                      </m:sub>
                    </m:sSub>
                    <m:r>
                      <a:rPr lang="ar-AE" sz="1250" b="0" smtClean="0">
                        <a:latin typeface="Cambria Math" panose="02040503050406030204" pitchFamily="18" charset="0"/>
                      </a:rPr>
                      <m:t>≈</m:t>
                    </m:r>
                    <m:r>
                      <a:rPr lang="ar-AE" sz="1250" b="0" smtClean="0">
                        <a:latin typeface="Cambria Math" panose="02040503050406030204" pitchFamily="18" charset="0"/>
                      </a:rPr>
                      <m:t>3</m:t>
                    </m:r>
                    <m:r>
                      <m:rPr>
                        <m:nor/>
                      </m:rPr>
                      <a:rPr lang="ar-AE" sz="1250" i="1"/>
                      <m:t> </m:t>
                    </m:r>
                    <m:r>
                      <m:rPr>
                        <m:nor/>
                      </m:rPr>
                      <a:rPr lang="en-US" sz="1250" i="1"/>
                      <m:t>to</m:t>
                    </m:r>
                    <m:r>
                      <m:rPr>
                        <m:nor/>
                      </m:rPr>
                      <a:rPr lang="en-US" sz="1250" i="1"/>
                      <m:t> </m:t>
                    </m:r>
                    <m:r>
                      <a:rPr lang="en-US" sz="1250" b="0" smtClean="0">
                        <a:latin typeface="Cambria Math" panose="02040503050406030204" pitchFamily="18" charset="0"/>
                      </a:rPr>
                      <m:t>10</m:t>
                    </m:r>
                    <m:r>
                      <m:rPr>
                        <m:nor/>
                      </m:rPr>
                      <a:rPr lang="en-US" sz="1250" i="1"/>
                      <m:t> </m:t>
                    </m:r>
                    <m:r>
                      <m:rPr>
                        <m:nor/>
                      </m:rPr>
                      <a:rPr lang="en-US" sz="1250" i="1"/>
                      <m:t>sec</m:t>
                    </m:r>
                  </m:oMath>
                </a14:m>
                <a:r>
                  <a:rPr lang="en-US" sz="1250" dirty="0"/>
                  <a:t>, depending on tank diameter and water depth</a:t>
                </a:r>
              </a:p>
              <a:p>
                <a:pPr marL="285750" indent="-285750">
                  <a:spcBef>
                    <a:spcPts val="600"/>
                  </a:spcBef>
                  <a:spcAft>
                    <a:spcPts val="400"/>
                  </a:spcAft>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TextBox 3">
                <a:extLst>
                  <a:ext uri="{FF2B5EF4-FFF2-40B4-BE49-F238E27FC236}">
                    <a16:creationId xmlns:a16="http://schemas.microsoft.com/office/drawing/2014/main" id="{072C4561-6BC0-4157-926A-38EA1133C609}"/>
                  </a:ext>
                </a:extLst>
              </p:cNvPr>
              <p:cNvSpPr txBox="1">
                <a:spLocks noRot="1" noChangeAspect="1" noMove="1" noResize="1" noEditPoints="1" noAdjustHandles="1" noChangeArrowheads="1" noChangeShapeType="1" noTextEdit="1"/>
              </p:cNvSpPr>
              <p:nvPr/>
            </p:nvSpPr>
            <p:spPr>
              <a:xfrm>
                <a:off x="380999" y="1447800"/>
                <a:ext cx="3428999" cy="4144724"/>
              </a:xfrm>
              <a:prstGeom prst="rect">
                <a:avLst/>
              </a:prstGeom>
              <a:blipFill>
                <a:blip r:embed="rId3"/>
                <a:stretch>
                  <a:fillRect t="-1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3541C66-C32B-46D3-D17D-FF492C991E16}"/>
              </a:ext>
            </a:extLst>
          </p:cNvPr>
          <p:cNvSpPr/>
          <p:nvPr/>
        </p:nvSpPr>
        <p:spPr>
          <a:xfrm>
            <a:off x="533400" y="457200"/>
            <a:ext cx="3886200" cy="323165"/>
          </a:xfrm>
          <a:prstGeom prst="rect">
            <a:avLst/>
          </a:prstGeom>
        </p:spPr>
        <p:txBody>
          <a:bodyPr wrap="square">
            <a:spAutoFit/>
          </a:bodyPr>
          <a:lstStyle/>
          <a:p>
            <a:pPr>
              <a:spcBef>
                <a:spcPts val="150"/>
              </a:spcBef>
              <a:spcAft>
                <a:spcPts val="150"/>
              </a:spcAft>
            </a:pPr>
            <a:r>
              <a:rPr lang="en-US" sz="1500" b="1" dirty="0">
                <a:solidFill>
                  <a:srgbClr val="006699"/>
                </a:solidFill>
                <a:latin typeface="Arial" panose="020B0604020202020204" pitchFamily="34" charset="0"/>
                <a:cs typeface="Arial" pitchFamily="34" charset="0"/>
              </a:rPr>
              <a:t>Liquid Physical Behavior</a:t>
            </a:r>
          </a:p>
        </p:txBody>
      </p:sp>
      <p:sp>
        <p:nvSpPr>
          <p:cNvPr id="2" name="Google Shape;447;p45">
            <a:extLst>
              <a:ext uri="{FF2B5EF4-FFF2-40B4-BE49-F238E27FC236}">
                <a16:creationId xmlns:a16="http://schemas.microsoft.com/office/drawing/2014/main" id="{B40F1702-701F-6C1B-A8D8-0FFF2ED0211D}"/>
              </a:ext>
            </a:extLst>
          </p:cNvPr>
          <p:cNvSpPr txBox="1"/>
          <p:nvPr/>
        </p:nvSpPr>
        <p:spPr>
          <a:xfrm>
            <a:off x="5715000" y="457200"/>
            <a:ext cx="2164632" cy="346210"/>
          </a:xfrm>
          <a:prstGeom prst="rect">
            <a:avLst/>
          </a:prstGeom>
          <a:noFill/>
          <a:ln>
            <a:noFill/>
          </a:ln>
        </p:spPr>
        <p:txBody>
          <a:bodyPr spcFirstLastPara="1" wrap="square" lIns="68560" tIns="34271" rIns="68560" bIns="34271" anchor="t" anchorCtr="0">
            <a:spAutoFit/>
          </a:bodyPr>
          <a:lstStyle/>
          <a:p>
            <a:pPr defTabSz="685800">
              <a:buClr>
                <a:srgbClr val="003399"/>
              </a:buClr>
              <a:buSzPts val="2400"/>
            </a:pPr>
            <a:r>
              <a:rPr lang="en-US" b="1" kern="0" dirty="0">
                <a:solidFill>
                  <a:srgbClr val="003399"/>
                </a:solidFill>
                <a:effectLst>
                  <a:outerShdw blurRad="38100" dist="38100" dir="2700000" algn="tl">
                    <a:srgbClr val="C0C0C0"/>
                  </a:outerShdw>
                </a:effectLst>
                <a:latin typeface="Arial"/>
                <a:ea typeface="Arial"/>
                <a:cs typeface="Arial"/>
                <a:sym typeface="Arial"/>
              </a:rPr>
              <a:t>Vibrationdata</a:t>
            </a:r>
            <a:endParaRPr sz="1050" kern="0" dirty="0">
              <a:solidFill>
                <a:srgbClr val="000000"/>
              </a:solidFill>
              <a:latin typeface="Arial"/>
              <a:cs typeface="Arial"/>
              <a:sym typeface="Arial"/>
            </a:endParaRPr>
          </a:p>
        </p:txBody>
      </p:sp>
      <p:cxnSp>
        <p:nvCxnSpPr>
          <p:cNvPr id="6" name="Straight Connector 5">
            <a:extLst>
              <a:ext uri="{FF2B5EF4-FFF2-40B4-BE49-F238E27FC236}">
                <a16:creationId xmlns:a16="http://schemas.microsoft.com/office/drawing/2014/main" id="{A4D6C496-DDE9-E4DA-C2AB-9E444C084934}"/>
              </a:ext>
            </a:extLst>
          </p:cNvPr>
          <p:cNvCxnSpPr/>
          <p:nvPr/>
        </p:nvCxnSpPr>
        <p:spPr>
          <a:xfrm>
            <a:off x="4191000" y="1143000"/>
            <a:ext cx="0" cy="4800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5E6D6B-3FDB-3407-4CEF-60E414C58CBA}"/>
                  </a:ext>
                </a:extLst>
              </p:cNvPr>
              <p:cNvSpPr txBox="1"/>
              <p:nvPr/>
            </p:nvSpPr>
            <p:spPr>
              <a:xfrm>
                <a:off x="4724401" y="1447800"/>
                <a:ext cx="4038598" cy="2939266"/>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r>
                  <a:rPr lang="en-US" sz="1250" dirty="0"/>
                  <a:t>Impulsive component at lower portion of the liquid:</a:t>
                </a:r>
              </a:p>
              <a:p>
                <a:pPr marL="285750" indent="-285750">
                  <a:spcBef>
                    <a:spcPts val="400"/>
                  </a:spcBef>
                  <a:spcAft>
                    <a:spcPts val="400"/>
                  </a:spcAft>
                  <a:buClr>
                    <a:srgbClr val="006699"/>
                  </a:buClr>
                  <a:buSzPct val="80000"/>
                  <a:buFont typeface="Arial" panose="020B0604020202020204" pitchFamily="34" charset="0"/>
                  <a:buChar char="•"/>
                </a:pPr>
                <a:r>
                  <a:rPr lang="en-US" sz="1250" dirty="0"/>
                  <a:t>Liquid moves together with the tank wall</a:t>
                </a:r>
              </a:p>
              <a:p>
                <a:pPr marL="285750" indent="-285750">
                  <a:spcBef>
                    <a:spcPts val="400"/>
                  </a:spcBef>
                  <a:spcAft>
                    <a:spcPts val="400"/>
                  </a:spcAft>
                  <a:buClr>
                    <a:srgbClr val="006699"/>
                  </a:buClr>
                  <a:buSzPct val="80000"/>
                  <a:buFont typeface="Arial" panose="020B0604020202020204" pitchFamily="34" charset="0"/>
                  <a:buChar char="•"/>
                </a:pPr>
                <a:r>
                  <a:rPr lang="en-US" sz="1250" dirty="0"/>
                  <a:t>Motion resembles rigid-body acceleration</a:t>
                </a:r>
              </a:p>
              <a:p>
                <a:pPr marL="285750" indent="-285750">
                  <a:spcBef>
                    <a:spcPts val="400"/>
                  </a:spcBef>
                  <a:spcAft>
                    <a:spcPts val="400"/>
                  </a:spcAft>
                  <a:buClr>
                    <a:srgbClr val="006699"/>
                  </a:buClr>
                  <a:buSzPct val="80000"/>
                  <a:buFont typeface="Arial" panose="020B0604020202020204" pitchFamily="34" charset="0"/>
                  <a:buChar char="•"/>
                </a:pPr>
                <a:r>
                  <a:rPr lang="en-US" sz="1250" dirty="0"/>
                  <a:t>High frequency response</a:t>
                </a:r>
              </a:p>
              <a:p>
                <a:pPr marL="285750" indent="-285750">
                  <a:spcBef>
                    <a:spcPts val="400"/>
                  </a:spcBef>
                  <a:spcAft>
                    <a:spcPts val="400"/>
                  </a:spcAft>
                  <a:buClr>
                    <a:srgbClr val="006699"/>
                  </a:buClr>
                  <a:buSzPct val="80000"/>
                  <a:buFont typeface="Arial" panose="020B0604020202020204" pitchFamily="34" charset="0"/>
                  <a:buChar char="•"/>
                </a:pPr>
                <a:r>
                  <a:rPr lang="en-US" sz="1250" dirty="0"/>
                  <a:t>Short period</a:t>
                </a:r>
              </a:p>
              <a:p>
                <a:pPr marL="285750" indent="-285750">
                  <a:spcBef>
                    <a:spcPts val="400"/>
                  </a:spcBef>
                  <a:spcAft>
                    <a:spcPts val="400"/>
                  </a:spcAft>
                  <a:buClr>
                    <a:srgbClr val="006699"/>
                  </a:buClr>
                  <a:buSzPct val="80000"/>
                  <a:buFont typeface="Arial" panose="020B0604020202020204" pitchFamily="34" charset="0"/>
                  <a:buChar char="•"/>
                </a:pPr>
                <a:r>
                  <a:rPr lang="en-US" sz="1250" dirty="0"/>
                  <a:t>Small displacement</a:t>
                </a:r>
              </a:p>
              <a:p>
                <a:pPr marL="285750" indent="-285750">
                  <a:spcBef>
                    <a:spcPts val="400"/>
                  </a:spcBef>
                  <a:spcAft>
                    <a:spcPts val="400"/>
                  </a:spcAft>
                  <a:buClr>
                    <a:srgbClr val="006699"/>
                  </a:buClr>
                  <a:buSzPct val="80000"/>
                  <a:buFont typeface="Arial" panose="020B0604020202020204" pitchFamily="34" charset="0"/>
                  <a:buChar char="•"/>
                </a:pPr>
                <a:r>
                  <a:rPr lang="en-US" sz="1250" dirty="0"/>
                  <a:t>Large force on the tank wall</a:t>
                </a:r>
              </a:p>
              <a:p>
                <a:pPr marL="285750" indent="-285750">
                  <a:spcBef>
                    <a:spcPts val="400"/>
                  </a:spcBef>
                  <a:spcAft>
                    <a:spcPts val="400"/>
                  </a:spcAft>
                  <a:buClr>
                    <a:srgbClr val="006699"/>
                  </a:buClr>
                  <a:buSzPct val="80000"/>
                  <a:buFont typeface="Arial" panose="020B0604020202020204" pitchFamily="34" charset="0"/>
                  <a:buChar char="•"/>
                </a:pPr>
                <a:r>
                  <a:rPr lang="en-US" sz="1250" dirty="0"/>
                  <a:t>Typical period</a:t>
                </a:r>
              </a:p>
              <a:p>
                <a:pPr/>
                <a14:m>
                  <m:oMathPara xmlns:m="http://schemas.openxmlformats.org/officeDocument/2006/math">
                    <m:oMathParaPr>
                      <m:jc m:val="centerGroup"/>
                    </m:oMathParaPr>
                    <m:oMath xmlns:m="http://schemas.openxmlformats.org/officeDocument/2006/math">
                      <m:sSub>
                        <m:sSubPr>
                          <m:ctrlPr>
                            <a:rPr lang="ar-AE" sz="1250" i="1" smtClean="0">
                              <a:latin typeface="Cambria Math" panose="02040503050406030204" pitchFamily="18" charset="0"/>
                            </a:rPr>
                          </m:ctrlPr>
                        </m:sSubPr>
                        <m:e>
                          <m:r>
                            <a:rPr lang="ar-AE" sz="1250" b="0" i="1" smtClean="0">
                              <a:latin typeface="Cambria Math" panose="02040503050406030204" pitchFamily="18" charset="0"/>
                            </a:rPr>
                            <m:t>𝑇</m:t>
                          </m:r>
                        </m:e>
                        <m:sub>
                          <m:r>
                            <a:rPr lang="ar-AE" sz="1250" b="0" i="1" smtClean="0">
                              <a:latin typeface="Cambria Math" panose="02040503050406030204" pitchFamily="18" charset="0"/>
                            </a:rPr>
                            <m:t>𝑖</m:t>
                          </m:r>
                        </m:sub>
                      </m:sSub>
                      <m:r>
                        <a:rPr lang="ar-AE" sz="1250" b="0" smtClean="0">
                          <a:latin typeface="Cambria Math" panose="02040503050406030204" pitchFamily="18" charset="0"/>
                        </a:rPr>
                        <m:t>≈</m:t>
                      </m:r>
                      <m:r>
                        <a:rPr lang="ar-AE" sz="1250" b="0" smtClean="0">
                          <a:latin typeface="Cambria Math" panose="02040503050406030204" pitchFamily="18" charset="0"/>
                        </a:rPr>
                        <m:t>0</m:t>
                      </m:r>
                      <m:r>
                        <a:rPr lang="ar-AE" sz="1250" b="0" smtClean="0">
                          <a:latin typeface="Cambria Math" panose="02040503050406030204" pitchFamily="18" charset="0"/>
                        </a:rPr>
                        <m:t>.</m:t>
                      </m:r>
                      <m:r>
                        <a:rPr lang="ar-AE" sz="1250" b="0" smtClean="0">
                          <a:latin typeface="Cambria Math" panose="02040503050406030204" pitchFamily="18" charset="0"/>
                        </a:rPr>
                        <m:t>1</m:t>
                      </m:r>
                      <m:r>
                        <m:rPr>
                          <m:nor/>
                        </m:rPr>
                        <a:rPr lang="ar-AE" sz="1250" i="1"/>
                        <m:t> </m:t>
                      </m:r>
                      <m:r>
                        <m:rPr>
                          <m:nor/>
                        </m:rPr>
                        <a:rPr lang="en-US" sz="1250" i="1"/>
                        <m:t>to</m:t>
                      </m:r>
                      <m:r>
                        <m:rPr>
                          <m:nor/>
                        </m:rPr>
                        <a:rPr lang="en-US" sz="1250" i="1"/>
                        <m:t> </m:t>
                      </m:r>
                      <m:r>
                        <a:rPr lang="en-US" sz="1250" b="0" smtClean="0">
                          <a:latin typeface="Cambria Math" panose="02040503050406030204" pitchFamily="18" charset="0"/>
                        </a:rPr>
                        <m:t>0</m:t>
                      </m:r>
                      <m:r>
                        <a:rPr lang="en-US" sz="1250" b="0" smtClean="0">
                          <a:latin typeface="Cambria Math" panose="02040503050406030204" pitchFamily="18" charset="0"/>
                        </a:rPr>
                        <m:t>.</m:t>
                      </m:r>
                      <m:r>
                        <a:rPr lang="en-US" sz="1250" b="0" smtClean="0">
                          <a:latin typeface="Cambria Math" panose="02040503050406030204" pitchFamily="18" charset="0"/>
                        </a:rPr>
                        <m:t>5</m:t>
                      </m:r>
                      <m:r>
                        <m:rPr>
                          <m:nor/>
                        </m:rPr>
                        <a:rPr lang="en-US" sz="1250" i="1"/>
                        <m:t> </m:t>
                      </m:r>
                      <m:r>
                        <m:rPr>
                          <m:nor/>
                        </m:rPr>
                        <a:rPr lang="en-US" sz="1250" i="1"/>
                        <m:t>sec</m:t>
                      </m:r>
                    </m:oMath>
                  </m:oMathPara>
                </a14:m>
                <a:endParaRPr lang="en-US" sz="1250" dirty="0"/>
              </a:p>
              <a:p>
                <a:endParaRPr lang="en-US" dirty="0"/>
              </a:p>
            </p:txBody>
          </p:sp>
        </mc:Choice>
        <mc:Fallback xmlns="">
          <p:sp>
            <p:nvSpPr>
              <p:cNvPr id="7" name="TextBox 6">
                <a:extLst>
                  <a:ext uri="{FF2B5EF4-FFF2-40B4-BE49-F238E27FC236}">
                    <a16:creationId xmlns:a16="http://schemas.microsoft.com/office/drawing/2014/main" id="{F75E6D6B-3FDB-3407-4CEF-60E414C58CBA}"/>
                  </a:ext>
                </a:extLst>
              </p:cNvPr>
              <p:cNvSpPr txBox="1">
                <a:spLocks noRot="1" noChangeAspect="1" noMove="1" noResize="1" noEditPoints="1" noAdjustHandles="1" noChangeArrowheads="1" noChangeShapeType="1" noTextEdit="1"/>
              </p:cNvSpPr>
              <p:nvPr/>
            </p:nvSpPr>
            <p:spPr>
              <a:xfrm>
                <a:off x="4724401" y="1447800"/>
                <a:ext cx="4038598" cy="2939266"/>
              </a:xfrm>
              <a:prstGeom prst="rect">
                <a:avLst/>
              </a:prstGeom>
              <a:blipFill>
                <a:blip r:embed="rId4"/>
                <a:stretch>
                  <a:fillRect t="-207"/>
                </a:stretch>
              </a:blipFill>
            </p:spPr>
            <p:txBody>
              <a:bodyPr/>
              <a:lstStyle/>
              <a:p>
                <a:r>
                  <a:rPr lang="en-US">
                    <a:noFill/>
                  </a:rPr>
                  <a:t> </a:t>
                </a:r>
              </a:p>
            </p:txBody>
          </p:sp>
        </mc:Fallback>
      </mc:AlternateContent>
    </p:spTree>
    <p:extLst>
      <p:ext uri="{BB962C8B-B14F-4D97-AF65-F5344CB8AC3E}">
        <p14:creationId xmlns:p14="http://schemas.microsoft.com/office/powerpoint/2010/main" val="6897143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41252</TotalTime>
  <Words>2381</Words>
  <Application>Microsoft Office PowerPoint</Application>
  <PresentationFormat>On-screen Show (4:3)</PresentationFormat>
  <Paragraphs>403</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Aptos Narrow</vt:lpstr>
      <vt:lpstr>Arial</vt:lpstr>
      <vt:lpstr>Calibri</vt:lpstr>
      <vt:lpstr>Cambria Math</vt:lpstr>
      <vt:lpstr>Helvetica</vt:lpstr>
      <vt:lpstr>Monotype Sorts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1003</cp:revision>
  <dcterms:created xsi:type="dcterms:W3CDTF">2010-11-01T13:18:21Z</dcterms:created>
  <dcterms:modified xsi:type="dcterms:W3CDTF">2026-03-21T12:56:10Z</dcterms:modified>
</cp:coreProperties>
</file>