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717" r:id="rId3"/>
    <p:sldId id="441" r:id="rId4"/>
    <p:sldId id="699" r:id="rId5"/>
    <p:sldId id="714" r:id="rId6"/>
    <p:sldId id="719" r:id="rId7"/>
    <p:sldId id="718" r:id="rId8"/>
    <p:sldId id="715" r:id="rId9"/>
    <p:sldId id="701" r:id="rId10"/>
    <p:sldId id="725" r:id="rId11"/>
    <p:sldId id="703" r:id="rId12"/>
    <p:sldId id="707" r:id="rId13"/>
    <p:sldId id="720" r:id="rId14"/>
    <p:sldId id="711" r:id="rId15"/>
    <p:sldId id="723" r:id="rId16"/>
    <p:sldId id="726" r:id="rId17"/>
    <p:sldId id="722" r:id="rId18"/>
    <p:sldId id="70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66CC"/>
    <a:srgbClr val="0099CC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BA1D8-6828-4CF4-9135-445AB458DDEA}" v="201" dt="2026-03-03T02:13:23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227" autoAdjust="0"/>
  </p:normalViewPr>
  <p:slideViewPr>
    <p:cSldViewPr>
      <p:cViewPr varScale="1">
        <p:scale>
          <a:sx n="94" d="100"/>
          <a:sy n="94" d="100"/>
        </p:scale>
        <p:origin x="84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0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undo custSel addSld delSld modSld sldOrd delMainMaster">
      <pc:chgData name="Tom Irvine" userId="262373fcfcd015cf" providerId="LiveId" clId="{3C89AC9C-B2C6-431B-938B-B7A22FB5427C}" dt="2026-03-03T02:13:52.124" v="1885" actId="20577"/>
      <pc:docMkLst>
        <pc:docMk/>
      </pc:docMkLst>
      <pc:sldChg chg="modSp mod">
        <pc:chgData name="Tom Irvine" userId="262373fcfcd015cf" providerId="LiveId" clId="{3C89AC9C-B2C6-431B-938B-B7A22FB5427C}" dt="2026-03-02T19:08:12.257" v="1815" actId="20577"/>
        <pc:sldMkLst>
          <pc:docMk/>
          <pc:sldMk cId="3844415311" sldId="256"/>
        </pc:sldMkLst>
        <pc:spChg chg="mod">
          <ac:chgData name="Tom Irvine" userId="262373fcfcd015cf" providerId="LiveId" clId="{3C89AC9C-B2C6-431B-938B-B7A22FB5427C}" dt="2026-03-02T19:08:12.257" v="1815" actId="20577"/>
          <ac:spMkLst>
            <pc:docMk/>
            <pc:sldMk cId="3844415311" sldId="256"/>
            <ac:spMk id="5" creationId="{00000000-0000-0000-0000-000000000000}"/>
          </ac:spMkLst>
        </pc:spChg>
      </pc:sldChg>
      <pc:sldChg chg="addSp delSp modSp mod ord">
        <pc:chgData name="Tom Irvine" userId="262373fcfcd015cf" providerId="LiveId" clId="{3C89AC9C-B2C6-431B-938B-B7A22FB5427C}" dt="2026-03-01T20:07:07.273" v="238" actId="1076"/>
        <pc:sldMkLst>
          <pc:docMk/>
          <pc:sldMk cId="2393432711" sldId="441"/>
        </pc:sldMkLst>
        <pc:spChg chg="add mod">
          <ac:chgData name="Tom Irvine" userId="262373fcfcd015cf" providerId="LiveId" clId="{3C89AC9C-B2C6-431B-938B-B7A22FB5427C}" dt="2026-03-01T20:07:07.273" v="238" actId="1076"/>
          <ac:spMkLst>
            <pc:docMk/>
            <pc:sldMk cId="2393432711" sldId="441"/>
            <ac:spMk id="3" creationId="{7849DE84-F1E7-2D48-EFAA-2BA9CD183F80}"/>
          </ac:spMkLst>
        </pc:spChg>
        <pc:spChg chg="mod">
          <ac:chgData name="Tom Irvine" userId="262373fcfcd015cf" providerId="LiveId" clId="{3C89AC9C-B2C6-431B-938B-B7A22FB5427C}" dt="2026-03-01T20:01:48.883" v="165" actId="20577"/>
          <ac:spMkLst>
            <pc:docMk/>
            <pc:sldMk cId="2393432711" sldId="441"/>
            <ac:spMk id="6" creationId="{B681FA1A-7D8B-EC53-B410-18693BD6CEE4}"/>
          </ac:spMkLst>
        </pc:spChg>
        <pc:picChg chg="add mod">
          <ac:chgData name="Tom Irvine" userId="262373fcfcd015cf" providerId="LiveId" clId="{3C89AC9C-B2C6-431B-938B-B7A22FB5427C}" dt="2026-03-01T20:01:36.563" v="122" actId="1076"/>
          <ac:picMkLst>
            <pc:docMk/>
            <pc:sldMk cId="2393432711" sldId="441"/>
            <ac:picMk id="8" creationId="{147560B0-3233-7849-20E7-D8402D4C87B9}"/>
          </ac:picMkLst>
        </pc:picChg>
      </pc:sldChg>
      <pc:sldChg chg="addSp delSp modSp del mod">
        <pc:chgData name="Tom Irvine" userId="262373fcfcd015cf" providerId="LiveId" clId="{3C89AC9C-B2C6-431B-938B-B7A22FB5427C}" dt="2026-03-02T18:03:54.409" v="1486" actId="2696"/>
        <pc:sldMkLst>
          <pc:docMk/>
          <pc:sldMk cId="3317747010" sldId="697"/>
        </pc:sldMkLst>
        <pc:picChg chg="add del">
          <ac:chgData name="Tom Irvine" userId="262373fcfcd015cf" providerId="LiveId" clId="{3C89AC9C-B2C6-431B-938B-B7A22FB5427C}" dt="2026-03-02T17:20:41.752" v="1023" actId="21"/>
          <ac:picMkLst>
            <pc:docMk/>
            <pc:sldMk cId="3317747010" sldId="697"/>
            <ac:picMk id="4" creationId="{7488A485-3757-40D8-291E-FD84E7D6B1B9}"/>
          </ac:picMkLst>
        </pc:picChg>
        <pc:picChg chg="add">
          <ac:chgData name="Tom Irvine" userId="262373fcfcd015cf" providerId="LiveId" clId="{3C89AC9C-B2C6-431B-938B-B7A22FB5427C}" dt="2026-03-02T17:08:09.432" v="876"/>
          <ac:picMkLst>
            <pc:docMk/>
            <pc:sldMk cId="3317747010" sldId="697"/>
            <ac:picMk id="4098" creationId="{12D32488-A6A5-4E2A-45EB-7D7449E229C5}"/>
          </ac:picMkLst>
        </pc:picChg>
        <pc:picChg chg="add del mod">
          <ac:chgData name="Tom Irvine" userId="262373fcfcd015cf" providerId="LiveId" clId="{3C89AC9C-B2C6-431B-938B-B7A22FB5427C}" dt="2026-03-02T17:16:35.863" v="1017" actId="21"/>
          <ac:picMkLst>
            <pc:docMk/>
            <pc:sldMk cId="3317747010" sldId="697"/>
            <ac:picMk id="4100" creationId="{825E7628-54C1-AD5D-C10D-0C9EE8EED6BA}"/>
          </ac:picMkLst>
        </pc:picChg>
      </pc:sldChg>
      <pc:sldChg chg="addSp delSp modSp add mod ord">
        <pc:chgData name="Tom Irvine" userId="262373fcfcd015cf" providerId="LiveId" clId="{3C89AC9C-B2C6-431B-938B-B7A22FB5427C}" dt="2026-03-01T20:18:25.001" v="316" actId="122"/>
        <pc:sldMkLst>
          <pc:docMk/>
          <pc:sldMk cId="13012450" sldId="699"/>
        </pc:sldMkLst>
        <pc:spChg chg="add mod">
          <ac:chgData name="Tom Irvine" userId="262373fcfcd015cf" providerId="LiveId" clId="{3C89AC9C-B2C6-431B-938B-B7A22FB5427C}" dt="2026-03-01T20:18:25.001" v="316" actId="122"/>
          <ac:spMkLst>
            <pc:docMk/>
            <pc:sldMk cId="13012450" sldId="699"/>
            <ac:spMk id="3" creationId="{0EED4D12-AD52-9A6D-F567-52456430FA8B}"/>
          </ac:spMkLst>
        </pc:spChg>
        <pc:picChg chg="add mod">
          <ac:chgData name="Tom Irvine" userId="262373fcfcd015cf" providerId="LiveId" clId="{3C89AC9C-B2C6-431B-938B-B7A22FB5427C}" dt="2026-03-01T20:18:13.136" v="314" actId="1076"/>
          <ac:picMkLst>
            <pc:docMk/>
            <pc:sldMk cId="13012450" sldId="699"/>
            <ac:picMk id="5" creationId="{FBC71F9C-D614-EDF2-441A-C82FD5D220C4}"/>
          </ac:picMkLst>
        </pc:picChg>
      </pc:sldChg>
      <pc:sldChg chg="add del">
        <pc:chgData name="Tom Irvine" userId="262373fcfcd015cf" providerId="LiveId" clId="{3C89AC9C-B2C6-431B-938B-B7A22FB5427C}" dt="2026-03-02T18:03:55.083" v="1487" actId="2696"/>
        <pc:sldMkLst>
          <pc:docMk/>
          <pc:sldMk cId="4134042854" sldId="700"/>
        </pc:sldMkLst>
      </pc:sldChg>
      <pc:sldChg chg="addSp modSp add mod ord">
        <pc:chgData name="Tom Irvine" userId="262373fcfcd015cf" providerId="LiveId" clId="{3C89AC9C-B2C6-431B-938B-B7A22FB5427C}" dt="2026-03-02T18:41:48.538" v="1783"/>
        <pc:sldMkLst>
          <pc:docMk/>
          <pc:sldMk cId="2744195816" sldId="701"/>
        </pc:sldMkLst>
        <pc:spChg chg="add mod">
          <ac:chgData name="Tom Irvine" userId="262373fcfcd015cf" providerId="LiveId" clId="{3C89AC9C-B2C6-431B-938B-B7A22FB5427C}" dt="2026-03-02T18:41:48.538" v="1783"/>
          <ac:spMkLst>
            <pc:docMk/>
            <pc:sldMk cId="2744195816" sldId="701"/>
            <ac:spMk id="4" creationId="{A7479E96-6A1D-42D9-9CDE-B348F727BF54}"/>
          </ac:spMkLst>
        </pc:spChg>
        <pc:spChg chg="mod">
          <ac:chgData name="Tom Irvine" userId="262373fcfcd015cf" providerId="LiveId" clId="{3C89AC9C-B2C6-431B-938B-B7A22FB5427C}" dt="2026-03-02T16:56:37.241" v="722" actId="20577"/>
          <ac:spMkLst>
            <pc:docMk/>
            <pc:sldMk cId="2744195816" sldId="701"/>
            <ac:spMk id="6" creationId="{64993968-0CAF-D5D9-646F-FDBC0047A864}"/>
          </ac:spMkLst>
        </pc:spChg>
        <pc:graphicFrameChg chg="add mod modGraphic">
          <ac:chgData name="Tom Irvine" userId="262373fcfcd015cf" providerId="LiveId" clId="{3C89AC9C-B2C6-431B-938B-B7A22FB5427C}" dt="2026-03-02T02:55:25.090" v="709" actId="2711"/>
          <ac:graphicFrameMkLst>
            <pc:docMk/>
            <pc:sldMk cId="2744195816" sldId="701"/>
            <ac:graphicFrameMk id="3" creationId="{A5577744-5E9B-96AA-DFFB-5AEC34D6101A}"/>
          </ac:graphicFrameMkLst>
        </pc:graphicFrameChg>
      </pc:sldChg>
      <pc:sldChg chg="add del">
        <pc:chgData name="Tom Irvine" userId="262373fcfcd015cf" providerId="LiveId" clId="{3C89AC9C-B2C6-431B-938B-B7A22FB5427C}" dt="2026-03-02T18:03:56.771" v="1489" actId="2696"/>
        <pc:sldMkLst>
          <pc:docMk/>
          <pc:sldMk cId="1706425680" sldId="702"/>
        </pc:sldMkLst>
      </pc:sldChg>
      <pc:sldChg chg="addSp modSp add mod ord">
        <pc:chgData name="Tom Irvine" userId="262373fcfcd015cf" providerId="LiveId" clId="{3C89AC9C-B2C6-431B-938B-B7A22FB5427C}" dt="2026-03-02T17:07:07.282" v="875" actId="255"/>
        <pc:sldMkLst>
          <pc:docMk/>
          <pc:sldMk cId="2843229468" sldId="703"/>
        </pc:sldMkLst>
        <pc:spChg chg="add mod">
          <ac:chgData name="Tom Irvine" userId="262373fcfcd015cf" providerId="LiveId" clId="{3C89AC9C-B2C6-431B-938B-B7A22FB5427C}" dt="2026-03-02T17:07:07.282" v="875" actId="255"/>
          <ac:spMkLst>
            <pc:docMk/>
            <pc:sldMk cId="2843229468" sldId="703"/>
            <ac:spMk id="3" creationId="{38F1067B-095E-3435-9A76-B1D21E486143}"/>
          </ac:spMkLst>
        </pc:spChg>
        <pc:spChg chg="mod">
          <ac:chgData name="Tom Irvine" userId="262373fcfcd015cf" providerId="LiveId" clId="{3C89AC9C-B2C6-431B-938B-B7A22FB5427C}" dt="2026-03-02T16:57:46.283" v="763" actId="20577"/>
          <ac:spMkLst>
            <pc:docMk/>
            <pc:sldMk cId="2843229468" sldId="703"/>
            <ac:spMk id="6" creationId="{550EDEF2-354A-766C-1389-724F6B5FA516}"/>
          </ac:spMkLst>
        </pc:spChg>
        <pc:picChg chg="add mod">
          <ac:chgData name="Tom Irvine" userId="262373fcfcd015cf" providerId="LiveId" clId="{3C89AC9C-B2C6-431B-938B-B7A22FB5427C}" dt="2026-03-02T17:06:44.034" v="874" actId="14100"/>
          <ac:picMkLst>
            <pc:docMk/>
            <pc:sldMk cId="2843229468" sldId="703"/>
            <ac:picMk id="3074" creationId="{B67438F6-734C-A1B4-C8CE-5A9CAF597E89}"/>
          </ac:picMkLst>
        </pc:picChg>
      </pc:sldChg>
      <pc:sldChg chg="add del">
        <pc:chgData name="Tom Irvine" userId="262373fcfcd015cf" providerId="LiveId" clId="{3C89AC9C-B2C6-431B-938B-B7A22FB5427C}" dt="2026-03-02T18:03:57.478" v="1490" actId="2696"/>
        <pc:sldMkLst>
          <pc:docMk/>
          <pc:sldMk cId="2432203687" sldId="704"/>
        </pc:sldMkLst>
      </pc:sldChg>
      <pc:sldChg chg="addSp modSp add mod ord">
        <pc:chgData name="Tom Irvine" userId="262373fcfcd015cf" providerId="LiveId" clId="{3C89AC9C-B2C6-431B-938B-B7A22FB5427C}" dt="2026-03-02T19:08:37.208" v="1837" actId="14100"/>
        <pc:sldMkLst>
          <pc:docMk/>
          <pc:sldMk cId="4218435625" sldId="705"/>
        </pc:sldMkLst>
        <pc:spChg chg="add mod">
          <ac:chgData name="Tom Irvine" userId="262373fcfcd015cf" providerId="LiveId" clId="{3C89AC9C-B2C6-431B-938B-B7A22FB5427C}" dt="2026-03-02T18:04:12.316" v="1496" actId="255"/>
          <ac:spMkLst>
            <pc:docMk/>
            <pc:sldMk cId="4218435625" sldId="705"/>
            <ac:spMk id="3" creationId="{2A55A9B6-7533-131F-5E31-1E7CAC7DEDD9}"/>
          </ac:spMkLst>
        </pc:spChg>
        <pc:spChg chg="mod">
          <ac:chgData name="Tom Irvine" userId="262373fcfcd015cf" providerId="LiveId" clId="{3C89AC9C-B2C6-431B-938B-B7A22FB5427C}" dt="2026-03-02T19:08:37.208" v="1837" actId="14100"/>
          <ac:spMkLst>
            <pc:docMk/>
            <pc:sldMk cId="4218435625" sldId="705"/>
            <ac:spMk id="6" creationId="{5F004736-4717-4653-003D-932EFA4A7CE1}"/>
          </ac:spMkLst>
        </pc:spChg>
        <pc:picChg chg="add mod">
          <ac:chgData name="Tom Irvine" userId="262373fcfcd015cf" providerId="LiveId" clId="{3C89AC9C-B2C6-431B-938B-B7A22FB5427C}" dt="2026-03-02T17:05:01.331" v="867" actId="1076"/>
          <ac:picMkLst>
            <pc:docMk/>
            <pc:sldMk cId="4218435625" sldId="705"/>
            <ac:picMk id="2050" creationId="{B49C7B25-81C1-9F61-42FB-5F8F3A17EE97}"/>
          </ac:picMkLst>
        </pc:picChg>
      </pc:sldChg>
      <pc:sldChg chg="add del">
        <pc:chgData name="Tom Irvine" userId="262373fcfcd015cf" providerId="LiveId" clId="{3C89AC9C-B2C6-431B-938B-B7A22FB5427C}" dt="2026-03-02T18:03:58.108" v="1491" actId="2696"/>
        <pc:sldMkLst>
          <pc:docMk/>
          <pc:sldMk cId="1892361502" sldId="706"/>
        </pc:sldMkLst>
      </pc:sldChg>
      <pc:sldChg chg="addSp modSp add mod ord">
        <pc:chgData name="Tom Irvine" userId="262373fcfcd015cf" providerId="LiveId" clId="{3C89AC9C-B2C6-431B-938B-B7A22FB5427C}" dt="2026-03-02T17:21:43.409" v="1035" actId="179"/>
        <pc:sldMkLst>
          <pc:docMk/>
          <pc:sldMk cId="3744773575" sldId="707"/>
        </pc:sldMkLst>
        <pc:spChg chg="add mod">
          <ac:chgData name="Tom Irvine" userId="262373fcfcd015cf" providerId="LiveId" clId="{3C89AC9C-B2C6-431B-938B-B7A22FB5427C}" dt="2026-03-02T17:21:43.409" v="1035" actId="179"/>
          <ac:spMkLst>
            <pc:docMk/>
            <pc:sldMk cId="3744773575" sldId="707"/>
            <ac:spMk id="3" creationId="{941DB56C-B6FB-9239-3D81-B622238BBC5D}"/>
          </ac:spMkLst>
        </pc:spChg>
        <pc:spChg chg="mod">
          <ac:chgData name="Tom Irvine" userId="262373fcfcd015cf" providerId="LiveId" clId="{3C89AC9C-B2C6-431B-938B-B7A22FB5427C}" dt="2026-03-02T17:10:02.436" v="920" actId="20577"/>
          <ac:spMkLst>
            <pc:docMk/>
            <pc:sldMk cId="3744773575" sldId="707"/>
            <ac:spMk id="6" creationId="{31CD5B48-05FA-84DB-7513-2F76729580E4}"/>
          </ac:spMkLst>
        </pc:spChg>
        <pc:picChg chg="add mod">
          <ac:chgData name="Tom Irvine" userId="262373fcfcd015cf" providerId="LiveId" clId="{3C89AC9C-B2C6-431B-938B-B7A22FB5427C}" dt="2026-03-02T17:21:02.114" v="1031" actId="14100"/>
          <ac:picMkLst>
            <pc:docMk/>
            <pc:sldMk cId="3744773575" sldId="707"/>
            <ac:picMk id="4" creationId="{33F1CD66-787E-54DF-D7B7-43BA33B42350}"/>
          </ac:picMkLst>
        </pc:picChg>
      </pc:sldChg>
      <pc:sldChg chg="add del">
        <pc:chgData name="Tom Irvine" userId="262373fcfcd015cf" providerId="LiveId" clId="{3C89AC9C-B2C6-431B-938B-B7A22FB5427C}" dt="2026-03-02T18:03:58.957" v="1492" actId="2696"/>
        <pc:sldMkLst>
          <pc:docMk/>
          <pc:sldMk cId="2459425858" sldId="708"/>
        </pc:sldMkLst>
      </pc:sldChg>
      <pc:sldChg chg="addSp delSp modSp add del mod ord">
        <pc:chgData name="Tom Irvine" userId="262373fcfcd015cf" providerId="LiveId" clId="{3C89AC9C-B2C6-431B-938B-B7A22FB5427C}" dt="2026-03-02T18:03:55.752" v="1488" actId="2696"/>
        <pc:sldMkLst>
          <pc:docMk/>
          <pc:sldMk cId="3920169479" sldId="709"/>
        </pc:sldMkLst>
        <pc:spChg chg="add del mod">
          <ac:chgData name="Tom Irvine" userId="262373fcfcd015cf" providerId="LiveId" clId="{3C89AC9C-B2C6-431B-938B-B7A22FB5427C}" dt="2026-03-02T17:44:45.338" v="1275" actId="21"/>
          <ac:spMkLst>
            <pc:docMk/>
            <pc:sldMk cId="3920169479" sldId="709"/>
            <ac:spMk id="3" creationId="{58C66DFC-A00A-1090-D5B5-614E3E78E467}"/>
          </ac:spMkLst>
        </pc:spChg>
        <pc:spChg chg="mod">
          <ac:chgData name="Tom Irvine" userId="262373fcfcd015cf" providerId="LiveId" clId="{3C89AC9C-B2C6-431B-938B-B7A22FB5427C}" dt="2026-03-02T17:42:51.604" v="1269" actId="14100"/>
          <ac:spMkLst>
            <pc:docMk/>
            <pc:sldMk cId="3920169479" sldId="709"/>
            <ac:spMk id="6" creationId="{892D0359-02BE-D166-204A-29448354A4CC}"/>
          </ac:spMkLst>
        </pc:spChg>
        <pc:picChg chg="add del mod">
          <ac:chgData name="Tom Irvine" userId="262373fcfcd015cf" providerId="LiveId" clId="{3C89AC9C-B2C6-431B-938B-B7A22FB5427C}" dt="2026-03-02T17:44:43.904" v="1274" actId="21"/>
          <ac:picMkLst>
            <pc:docMk/>
            <pc:sldMk cId="3920169479" sldId="709"/>
            <ac:picMk id="5" creationId="{8E24D2AE-57B1-65E5-5015-4EA0A7924A32}"/>
          </ac:picMkLst>
        </pc:picChg>
      </pc:sldChg>
      <pc:sldChg chg="add del">
        <pc:chgData name="Tom Irvine" userId="262373fcfcd015cf" providerId="LiveId" clId="{3C89AC9C-B2C6-431B-938B-B7A22FB5427C}" dt="2026-03-02T18:03:59.590" v="1493" actId="2696"/>
        <pc:sldMkLst>
          <pc:docMk/>
          <pc:sldMk cId="3488478596" sldId="710"/>
        </pc:sldMkLst>
      </pc:sldChg>
      <pc:sldChg chg="addSp modSp add mod ord">
        <pc:chgData name="Tom Irvine" userId="262373fcfcd015cf" providerId="LiveId" clId="{3C89AC9C-B2C6-431B-938B-B7A22FB5427C}" dt="2026-03-02T17:56:31.643" v="1485" actId="1076"/>
        <pc:sldMkLst>
          <pc:docMk/>
          <pc:sldMk cId="2343854407" sldId="711"/>
        </pc:sldMkLst>
        <pc:spChg chg="add mod">
          <ac:chgData name="Tom Irvine" userId="262373fcfcd015cf" providerId="LiveId" clId="{3C89AC9C-B2C6-431B-938B-B7A22FB5427C}" dt="2026-03-02T17:56:26.739" v="1483" actId="1076"/>
          <ac:spMkLst>
            <pc:docMk/>
            <pc:sldMk cId="2343854407" sldId="711"/>
            <ac:spMk id="3" creationId="{39B66FE1-3841-8618-266E-6799D13AF97A}"/>
          </ac:spMkLst>
        </pc:spChg>
        <pc:spChg chg="mod">
          <ac:chgData name="Tom Irvine" userId="262373fcfcd015cf" providerId="LiveId" clId="{3C89AC9C-B2C6-431B-938B-B7A22FB5427C}" dt="2026-03-02T17:52:32.002" v="1426" actId="14100"/>
          <ac:spMkLst>
            <pc:docMk/>
            <pc:sldMk cId="2343854407" sldId="711"/>
            <ac:spMk id="6" creationId="{9E662ECB-AC0E-043F-FE2E-D4DC7FF51D2B}"/>
          </ac:spMkLst>
        </pc:spChg>
        <pc:picChg chg="add mod">
          <ac:chgData name="Tom Irvine" userId="262373fcfcd015cf" providerId="LiveId" clId="{3C89AC9C-B2C6-431B-938B-B7A22FB5427C}" dt="2026-03-02T17:56:31.643" v="1485" actId="1076"/>
          <ac:picMkLst>
            <pc:docMk/>
            <pc:sldMk cId="2343854407" sldId="711"/>
            <ac:picMk id="7170" creationId="{59E43F40-A6E9-99E1-BE54-AF53F13483DE}"/>
          </ac:picMkLst>
        </pc:picChg>
      </pc:sldChg>
      <pc:sldChg chg="add del">
        <pc:chgData name="Tom Irvine" userId="262373fcfcd015cf" providerId="LiveId" clId="{3C89AC9C-B2C6-431B-938B-B7A22FB5427C}" dt="2026-03-02T18:03:59.740" v="1494" actId="2696"/>
        <pc:sldMkLst>
          <pc:docMk/>
          <pc:sldMk cId="1438544202" sldId="712"/>
        </pc:sldMkLst>
      </pc:sldChg>
      <pc:sldChg chg="add del">
        <pc:chgData name="Tom Irvine" userId="262373fcfcd015cf" providerId="LiveId" clId="{3C89AC9C-B2C6-431B-938B-B7A22FB5427C}" dt="2026-03-02T18:04:00.294" v="1495" actId="2696"/>
        <pc:sldMkLst>
          <pc:docMk/>
          <pc:sldMk cId="3126328913" sldId="713"/>
        </pc:sldMkLst>
      </pc:sldChg>
      <pc:sldChg chg="addSp delSp modSp add mod">
        <pc:chgData name="Tom Irvine" userId="262373fcfcd015cf" providerId="LiveId" clId="{3C89AC9C-B2C6-431B-938B-B7A22FB5427C}" dt="2026-03-01T20:29:54.985" v="429" actId="1076"/>
        <pc:sldMkLst>
          <pc:docMk/>
          <pc:sldMk cId="3868094142" sldId="714"/>
        </pc:sldMkLst>
        <pc:spChg chg="add mod">
          <ac:chgData name="Tom Irvine" userId="262373fcfcd015cf" providerId="LiveId" clId="{3C89AC9C-B2C6-431B-938B-B7A22FB5427C}" dt="2026-03-01T20:29:04.883" v="419" actId="20577"/>
          <ac:spMkLst>
            <pc:docMk/>
            <pc:sldMk cId="3868094142" sldId="714"/>
            <ac:spMk id="3" creationId="{209DA1A7-3C72-5AB5-262B-B7A0F97CDAEA}"/>
          </ac:spMkLst>
        </pc:spChg>
        <pc:spChg chg="add mod">
          <ac:chgData name="Tom Irvine" userId="262373fcfcd015cf" providerId="LiveId" clId="{3C89AC9C-B2C6-431B-938B-B7A22FB5427C}" dt="2026-03-01T20:29:54.985" v="429" actId="1076"/>
          <ac:spMkLst>
            <pc:docMk/>
            <pc:sldMk cId="3868094142" sldId="714"/>
            <ac:spMk id="4" creationId="{DAB0C6B1-3504-B2B3-42E7-27C1BD3EEE99}"/>
          </ac:spMkLst>
        </pc:spChg>
        <pc:picChg chg="add mod">
          <ac:chgData name="Tom Irvine" userId="262373fcfcd015cf" providerId="LiveId" clId="{3C89AC9C-B2C6-431B-938B-B7A22FB5427C}" dt="2026-03-01T20:29:52.492" v="428" actId="1076"/>
          <ac:picMkLst>
            <pc:docMk/>
            <pc:sldMk cId="3868094142" sldId="714"/>
            <ac:picMk id="2050" creationId="{2664B6B5-4728-1788-ED0C-9299F86EB74A}"/>
          </ac:picMkLst>
        </pc:picChg>
      </pc:sldChg>
      <pc:sldChg chg="addSp modSp add mod">
        <pc:chgData name="Tom Irvine" userId="262373fcfcd015cf" providerId="LiveId" clId="{3C89AC9C-B2C6-431B-938B-B7A22FB5427C}" dt="2026-03-02T02:40:53.823" v="586" actId="12"/>
        <pc:sldMkLst>
          <pc:docMk/>
          <pc:sldMk cId="4167329725" sldId="715"/>
        </pc:sldMkLst>
        <pc:spChg chg="add mod">
          <ac:chgData name="Tom Irvine" userId="262373fcfcd015cf" providerId="LiveId" clId="{3C89AC9C-B2C6-431B-938B-B7A22FB5427C}" dt="2026-03-02T02:40:53.823" v="586" actId="12"/>
          <ac:spMkLst>
            <pc:docMk/>
            <pc:sldMk cId="4167329725" sldId="715"/>
            <ac:spMk id="5" creationId="{9BEE6640-7366-8681-ACCF-7407CD280F67}"/>
          </ac:spMkLst>
        </pc:spChg>
        <pc:spChg chg="mod">
          <ac:chgData name="Tom Irvine" userId="262373fcfcd015cf" providerId="LiveId" clId="{3C89AC9C-B2C6-431B-938B-B7A22FB5427C}" dt="2026-03-02T02:36:48.231" v="541" actId="20577"/>
          <ac:spMkLst>
            <pc:docMk/>
            <pc:sldMk cId="4167329725" sldId="715"/>
            <ac:spMk id="6" creationId="{09529506-564E-785D-2A4B-E0D89D1B64CC}"/>
          </ac:spMkLst>
        </pc:spChg>
        <pc:picChg chg="add mod">
          <ac:chgData name="Tom Irvine" userId="262373fcfcd015cf" providerId="LiveId" clId="{3C89AC9C-B2C6-431B-938B-B7A22FB5427C}" dt="2026-03-02T02:39:19.299" v="544" actId="1076"/>
          <ac:picMkLst>
            <pc:docMk/>
            <pc:sldMk cId="4167329725" sldId="715"/>
            <ac:picMk id="4" creationId="{E156CF2B-7BCD-FF45-04E4-D24B70FA0A2B}"/>
          </ac:picMkLst>
        </pc:picChg>
      </pc:sldChg>
      <pc:sldChg chg="modSp add mod">
        <pc:chgData name="Tom Irvine" userId="262373fcfcd015cf" providerId="LiveId" clId="{3C89AC9C-B2C6-431B-938B-B7A22FB5427C}" dt="2026-03-01T20:26:33.156" v="418" actId="1076"/>
        <pc:sldMkLst>
          <pc:docMk/>
          <pc:sldMk cId="1911277668" sldId="717"/>
        </pc:sldMkLst>
        <pc:spChg chg="mod">
          <ac:chgData name="Tom Irvine" userId="262373fcfcd015cf" providerId="LiveId" clId="{3C89AC9C-B2C6-431B-938B-B7A22FB5427C}" dt="2026-03-01T20:26:27.643" v="416" actId="1076"/>
          <ac:spMkLst>
            <pc:docMk/>
            <pc:sldMk cId="1911277668" sldId="717"/>
            <ac:spMk id="3" creationId="{25C895BF-3CB3-DA48-7DD3-B650A48EB634}"/>
          </ac:spMkLst>
        </pc:spChg>
        <pc:picChg chg="mod">
          <ac:chgData name="Tom Irvine" userId="262373fcfcd015cf" providerId="LiveId" clId="{3C89AC9C-B2C6-431B-938B-B7A22FB5427C}" dt="2026-03-01T20:26:33.156" v="418" actId="1076"/>
          <ac:picMkLst>
            <pc:docMk/>
            <pc:sldMk cId="1911277668" sldId="717"/>
            <ac:picMk id="1026" creationId="{9DADCF93-A7A5-9D08-B5AD-DDF9649916AD}"/>
          </ac:picMkLst>
        </pc:picChg>
      </pc:sldChg>
      <pc:sldChg chg="addSp modSp add mod">
        <pc:chgData name="Tom Irvine" userId="262373fcfcd015cf" providerId="LiveId" clId="{3C89AC9C-B2C6-431B-938B-B7A22FB5427C}" dt="2026-03-02T02:34:46.065" v="490" actId="20577"/>
        <pc:sldMkLst>
          <pc:docMk/>
          <pc:sldMk cId="1651585441" sldId="718"/>
        </pc:sldMkLst>
        <pc:spChg chg="mod">
          <ac:chgData name="Tom Irvine" userId="262373fcfcd015cf" providerId="LiveId" clId="{3C89AC9C-B2C6-431B-938B-B7A22FB5427C}" dt="2026-03-02T02:33:24.471" v="433" actId="1076"/>
          <ac:spMkLst>
            <pc:docMk/>
            <pc:sldMk cId="1651585441" sldId="718"/>
            <ac:spMk id="3" creationId="{E7E26C1C-3FC5-79A9-EADA-BB7C65B583BA}"/>
          </ac:spMkLst>
        </pc:spChg>
        <pc:spChg chg="mod">
          <ac:chgData name="Tom Irvine" userId="262373fcfcd015cf" providerId="LiveId" clId="{3C89AC9C-B2C6-431B-938B-B7A22FB5427C}" dt="2026-03-02T02:34:46.065" v="490" actId="20577"/>
          <ac:spMkLst>
            <pc:docMk/>
            <pc:sldMk cId="1651585441" sldId="718"/>
            <ac:spMk id="6" creationId="{837F812D-B977-16E1-7CE0-5AB56300ECC8}"/>
          </ac:spMkLst>
        </pc:spChg>
        <pc:spChg chg="add mod">
          <ac:chgData name="Tom Irvine" userId="262373fcfcd015cf" providerId="LiveId" clId="{3C89AC9C-B2C6-431B-938B-B7A22FB5427C}" dt="2026-03-02T02:34:22.504" v="454" actId="948"/>
          <ac:spMkLst>
            <pc:docMk/>
            <pc:sldMk cId="1651585441" sldId="718"/>
            <ac:spMk id="7" creationId="{3447C88F-9DDF-1880-0576-A590B45978AF}"/>
          </ac:spMkLst>
        </pc:spChg>
        <pc:picChg chg="add mod">
          <ac:chgData name="Tom Irvine" userId="262373fcfcd015cf" providerId="LiveId" clId="{3C89AC9C-B2C6-431B-938B-B7A22FB5427C}" dt="2026-03-02T02:33:29.273" v="435" actId="1076"/>
          <ac:picMkLst>
            <pc:docMk/>
            <pc:sldMk cId="1651585441" sldId="718"/>
            <ac:picMk id="5" creationId="{D9D87730-A7F6-DA63-D5FC-E824024D8176}"/>
          </ac:picMkLst>
        </pc:picChg>
      </pc:sldChg>
      <pc:sldChg chg="addSp delSp modSp add mod">
        <pc:chgData name="Tom Irvine" userId="262373fcfcd015cf" providerId="LiveId" clId="{3C89AC9C-B2C6-431B-938B-B7A22FB5427C}" dt="2026-03-02T02:48:16.485" v="661" actId="1076"/>
        <pc:sldMkLst>
          <pc:docMk/>
          <pc:sldMk cId="3073002752" sldId="719"/>
        </pc:sldMkLst>
        <pc:spChg chg="del">
          <ac:chgData name="Tom Irvine" userId="262373fcfcd015cf" providerId="LiveId" clId="{3C89AC9C-B2C6-431B-938B-B7A22FB5427C}" dt="2026-03-02T02:46:37.322" v="655" actId="21"/>
          <ac:spMkLst>
            <pc:docMk/>
            <pc:sldMk cId="3073002752" sldId="719"/>
            <ac:spMk id="3" creationId="{2006D06D-6086-B726-4A4E-B6CEDD2FAA02}"/>
          </ac:spMkLst>
        </pc:spChg>
        <pc:spChg chg="del">
          <ac:chgData name="Tom Irvine" userId="262373fcfcd015cf" providerId="LiveId" clId="{3C89AC9C-B2C6-431B-938B-B7A22FB5427C}" dt="2026-03-02T02:46:34.092" v="654" actId="21"/>
          <ac:spMkLst>
            <pc:docMk/>
            <pc:sldMk cId="3073002752" sldId="719"/>
            <ac:spMk id="4" creationId="{EBF9B60D-501F-B17F-CB5D-B5D9094782B0}"/>
          </ac:spMkLst>
        </pc:spChg>
        <pc:spChg chg="add">
          <ac:chgData name="Tom Irvine" userId="262373fcfcd015cf" providerId="LiveId" clId="{3C89AC9C-B2C6-431B-938B-B7A22FB5427C}" dt="2026-03-02T02:46:44.923" v="656"/>
          <ac:spMkLst>
            <pc:docMk/>
            <pc:sldMk cId="3073002752" sldId="719"/>
            <ac:spMk id="5" creationId="{1C9E9143-E96E-06B2-DE84-5C86EFF7A73B}"/>
          </ac:spMkLst>
        </pc:spChg>
        <pc:picChg chg="add mod">
          <ac:chgData name="Tom Irvine" userId="262373fcfcd015cf" providerId="LiveId" clId="{3C89AC9C-B2C6-431B-938B-B7A22FB5427C}" dt="2026-03-02T02:48:16.485" v="661" actId="1076"/>
          <ac:picMkLst>
            <pc:docMk/>
            <pc:sldMk cId="3073002752" sldId="719"/>
            <ac:picMk id="7" creationId="{9CAE895C-3615-A113-90CB-16F83E82E15E}"/>
          </ac:picMkLst>
        </pc:picChg>
        <pc:picChg chg="del">
          <ac:chgData name="Tom Irvine" userId="262373fcfcd015cf" providerId="LiveId" clId="{3C89AC9C-B2C6-431B-938B-B7A22FB5427C}" dt="2026-03-02T02:46:32.387" v="653" actId="21"/>
          <ac:picMkLst>
            <pc:docMk/>
            <pc:sldMk cId="3073002752" sldId="719"/>
            <ac:picMk id="2050" creationId="{E5469F50-36FB-008D-8AE9-026009A4CF10}"/>
          </ac:picMkLst>
        </pc:picChg>
      </pc:sldChg>
      <pc:sldChg chg="addSp delSp modSp add mod">
        <pc:chgData name="Tom Irvine" userId="262373fcfcd015cf" providerId="LiveId" clId="{3C89AC9C-B2C6-431B-938B-B7A22FB5427C}" dt="2026-03-02T17:47:11.767" v="1414" actId="14100"/>
        <pc:sldMkLst>
          <pc:docMk/>
          <pc:sldMk cId="3152931766" sldId="720"/>
        </pc:sldMkLst>
        <pc:spChg chg="mod">
          <ac:chgData name="Tom Irvine" userId="262373fcfcd015cf" providerId="LiveId" clId="{3C89AC9C-B2C6-431B-938B-B7A22FB5427C}" dt="2026-03-02T17:46:43.697" v="1370" actId="1076"/>
          <ac:spMkLst>
            <pc:docMk/>
            <pc:sldMk cId="3152931766" sldId="720"/>
            <ac:spMk id="3" creationId="{76FA7966-75D7-6196-F8E9-19481311D93C}"/>
          </ac:spMkLst>
        </pc:spChg>
        <pc:spChg chg="mod">
          <ac:chgData name="Tom Irvine" userId="262373fcfcd015cf" providerId="LiveId" clId="{3C89AC9C-B2C6-431B-938B-B7A22FB5427C}" dt="2026-03-02T17:47:11.767" v="1414" actId="14100"/>
          <ac:spMkLst>
            <pc:docMk/>
            <pc:sldMk cId="3152931766" sldId="720"/>
            <ac:spMk id="6" creationId="{150A1B7F-3131-C9CD-B4BF-F358067B80F4}"/>
          </ac:spMkLst>
        </pc:spChg>
        <pc:picChg chg="add del mod">
          <ac:chgData name="Tom Irvine" userId="262373fcfcd015cf" providerId="LiveId" clId="{3C89AC9C-B2C6-431B-938B-B7A22FB5427C}" dt="2026-03-02T17:40:33.923" v="1164" actId="21"/>
          <ac:picMkLst>
            <pc:docMk/>
            <pc:sldMk cId="3152931766" sldId="720"/>
            <ac:picMk id="5" creationId="{8E24D2AE-57B1-65E5-5015-4EA0A7924A32}"/>
          </ac:picMkLst>
        </pc:picChg>
        <pc:picChg chg="add mod">
          <ac:chgData name="Tom Irvine" userId="262373fcfcd015cf" providerId="LiveId" clId="{3C89AC9C-B2C6-431B-938B-B7A22FB5427C}" dt="2026-03-02T17:44:56.577" v="1277" actId="1076"/>
          <ac:picMkLst>
            <pc:docMk/>
            <pc:sldMk cId="3152931766" sldId="720"/>
            <ac:picMk id="5122" creationId="{A5D854DB-3F2E-2436-ECA5-8EB92A018C17}"/>
          </ac:picMkLst>
        </pc:picChg>
      </pc:sldChg>
      <pc:sldChg chg="delSp add del mod ord">
        <pc:chgData name="Tom Irvine" userId="262373fcfcd015cf" providerId="LiveId" clId="{3C89AC9C-B2C6-431B-938B-B7A22FB5427C}" dt="2026-03-02T18:31:35.372" v="1744" actId="2696"/>
        <pc:sldMkLst>
          <pc:docMk/>
          <pc:sldMk cId="2917071319" sldId="721"/>
        </pc:sldMkLst>
        <pc:spChg chg="del">
          <ac:chgData name="Tom Irvine" userId="262373fcfcd015cf" providerId="LiveId" clId="{3C89AC9C-B2C6-431B-938B-B7A22FB5427C}" dt="2026-03-02T18:30:20.854" v="1741" actId="21"/>
          <ac:spMkLst>
            <pc:docMk/>
            <pc:sldMk cId="2917071319" sldId="721"/>
            <ac:spMk id="3" creationId="{66198ED5-F2A6-F010-0310-30617F5545DF}"/>
          </ac:spMkLst>
        </pc:spChg>
        <pc:picChg chg="del">
          <ac:chgData name="Tom Irvine" userId="262373fcfcd015cf" providerId="LiveId" clId="{3C89AC9C-B2C6-431B-938B-B7A22FB5427C}" dt="2026-03-02T18:30:14.760" v="1740" actId="21"/>
          <ac:picMkLst>
            <pc:docMk/>
            <pc:sldMk cId="2917071319" sldId="721"/>
            <ac:picMk id="5122" creationId="{8DE172FA-46FF-6303-745D-BA8B448CBA3D}"/>
          </ac:picMkLst>
        </pc:picChg>
      </pc:sldChg>
      <pc:sldChg chg="addSp delSp modSp add mod">
        <pc:chgData name="Tom Irvine" userId="262373fcfcd015cf" providerId="LiveId" clId="{3C89AC9C-B2C6-431B-938B-B7A22FB5427C}" dt="2026-03-02T18:09:09.327" v="1547"/>
        <pc:sldMkLst>
          <pc:docMk/>
          <pc:sldMk cId="1576680872" sldId="722"/>
        </pc:sldMkLst>
        <pc:spChg chg="del">
          <ac:chgData name="Tom Irvine" userId="262373fcfcd015cf" providerId="LiveId" clId="{3C89AC9C-B2C6-431B-938B-B7A22FB5427C}" dt="2026-03-02T18:07:23.433" v="1499" actId="21"/>
          <ac:spMkLst>
            <pc:docMk/>
            <pc:sldMk cId="1576680872" sldId="722"/>
            <ac:spMk id="3" creationId="{7E16D92E-2EC3-F9DF-9065-992A01B78BB7}"/>
          </ac:spMkLst>
        </pc:spChg>
        <pc:spChg chg="mod">
          <ac:chgData name="Tom Irvine" userId="262373fcfcd015cf" providerId="LiveId" clId="{3C89AC9C-B2C6-431B-938B-B7A22FB5427C}" dt="2026-03-02T18:07:43.349" v="1533" actId="20577"/>
          <ac:spMkLst>
            <pc:docMk/>
            <pc:sldMk cId="1576680872" sldId="722"/>
            <ac:spMk id="6" creationId="{5AE7AFAE-1C68-69CA-814B-F07C884888BC}"/>
          </ac:spMkLst>
        </pc:spChg>
        <pc:graphicFrameChg chg="add mod modGraphic">
          <ac:chgData name="Tom Irvine" userId="262373fcfcd015cf" providerId="LiveId" clId="{3C89AC9C-B2C6-431B-938B-B7A22FB5427C}" dt="2026-03-02T18:09:09.327" v="1547"/>
          <ac:graphicFrameMkLst>
            <pc:docMk/>
            <pc:sldMk cId="1576680872" sldId="722"/>
            <ac:graphicFrameMk id="4" creationId="{8639C729-2229-8FB3-95F2-CBDB5457F749}"/>
          </ac:graphicFrameMkLst>
        </pc:graphicFrameChg>
        <pc:picChg chg="del">
          <ac:chgData name="Tom Irvine" userId="262373fcfcd015cf" providerId="LiveId" clId="{3C89AC9C-B2C6-431B-938B-B7A22FB5427C}" dt="2026-03-02T18:07:17.660" v="1498" actId="21"/>
          <ac:picMkLst>
            <pc:docMk/>
            <pc:sldMk cId="1576680872" sldId="722"/>
            <ac:picMk id="7170" creationId="{F66FC717-7675-58FC-37B0-BF37661EA7F5}"/>
          </ac:picMkLst>
        </pc:picChg>
      </pc:sldChg>
      <pc:sldChg chg="addSp delSp modSp add mod">
        <pc:chgData name="Tom Irvine" userId="262373fcfcd015cf" providerId="LiveId" clId="{3C89AC9C-B2C6-431B-938B-B7A22FB5427C}" dt="2026-03-03T02:10:14.614" v="1846" actId="21"/>
        <pc:sldMkLst>
          <pc:docMk/>
          <pc:sldMk cId="1245273987" sldId="723"/>
        </pc:sldMkLst>
        <pc:spChg chg="mod">
          <ac:chgData name="Tom Irvine" userId="262373fcfcd015cf" providerId="LiveId" clId="{3C89AC9C-B2C6-431B-938B-B7A22FB5427C}" dt="2026-03-02T19:09:18.912" v="1842" actId="1076"/>
          <ac:spMkLst>
            <pc:docMk/>
            <pc:sldMk cId="1245273987" sldId="723"/>
            <ac:spMk id="3" creationId="{7D98707F-AA55-D32F-2E69-799534D25326}"/>
          </ac:spMkLst>
        </pc:spChg>
        <pc:spChg chg="add del">
          <ac:chgData name="Tom Irvine" userId="262373fcfcd015cf" providerId="LiveId" clId="{3C89AC9C-B2C6-431B-938B-B7A22FB5427C}" dt="2026-03-02T18:10:50.396" v="1614" actId="22"/>
          <ac:spMkLst>
            <pc:docMk/>
            <pc:sldMk cId="1245273987" sldId="723"/>
            <ac:spMk id="5" creationId="{BA701753-1AEF-E21A-BD25-55498746A367}"/>
          </ac:spMkLst>
        </pc:spChg>
        <pc:spChg chg="mod">
          <ac:chgData name="Tom Irvine" userId="262373fcfcd015cf" providerId="LiveId" clId="{3C89AC9C-B2C6-431B-938B-B7A22FB5427C}" dt="2026-03-02T18:10:35.619" v="1612" actId="20577"/>
          <ac:spMkLst>
            <pc:docMk/>
            <pc:sldMk cId="1245273987" sldId="723"/>
            <ac:spMk id="6" creationId="{60E8C68F-7777-9CCC-DE49-93BF94BC6088}"/>
          </ac:spMkLst>
        </pc:spChg>
        <pc:spChg chg="add mod">
          <ac:chgData name="Tom Irvine" userId="262373fcfcd015cf" providerId="LiveId" clId="{3C89AC9C-B2C6-431B-938B-B7A22FB5427C}" dt="2026-03-02T19:09:01.560" v="1838" actId="1076"/>
          <ac:spMkLst>
            <pc:docMk/>
            <pc:sldMk cId="1245273987" sldId="723"/>
            <ac:spMk id="7" creationId="{A65975C1-08EB-022D-2E59-EACFFAFE51D5}"/>
          </ac:spMkLst>
        </pc:spChg>
        <pc:spChg chg="add">
          <ac:chgData name="Tom Irvine" userId="262373fcfcd015cf" providerId="LiveId" clId="{3C89AC9C-B2C6-431B-938B-B7A22FB5427C}" dt="2026-03-02T18:14:05.188" v="1641"/>
          <ac:spMkLst>
            <pc:docMk/>
            <pc:sldMk cId="1245273987" sldId="723"/>
            <ac:spMk id="8" creationId="{11CE4530-A162-9C3A-7A43-C1E710BEDD98}"/>
          </ac:spMkLst>
        </pc:spChg>
        <pc:spChg chg="add mod">
          <ac:chgData name="Tom Irvine" userId="262373fcfcd015cf" providerId="LiveId" clId="{3C89AC9C-B2C6-431B-938B-B7A22FB5427C}" dt="2026-03-02T18:17:09.213" v="1712"/>
          <ac:spMkLst>
            <pc:docMk/>
            <pc:sldMk cId="1245273987" sldId="723"/>
            <ac:spMk id="9" creationId="{D532AC68-F86D-936E-A4C3-6491B747A452}"/>
          </ac:spMkLst>
        </pc:spChg>
        <pc:spChg chg="add mod">
          <ac:chgData name="Tom Irvine" userId="262373fcfcd015cf" providerId="LiveId" clId="{3C89AC9C-B2C6-431B-938B-B7A22FB5427C}" dt="2026-03-02T19:09:11.558" v="1841" actId="1076"/>
          <ac:spMkLst>
            <pc:docMk/>
            <pc:sldMk cId="1245273987" sldId="723"/>
            <ac:spMk id="10" creationId="{C24E934C-73AC-E600-4EA3-34E55F1EC606}"/>
          </ac:spMkLst>
        </pc:spChg>
        <pc:spChg chg="add">
          <ac:chgData name="Tom Irvine" userId="262373fcfcd015cf" providerId="LiveId" clId="{3C89AC9C-B2C6-431B-938B-B7A22FB5427C}" dt="2026-03-02T18:18:03.599" v="1716"/>
          <ac:spMkLst>
            <pc:docMk/>
            <pc:sldMk cId="1245273987" sldId="723"/>
            <ac:spMk id="11" creationId="{794FDBDC-9471-7123-49A3-9A3F8DF15B01}"/>
          </ac:spMkLst>
        </pc:spChg>
        <pc:picChg chg="add">
          <ac:chgData name="Tom Irvine" userId="262373fcfcd015cf" providerId="LiveId" clId="{3C89AC9C-B2C6-431B-938B-B7A22FB5427C}" dt="2026-03-03T02:09:50.657" v="1843"/>
          <ac:picMkLst>
            <pc:docMk/>
            <pc:sldMk cId="1245273987" sldId="723"/>
            <ac:picMk id="1026" creationId="{95776136-7F90-BC61-235B-8E11CA9823AC}"/>
          </ac:picMkLst>
        </pc:picChg>
        <pc:picChg chg="add del">
          <ac:chgData name="Tom Irvine" userId="262373fcfcd015cf" providerId="LiveId" clId="{3C89AC9C-B2C6-431B-938B-B7A22FB5427C}" dt="2026-03-03T02:10:14.614" v="1846" actId="21"/>
          <ac:picMkLst>
            <pc:docMk/>
            <pc:sldMk cId="1245273987" sldId="723"/>
            <ac:picMk id="1028" creationId="{64F080EC-E351-6076-485A-4A1A6E492D38}"/>
          </ac:picMkLst>
        </pc:picChg>
        <pc:picChg chg="add del">
          <ac:chgData name="Tom Irvine" userId="262373fcfcd015cf" providerId="LiveId" clId="{3C89AC9C-B2C6-431B-938B-B7A22FB5427C}" dt="2026-03-02T18:25:50.037" v="1739" actId="21"/>
          <ac:picMkLst>
            <pc:docMk/>
            <pc:sldMk cId="1245273987" sldId="723"/>
            <ac:picMk id="2052" creationId="{28B6261B-7FE6-B527-65F0-8EC0C22A54D0}"/>
          </ac:picMkLst>
        </pc:picChg>
        <pc:picChg chg="del">
          <ac:chgData name="Tom Irvine" userId="262373fcfcd015cf" providerId="LiveId" clId="{3C89AC9C-B2C6-431B-938B-B7A22FB5427C}" dt="2026-03-02T18:10:20.386" v="1549" actId="21"/>
          <ac:picMkLst>
            <pc:docMk/>
            <pc:sldMk cId="1245273987" sldId="723"/>
            <ac:picMk id="7170" creationId="{9E38ECAC-338E-1E46-FE0C-1ED79BB44C34}"/>
          </ac:picMkLst>
        </pc:picChg>
      </pc:sldChg>
      <pc:sldChg chg="delSp modSp add del mod">
        <pc:chgData name="Tom Irvine" userId="262373fcfcd015cf" providerId="LiveId" clId="{3C89AC9C-B2C6-431B-938B-B7A22FB5427C}" dt="2026-03-02T18:42:17.218" v="1785" actId="2696"/>
        <pc:sldMkLst>
          <pc:docMk/>
          <pc:sldMk cId="3087449105" sldId="724"/>
        </pc:sldMkLst>
        <pc:spChg chg="mod">
          <ac:chgData name="Tom Irvine" userId="262373fcfcd015cf" providerId="LiveId" clId="{3C89AC9C-B2C6-431B-938B-B7A22FB5427C}" dt="2026-03-02T18:37:17.162" v="1781" actId="20577"/>
          <ac:spMkLst>
            <pc:docMk/>
            <pc:sldMk cId="3087449105" sldId="724"/>
            <ac:spMk id="6" creationId="{1F07CE39-B11B-8C86-4586-C92D591FF97C}"/>
          </ac:spMkLst>
        </pc:spChg>
        <pc:graphicFrameChg chg="del">
          <ac:chgData name="Tom Irvine" userId="262373fcfcd015cf" providerId="LiveId" clId="{3C89AC9C-B2C6-431B-938B-B7A22FB5427C}" dt="2026-03-02T18:37:10.317" v="1746" actId="21"/>
          <ac:graphicFrameMkLst>
            <pc:docMk/>
            <pc:sldMk cId="3087449105" sldId="724"/>
            <ac:graphicFrameMk id="3" creationId="{D4D8AC83-674C-645B-B234-64807B4D0B8A}"/>
          </ac:graphicFrameMkLst>
        </pc:graphicFrameChg>
      </pc:sldChg>
      <pc:sldChg chg="addSp modSp add mod">
        <pc:chgData name="Tom Irvine" userId="262373fcfcd015cf" providerId="LiveId" clId="{3C89AC9C-B2C6-431B-938B-B7A22FB5427C}" dt="2026-03-02T18:46:26.952" v="1814" actId="207"/>
        <pc:sldMkLst>
          <pc:docMk/>
          <pc:sldMk cId="0" sldId="725"/>
        </pc:sldMkLst>
        <pc:spChg chg="mod">
          <ac:chgData name="Tom Irvine" userId="262373fcfcd015cf" providerId="LiveId" clId="{3C89AC9C-B2C6-431B-938B-B7A22FB5427C}" dt="2026-03-02T18:43:40.376" v="1788" actId="1076"/>
          <ac:spMkLst>
            <pc:docMk/>
            <pc:sldMk cId="0" sldId="725"/>
            <ac:spMk id="2" creationId="{00000000-0000-0000-0000-000000000000}"/>
          </ac:spMkLst>
        </pc:spChg>
        <pc:spChg chg="mod">
          <ac:chgData name="Tom Irvine" userId="262373fcfcd015cf" providerId="LiveId" clId="{3C89AC9C-B2C6-431B-938B-B7A22FB5427C}" dt="2026-03-02T18:42:45.881" v="1787" actId="207"/>
          <ac:spMkLst>
            <pc:docMk/>
            <pc:sldMk cId="0" sldId="725"/>
            <ac:spMk id="3" creationId="{00000000-0000-0000-0000-000000000000}"/>
          </ac:spMkLst>
        </pc:spChg>
        <pc:spChg chg="mod">
          <ac:chgData name="Tom Irvine" userId="262373fcfcd015cf" providerId="LiveId" clId="{3C89AC9C-B2C6-431B-938B-B7A22FB5427C}" dt="2026-03-02T18:43:58.473" v="1793" actId="1076"/>
          <ac:spMkLst>
            <pc:docMk/>
            <pc:sldMk cId="0" sldId="725"/>
            <ac:spMk id="4" creationId="{00000000-0000-0000-0000-000000000000}"/>
          </ac:spMkLst>
        </pc:spChg>
        <pc:spChg chg="add mod">
          <ac:chgData name="Tom Irvine" userId="262373fcfcd015cf" providerId="LiveId" clId="{3C89AC9C-B2C6-431B-938B-B7A22FB5427C}" dt="2026-03-02T18:44:50.329" v="1804" actId="20577"/>
          <ac:spMkLst>
            <pc:docMk/>
            <pc:sldMk cId="0" sldId="725"/>
            <ac:spMk id="5" creationId="{46226FFD-FC23-5DBF-029D-75701A40DE96}"/>
          </ac:spMkLst>
        </pc:spChg>
        <pc:spChg chg="mod">
          <ac:chgData name="Tom Irvine" userId="262373fcfcd015cf" providerId="LiveId" clId="{3C89AC9C-B2C6-431B-938B-B7A22FB5427C}" dt="2026-03-02T18:46:10.038" v="1810" actId="207"/>
          <ac:spMkLst>
            <pc:docMk/>
            <pc:sldMk cId="0" sldId="725"/>
            <ac:spMk id="11" creationId="{00000000-0000-0000-0000-000000000000}"/>
          </ac:spMkLst>
        </pc:spChg>
        <pc:spChg chg="mod">
          <ac:chgData name="Tom Irvine" userId="262373fcfcd015cf" providerId="LiveId" clId="{3C89AC9C-B2C6-431B-938B-B7A22FB5427C}" dt="2026-03-02T18:45:02.400" v="1805" actId="255"/>
          <ac:spMkLst>
            <pc:docMk/>
            <pc:sldMk cId="0" sldId="725"/>
            <ac:spMk id="12" creationId="{00000000-0000-0000-0000-000000000000}"/>
          </ac:spMkLst>
        </pc:spChg>
        <pc:spChg chg="mod">
          <ac:chgData name="Tom Irvine" userId="262373fcfcd015cf" providerId="LiveId" clId="{3C89AC9C-B2C6-431B-938B-B7A22FB5427C}" dt="2026-03-02T18:43:58.473" v="1793" actId="1076"/>
          <ac:spMkLst>
            <pc:docMk/>
            <pc:sldMk cId="0" sldId="725"/>
            <ac:spMk id="20" creationId="{00000000-0000-0000-0000-000000000000}"/>
          </ac:spMkLst>
        </pc:spChg>
        <pc:spChg chg="mod">
          <ac:chgData name="Tom Irvine" userId="262373fcfcd015cf" providerId="LiveId" clId="{3C89AC9C-B2C6-431B-938B-B7A22FB5427C}" dt="2026-03-02T18:46:15.280" v="1811" actId="207"/>
          <ac:spMkLst>
            <pc:docMk/>
            <pc:sldMk cId="0" sldId="725"/>
            <ac:spMk id="21" creationId="{00000000-0000-0000-0000-000000000000}"/>
          </ac:spMkLst>
        </pc:spChg>
        <pc:spChg chg="mod">
          <ac:chgData name="Tom Irvine" userId="262373fcfcd015cf" providerId="LiveId" clId="{3C89AC9C-B2C6-431B-938B-B7A22FB5427C}" dt="2026-03-02T18:45:12.392" v="1806" actId="255"/>
          <ac:spMkLst>
            <pc:docMk/>
            <pc:sldMk cId="0" sldId="725"/>
            <ac:spMk id="22" creationId="{00000000-0000-0000-0000-000000000000}"/>
          </ac:spMkLst>
        </pc:spChg>
        <pc:spChg chg="mod">
          <ac:chgData name="Tom Irvine" userId="262373fcfcd015cf" providerId="LiveId" clId="{3C89AC9C-B2C6-431B-938B-B7A22FB5427C}" dt="2026-03-02T18:43:58.473" v="1793" actId="1076"/>
          <ac:spMkLst>
            <pc:docMk/>
            <pc:sldMk cId="0" sldId="725"/>
            <ac:spMk id="30" creationId="{00000000-0000-0000-0000-000000000000}"/>
          </ac:spMkLst>
        </pc:spChg>
        <pc:spChg chg="mod">
          <ac:chgData name="Tom Irvine" userId="262373fcfcd015cf" providerId="LiveId" clId="{3C89AC9C-B2C6-431B-938B-B7A22FB5427C}" dt="2026-03-02T18:46:19.457" v="1812" actId="207"/>
          <ac:spMkLst>
            <pc:docMk/>
            <pc:sldMk cId="0" sldId="725"/>
            <ac:spMk id="31" creationId="{00000000-0000-0000-0000-000000000000}"/>
          </ac:spMkLst>
        </pc:spChg>
        <pc:spChg chg="mod">
          <ac:chgData name="Tom Irvine" userId="262373fcfcd015cf" providerId="LiveId" clId="{3C89AC9C-B2C6-431B-938B-B7A22FB5427C}" dt="2026-03-02T18:45:20.630" v="1807" actId="255"/>
          <ac:spMkLst>
            <pc:docMk/>
            <pc:sldMk cId="0" sldId="725"/>
            <ac:spMk id="32" creationId="{00000000-0000-0000-0000-000000000000}"/>
          </ac:spMkLst>
        </pc:spChg>
        <pc:spChg chg="mod">
          <ac:chgData name="Tom Irvine" userId="262373fcfcd015cf" providerId="LiveId" clId="{3C89AC9C-B2C6-431B-938B-B7A22FB5427C}" dt="2026-03-02T18:46:24.023" v="1813" actId="207"/>
          <ac:spMkLst>
            <pc:docMk/>
            <pc:sldMk cId="0" sldId="725"/>
            <ac:spMk id="41" creationId="{00000000-0000-0000-0000-000000000000}"/>
          </ac:spMkLst>
        </pc:spChg>
        <pc:spChg chg="mod">
          <ac:chgData name="Tom Irvine" userId="262373fcfcd015cf" providerId="LiveId" clId="{3C89AC9C-B2C6-431B-938B-B7A22FB5427C}" dt="2026-03-02T18:45:27.420" v="1808" actId="255"/>
          <ac:spMkLst>
            <pc:docMk/>
            <pc:sldMk cId="0" sldId="725"/>
            <ac:spMk id="42" creationId="{00000000-0000-0000-0000-000000000000}"/>
          </ac:spMkLst>
        </pc:spChg>
        <pc:spChg chg="mod">
          <ac:chgData name="Tom Irvine" userId="262373fcfcd015cf" providerId="LiveId" clId="{3C89AC9C-B2C6-431B-938B-B7A22FB5427C}" dt="2026-03-02T18:46:26.952" v="1814" actId="207"/>
          <ac:spMkLst>
            <pc:docMk/>
            <pc:sldMk cId="0" sldId="725"/>
            <ac:spMk id="51" creationId="{00000000-0000-0000-0000-000000000000}"/>
          </ac:spMkLst>
        </pc:spChg>
        <pc:spChg chg="mod">
          <ac:chgData name="Tom Irvine" userId="262373fcfcd015cf" providerId="LiveId" clId="{3C89AC9C-B2C6-431B-938B-B7A22FB5427C}" dt="2026-03-02T18:45:39.406" v="1809" actId="255"/>
          <ac:spMkLst>
            <pc:docMk/>
            <pc:sldMk cId="0" sldId="725"/>
            <ac:spMk id="52" creationId="{00000000-0000-0000-0000-000000000000}"/>
          </ac:spMkLst>
        </pc:spChg>
      </pc:sldChg>
      <pc:sldChg chg="addSp delSp modSp add mod">
        <pc:chgData name="Tom Irvine" userId="262373fcfcd015cf" providerId="LiveId" clId="{3C89AC9C-B2C6-431B-938B-B7A22FB5427C}" dt="2026-03-03T02:13:52.124" v="1885" actId="20577"/>
        <pc:sldMkLst>
          <pc:docMk/>
          <pc:sldMk cId="1916340090" sldId="726"/>
        </pc:sldMkLst>
        <pc:spChg chg="del">
          <ac:chgData name="Tom Irvine" userId="262373fcfcd015cf" providerId="LiveId" clId="{3C89AC9C-B2C6-431B-938B-B7A22FB5427C}" dt="2026-03-03T02:10:24.488" v="1848" actId="21"/>
          <ac:spMkLst>
            <pc:docMk/>
            <pc:sldMk cId="1916340090" sldId="726"/>
            <ac:spMk id="3" creationId="{629B4CC2-2A2A-BF31-8C2E-F57E354B7099}"/>
          </ac:spMkLst>
        </pc:spChg>
        <pc:spChg chg="add mod">
          <ac:chgData name="Tom Irvine" userId="262373fcfcd015cf" providerId="LiveId" clId="{3C89AC9C-B2C6-431B-938B-B7A22FB5427C}" dt="2026-03-03T02:12:26.783" v="1863" actId="1076"/>
          <ac:spMkLst>
            <pc:docMk/>
            <pc:sldMk cId="1916340090" sldId="726"/>
            <ac:spMk id="4" creationId="{124A6376-903A-27FC-7682-DF0AEC88696B}"/>
          </ac:spMkLst>
        </pc:spChg>
        <pc:spChg chg="add mod">
          <ac:chgData name="Tom Irvine" userId="262373fcfcd015cf" providerId="LiveId" clId="{3C89AC9C-B2C6-431B-938B-B7A22FB5427C}" dt="2026-03-03T02:13:52.124" v="1885" actId="20577"/>
          <ac:spMkLst>
            <pc:docMk/>
            <pc:sldMk cId="1916340090" sldId="726"/>
            <ac:spMk id="5" creationId="{B66BFD28-F18B-5C59-BDB3-947749EB975D}"/>
          </ac:spMkLst>
        </pc:spChg>
        <pc:spChg chg="del">
          <ac:chgData name="Tom Irvine" userId="262373fcfcd015cf" providerId="LiveId" clId="{3C89AC9C-B2C6-431B-938B-B7A22FB5427C}" dt="2026-03-03T02:13:18.741" v="1877" actId="21"/>
          <ac:spMkLst>
            <pc:docMk/>
            <pc:sldMk cId="1916340090" sldId="726"/>
            <ac:spMk id="6" creationId="{00C72BCF-7353-6C01-283D-998D84E6B1E5}"/>
          </ac:spMkLst>
        </pc:spChg>
        <pc:spChg chg="del">
          <ac:chgData name="Tom Irvine" userId="262373fcfcd015cf" providerId="LiveId" clId="{3C89AC9C-B2C6-431B-938B-B7A22FB5427C}" dt="2026-03-03T02:10:26.369" v="1849" actId="21"/>
          <ac:spMkLst>
            <pc:docMk/>
            <pc:sldMk cId="1916340090" sldId="726"/>
            <ac:spMk id="7" creationId="{608468F2-7629-D4CC-CD4D-ABFE2D1233FF}"/>
          </ac:spMkLst>
        </pc:spChg>
        <pc:spChg chg="del">
          <ac:chgData name="Tom Irvine" userId="262373fcfcd015cf" providerId="LiveId" clId="{3C89AC9C-B2C6-431B-938B-B7A22FB5427C}" dt="2026-03-03T02:10:27.910" v="1850" actId="21"/>
          <ac:spMkLst>
            <pc:docMk/>
            <pc:sldMk cId="1916340090" sldId="726"/>
            <ac:spMk id="9" creationId="{12D2BE3B-C489-3B0F-55A5-F76D3966259D}"/>
          </ac:spMkLst>
        </pc:spChg>
        <pc:spChg chg="del">
          <ac:chgData name="Tom Irvine" userId="262373fcfcd015cf" providerId="LiveId" clId="{3C89AC9C-B2C6-431B-938B-B7A22FB5427C}" dt="2026-03-03T02:10:30.208" v="1851" actId="21"/>
          <ac:spMkLst>
            <pc:docMk/>
            <pc:sldMk cId="1916340090" sldId="726"/>
            <ac:spMk id="10" creationId="{F0B2CB42-C1AC-AD55-28BD-7F3099E23893}"/>
          </ac:spMkLst>
        </pc:spChg>
        <pc:picChg chg="mod">
          <ac:chgData name="Tom Irvine" userId="262373fcfcd015cf" providerId="LiveId" clId="{3C89AC9C-B2C6-431B-938B-B7A22FB5427C}" dt="2026-03-03T02:13:23.691" v="1880" actId="1076"/>
          <ac:picMkLst>
            <pc:docMk/>
            <pc:sldMk cId="1916340090" sldId="726"/>
            <ac:picMk id="1028" creationId="{99CEE52D-32F9-1584-6D12-117A5B0F85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6904-FC42-43DB-9C11-54F786655AD2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60C6-2A61-4562-BD48-2D6AD5E3D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647CD-1B6E-9429-8A74-128ADD710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D22795-6C52-1FA3-DDC3-68AE7B081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213C03-7A09-EEAD-5221-510A15206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A7701-D701-6946-4541-12C09F84D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163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90F54-DDF8-8D0B-8731-20140C53F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51DA41-AA29-24CD-DE7A-90AFB3EF9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54CBD2-FF53-E7BD-52FE-C99ECA935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C677E-1C6C-2277-48D6-044621922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029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E80FC-A89E-BC5C-735D-050F87437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26EF25-944C-DDEA-F7E7-5E8417E17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D64E3B-3780-869A-BB1E-676D99F55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EC379-B87B-0F34-8DD3-FBBF38AE6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524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19885-A70D-5764-E57B-4B58AB98C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CD4092-EFDA-C4BB-2FE2-AFC4B777A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C3A51F-468E-E597-E3E3-24642E4CB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D3DC-3E36-9E63-1F4E-BD24EBB7B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267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1E03D-B62F-4EE1-8F57-64064516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BE5A93-61F7-949D-1DF8-31ADAF264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9B7ADD-2990-BDC4-02F6-305DBAC5F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3177A-EBEF-880B-5190-4B385E499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181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1D65D-B1FC-65E4-C348-4AEC0CF46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45BA86-936E-A093-7A01-6B57598B5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27CC5B-C16E-1697-7A7B-B0510B8EC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DF780-9FA3-0FAC-F176-BAA738B28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905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E187-4415-4B18-C9F7-A530E2558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4BBC82-0C6D-FADC-DF62-1BA44485D1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4BDFFC-0C33-A6F0-2CB1-037AE5B77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FA715-4FF4-5B7E-5D9C-C445490E0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525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6A477-6D80-1435-CD45-536717C37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88AB29-0866-40CB-2333-1652FEB71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4C70A4-FCD6-2E9E-5944-070480960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52798-A3EF-6E24-4256-3D0228714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58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CA140-0A8C-C3CE-0AAF-4A2F2686C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1589CF-1F0B-0A0F-9A8C-3BF931DEA6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78A23-2880-D44D-C94B-097F0331F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0231A-CB1F-CCEF-EA94-CBC1D5BF5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8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15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8EB6E-1F22-CED2-EC98-C113B7EBC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F9AF15-B794-E670-F8BC-B89AD7E34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04FA4-1A7E-F900-56F2-152D0B7FD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8E53-DAB1-C64E-0B39-93C7A4960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5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02613-5155-A9F5-8E4C-9180D1FFA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AE1E48-1E82-AC62-074B-FF4B43BD0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6CB71-D293-5618-C948-823DD8447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D51D4-A631-D685-6688-E43C189EFF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87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5FB1C-2808-746C-50DF-0566F2B83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03C784-7BC2-72A9-48F0-0321CCE66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D6F91-0B8C-8096-9908-18EEE0EB9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A84D3-BAAA-984D-7089-0E9F24344E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050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67328-7F0B-80C8-AF9D-64E03B1A9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6AF2E-6B35-F3AB-D124-C9138EE98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6F1AD-6F3D-9AE4-C81C-6106A6FB9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072FE-50C4-AFEC-0DC7-AF51271D1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85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A3731-2721-B5EE-FB03-E4AF9CB00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75908F-0DF8-A7CC-F7DA-3FA56468B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23EB5F-1CC8-B47D-4082-99CCDEBC0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CF182-EBEC-D8BB-D24C-57752AAAF1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244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CDA29-01A0-B93C-DCDA-EDF42E034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C87723-54F9-C2F0-4F34-01FF4F9D8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448290-E4C7-9416-B562-4B8A73D00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8E157-EA25-AB88-E229-3E111B90C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09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48400" y="618309"/>
            <a:ext cx="214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Vibrationdata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0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A0D6-F7DA-477A-9F33-2A99A73AE9F2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8414-C7DA-4A20-BA83-378325457251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7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7F17-1707-40C1-8FD0-66E15FCC425C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B78A-F45E-48A4-B637-73FE7D73D083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78EE-90CE-41ED-B614-010AB857BACA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5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8EC8-265A-430B-88BB-81A15A759DA4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D47-54B1-4232-9C0A-F58863ADCDAB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047-296F-4344-AB8F-1E7C9CC852D9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0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B628-9958-4832-BAA0-3578FE88725F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7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9764-537F-4C54-83BE-B754A5236A51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143000" y="2057400"/>
            <a:ext cx="6350000" cy="277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r>
              <a:rPr lang="en-US" sz="27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Olive View Hospital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r>
              <a:rPr lang="en-US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By Tom Irvine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endParaRPr lang="en-US" sz="1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1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/>
        </p:nvSpPr>
        <p:spPr>
          <a:xfrm>
            <a:off x="8994920" y="419100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"/>
          <p:cNvSpPr txBox="1"/>
          <p:nvPr/>
        </p:nvSpPr>
        <p:spPr>
          <a:xfrm>
            <a:off x="457200" y="280000"/>
            <a:ext cx="8229600" cy="520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Seismic Code Evolution: California Hospital Standards</a:t>
            </a:r>
          </a:p>
        </p:txBody>
      </p:sp>
      <p:sp>
        <p:nvSpPr>
          <p:cNvPr id="4" name="TimelineLine"/>
          <p:cNvSpPr/>
          <p:nvPr/>
        </p:nvSpPr>
        <p:spPr>
          <a:xfrm>
            <a:off x="456800" y="2294600"/>
            <a:ext cx="8229600" cy="550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Dot1"/>
          <p:cNvSpPr/>
          <p:nvPr/>
        </p:nvSpPr>
        <p:spPr>
          <a:xfrm>
            <a:off x="649600" y="2244600"/>
            <a:ext cx="160000" cy="160000"/>
          </a:xfrm>
          <a:prstGeom prst="ellipse">
            <a:avLst/>
          </a:prstGeom>
          <a:solidFill>
            <a:srgbClr val="4BACC6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Year1"/>
          <p:cNvSpPr txBox="1"/>
          <p:nvPr/>
        </p:nvSpPr>
        <p:spPr>
          <a:xfrm>
            <a:off x="564600" y="1964600"/>
            <a:ext cx="700000" cy="260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1933</a:t>
            </a:r>
          </a:p>
        </p:txBody>
      </p:sp>
      <p:sp>
        <p:nvSpPr>
          <p:cNvPr id="12" name="Box1"/>
          <p:cNvSpPr/>
          <p:nvPr/>
        </p:nvSpPr>
        <p:spPr>
          <a:xfrm>
            <a:off x="456800" y="2514600"/>
            <a:ext cx="1530000" cy="3050000"/>
          </a:xfrm>
          <a:prstGeom prst="rect">
            <a:avLst/>
          </a:prstGeom>
          <a:solidFill>
            <a:srgbClr val="213040"/>
          </a:solidFill>
          <a:ln w="18000">
            <a:solidFill>
              <a:srgbClr val="4BACC6"/>
            </a:solidFill>
          </a:ln>
        </p:spPr>
        <p:txBody>
          <a:bodyPr wrap="square" lIns="110000" tIns="110000" rIns="110000" bIns="110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 Act (1933)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CDDE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 Long Beach earthquake, required seismic design for CA public schools. First major seismic law in the US — but hospitals not yet covered.</a:t>
            </a:r>
          </a:p>
        </p:txBody>
      </p:sp>
      <p:sp>
        <p:nvSpPr>
          <p:cNvPr id="20" name="Dot2"/>
          <p:cNvSpPr/>
          <p:nvPr/>
        </p:nvSpPr>
        <p:spPr>
          <a:xfrm>
            <a:off x="2299600" y="2244600"/>
            <a:ext cx="160000" cy="160000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Year2"/>
          <p:cNvSpPr txBox="1"/>
          <p:nvPr/>
        </p:nvSpPr>
        <p:spPr>
          <a:xfrm>
            <a:off x="2214600" y="1964600"/>
            <a:ext cx="700000" cy="260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1964</a:t>
            </a:r>
          </a:p>
        </p:txBody>
      </p:sp>
      <p:sp>
        <p:nvSpPr>
          <p:cNvPr id="22" name="Box2"/>
          <p:cNvSpPr/>
          <p:nvPr/>
        </p:nvSpPr>
        <p:spPr>
          <a:xfrm>
            <a:off x="2106800" y="2514600"/>
            <a:ext cx="1530000" cy="3050000"/>
          </a:xfrm>
          <a:prstGeom prst="rect">
            <a:avLst/>
          </a:prstGeom>
          <a:solidFill>
            <a:srgbClr val="3A1515"/>
          </a:solidFill>
          <a:ln w="18000">
            <a:solidFill>
              <a:srgbClr val="CC4444"/>
            </a:solidFill>
          </a:ln>
        </p:spPr>
        <p:txBody>
          <a:bodyPr wrap="square" lIns="110000" tIns="110000" rIns="110000" bIns="110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C44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Olive View Built (1964)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CDDE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Built under existing codes with no hospital-specific seismic rules. Soft-story design and poor column confinement left it critically vulnerable.</a:t>
            </a:r>
          </a:p>
        </p:txBody>
      </p:sp>
      <p:sp>
        <p:nvSpPr>
          <p:cNvPr id="30" name="Dot3"/>
          <p:cNvSpPr/>
          <p:nvPr/>
        </p:nvSpPr>
        <p:spPr>
          <a:xfrm>
            <a:off x="3949600" y="2244600"/>
            <a:ext cx="160000" cy="160000"/>
          </a:xfrm>
          <a:prstGeom prst="ellipse">
            <a:avLst/>
          </a:prstGeom>
          <a:solidFill>
            <a:srgbClr val="FF6633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Year3"/>
          <p:cNvSpPr txBox="1"/>
          <p:nvPr/>
        </p:nvSpPr>
        <p:spPr>
          <a:xfrm>
            <a:off x="3864600" y="1964600"/>
            <a:ext cx="700000" cy="260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1971</a:t>
            </a:r>
          </a:p>
        </p:txBody>
      </p:sp>
      <p:sp>
        <p:nvSpPr>
          <p:cNvPr id="32" name="Box3"/>
          <p:cNvSpPr/>
          <p:nvPr/>
        </p:nvSpPr>
        <p:spPr>
          <a:xfrm>
            <a:off x="3756800" y="2514600"/>
            <a:ext cx="1530000" cy="3050000"/>
          </a:xfrm>
          <a:prstGeom prst="rect">
            <a:avLst/>
          </a:prstGeom>
          <a:solidFill>
            <a:srgbClr val="3A1A00"/>
          </a:solidFill>
          <a:ln w="18000">
            <a:solidFill>
              <a:srgbClr val="FF6633"/>
            </a:solidFill>
          </a:ln>
        </p:spPr>
        <p:txBody>
          <a:bodyPr wrap="square" lIns="110000" tIns="110000" rIns="110000" bIns="110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 Fernando Earthquake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CDDE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Mag. 6.5 — 65 deaths. Olive View partially collapsed. Hospitals, critical to disaster response, failed precisely when needed most.</a:t>
            </a:r>
          </a:p>
        </p:txBody>
      </p:sp>
      <p:sp>
        <p:nvSpPr>
          <p:cNvPr id="40" name="Dot4"/>
          <p:cNvSpPr/>
          <p:nvPr/>
        </p:nvSpPr>
        <p:spPr>
          <a:xfrm>
            <a:off x="5599600" y="2244600"/>
            <a:ext cx="160000" cy="160000"/>
          </a:xfrm>
          <a:prstGeom prst="ellipse">
            <a:avLst/>
          </a:prstGeom>
          <a:solidFill>
            <a:srgbClr val="44BB66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Year4"/>
          <p:cNvSpPr txBox="1"/>
          <p:nvPr/>
        </p:nvSpPr>
        <p:spPr>
          <a:xfrm>
            <a:off x="5514600" y="1964600"/>
            <a:ext cx="700000" cy="260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1973</a:t>
            </a:r>
          </a:p>
        </p:txBody>
      </p:sp>
      <p:sp>
        <p:nvSpPr>
          <p:cNvPr id="42" name="Box4"/>
          <p:cNvSpPr/>
          <p:nvPr/>
        </p:nvSpPr>
        <p:spPr>
          <a:xfrm>
            <a:off x="5406800" y="2514600"/>
            <a:ext cx="1600000" cy="3050000"/>
          </a:xfrm>
          <a:prstGeom prst="rect">
            <a:avLst/>
          </a:prstGeom>
          <a:solidFill>
            <a:srgbClr val="102010"/>
          </a:solidFill>
          <a:ln w="18000">
            <a:solidFill>
              <a:srgbClr val="44BB66"/>
            </a:solidFill>
          </a:ln>
        </p:spPr>
        <p:txBody>
          <a:bodyPr wrap="square" lIns="110000" tIns="110000" rIns="110000" bIns="110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BB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Alquist Act / OSHPD (1973)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CDDE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SB 519 created OSHPD oversight. Hospitals must remain operational post-earthquake. Banned soft-story designs and required continuous load paths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CDDE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50" name="Dot5"/>
          <p:cNvSpPr/>
          <p:nvPr/>
        </p:nvSpPr>
        <p:spPr>
          <a:xfrm>
            <a:off x="7449600" y="2244600"/>
            <a:ext cx="160000" cy="160000"/>
          </a:xfrm>
          <a:prstGeom prst="ellipse">
            <a:avLst/>
          </a:prstGeom>
          <a:solidFill>
            <a:srgbClr val="4BACC6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Year5"/>
          <p:cNvSpPr txBox="1"/>
          <p:nvPr/>
        </p:nvSpPr>
        <p:spPr>
          <a:xfrm>
            <a:off x="7364600" y="1964600"/>
            <a:ext cx="700000" cy="260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1987</a:t>
            </a:r>
          </a:p>
        </p:txBody>
      </p:sp>
      <p:sp>
        <p:nvSpPr>
          <p:cNvPr id="52" name="Box5"/>
          <p:cNvSpPr/>
          <p:nvPr/>
        </p:nvSpPr>
        <p:spPr>
          <a:xfrm>
            <a:off x="7156800" y="2514600"/>
            <a:ext cx="1530000" cy="3050000"/>
          </a:xfrm>
          <a:prstGeom prst="rect">
            <a:avLst/>
          </a:prstGeom>
          <a:solidFill>
            <a:srgbClr val="112233"/>
          </a:solidFill>
          <a:ln w="18000">
            <a:solidFill>
              <a:srgbClr val="4BACC6"/>
            </a:solidFill>
          </a:ln>
        </p:spPr>
        <p:txBody>
          <a:bodyPr wrap="square" lIns="110000" tIns="110000" rIns="110000" bIns="110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Olive View Opens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CDDE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Rebuilt under OSHPD: continuous shear walls, proper confinement, spread footings. Survived 1994 Northridge earthquake intact.</a:t>
            </a:r>
          </a:p>
        </p:txBody>
      </p:sp>
      <p:sp>
        <p:nvSpPr>
          <p:cNvPr id="60" name="SlideNum"/>
          <p:cNvSpPr txBox="1"/>
          <p:nvPr/>
        </p:nvSpPr>
        <p:spPr>
          <a:xfrm>
            <a:off x="8500000" y="6550000"/>
            <a:ext cx="500000" cy="200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799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26FFD-FC23-5DBF-029D-75701A40DE96}"/>
              </a:ext>
            </a:extLst>
          </p:cNvPr>
          <p:cNvSpPr txBox="1"/>
          <p:nvPr/>
        </p:nvSpPr>
        <p:spPr>
          <a:xfrm>
            <a:off x="1349660" y="6232063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OSHPD stands for the Office of Statewide Health Planning and Development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0963B-7C0D-02BF-3269-431824FF6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D27A5-BB4E-1D3C-4018-B2A02735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EDEF2-354A-766C-1389-724F6B5FA516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New Olive View Hospital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F1067B-095E-3435-9A76-B1D21E486143}"/>
              </a:ext>
            </a:extLst>
          </p:cNvPr>
          <p:cNvSpPr txBox="1"/>
          <p:nvPr/>
        </p:nvSpPr>
        <p:spPr>
          <a:xfrm>
            <a:off x="430731" y="4371652"/>
            <a:ext cx="7467600" cy="205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The new Olive View building was designed to withstand increased levels of ground motion, based on the lessons of its predecessor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It is very strong and stiff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The foundation consists of spread footings and concrete slab-on-grade for the first floor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The first and second stories are built of concrete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shear walls 25 centimeters thick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Steel shear walls are used for remaining upper stories</a:t>
            </a:r>
          </a:p>
        </p:txBody>
      </p:sp>
      <p:pic>
        <p:nvPicPr>
          <p:cNvPr id="3074" name="Picture 2" descr="Olive View/UCLA Medical Center Seismic Retrofit — Perera Construction">
            <a:extLst>
              <a:ext uri="{FF2B5EF4-FFF2-40B4-BE49-F238E27FC236}">
                <a16:creationId xmlns:a16="http://schemas.microsoft.com/office/drawing/2014/main" id="{B67438F6-734C-A1B4-C8CE-5A9CAF59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2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DC5AC-ACB5-CE44-7116-89D42DE9F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5C68EE-965D-9540-815A-A4589878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D5B48-05FA-84DB-7513-2F76729580E4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Northridge Earthquake 1994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DB56C-B6FB-9239-3D81-B622238BBC5D}"/>
              </a:ext>
            </a:extLst>
          </p:cNvPr>
          <p:cNvSpPr txBox="1"/>
          <p:nvPr/>
        </p:nvSpPr>
        <p:spPr>
          <a:xfrm>
            <a:off x="5829458" y="986590"/>
            <a:ext cx="297180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The Northridge earthquake occurred at 4:30 AM local time on January 17, 1994</a:t>
            </a:r>
          </a:p>
          <a:p>
            <a:pPr marL="173038" indent="-173038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Northridge is located about 30 km northwest of Los Angeles</a:t>
            </a:r>
          </a:p>
          <a:p>
            <a:pPr marL="173038" indent="-173038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This earthquake had a 6.8 magnitude</a:t>
            </a:r>
          </a:p>
          <a:p>
            <a:pPr marL="173038" indent="-173038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The </a:t>
            </a:r>
            <a:r>
              <a:rPr lang="en-US" sz="1300" dirty="0" err="1"/>
              <a:t>hypocentral</a:t>
            </a:r>
            <a:r>
              <a:rPr lang="en-US" sz="1300" dirty="0"/>
              <a:t> depth was 19 km</a:t>
            </a:r>
          </a:p>
          <a:p>
            <a:pPr marL="173038" indent="-173038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The duration was about 10 seconds to 20 seconds </a:t>
            </a:r>
          </a:p>
          <a:p>
            <a:pPr marL="173038" indent="-173038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The earthquake occurred along a "blind" thrust fault, close to the San Andreas Fault</a:t>
            </a:r>
          </a:p>
          <a:p>
            <a:pPr marL="173038" indent="-173038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Note that a blind fault is a buried fault that does not extend to the surface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1CD66-787E-54DF-D7B7-43BA33B42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07" y="979371"/>
            <a:ext cx="5385092" cy="43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73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62236-6C8D-E0D5-5368-0F344062A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D475D2-A639-217C-A647-20B8598E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0A1B7F-3131-C9CD-B4BF-F358067B80F4}"/>
              </a:ext>
            </a:extLst>
          </p:cNvPr>
          <p:cNvSpPr/>
          <p:nvPr/>
        </p:nvSpPr>
        <p:spPr>
          <a:xfrm>
            <a:off x="457200" y="351252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Northridge Earthquake 1994, Olive View Hospital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A7966-75D7-6196-F8E9-19481311D93C}"/>
              </a:ext>
            </a:extLst>
          </p:cNvPr>
          <p:cNvSpPr txBox="1"/>
          <p:nvPr/>
        </p:nvSpPr>
        <p:spPr>
          <a:xfrm>
            <a:off x="666527" y="3886200"/>
            <a:ext cx="7810946" cy="2205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Accelerometers were mounted in the new Olive View Hospital and on the adjacent ground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The peak ground level was 0.91 G, and the amplified peak roof level was 2.31 G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The building structure’s fundamental frequency is estimated at 2.5 Hz in the north-south axis, rocking mode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The dominant earthquake excitation at the hospital’s foundation was in the 2 to 3 Hz domain and is largely a result of the local soil conditions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Thus, the building natural frequency and the site excitation frequency were nearly the same, causing the building to undergo a resonant response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U.S. Geological Survey Fact Sheet 068-03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5D854DB-3F2E-2436-ECA5-8EB92A018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5443"/>
            <a:ext cx="51816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3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3840D-1702-BB2F-A3D5-69583CB8C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D3362-23AA-C15C-7F10-E150FE72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62ECB-AC0E-043F-FE2E-D4DC7FF51D2B}"/>
              </a:ext>
            </a:extLst>
          </p:cNvPr>
          <p:cNvSpPr/>
          <p:nvPr/>
        </p:nvSpPr>
        <p:spPr>
          <a:xfrm>
            <a:off x="457200" y="351252"/>
            <a:ext cx="64770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Northridge Earthquake 1994, Olive View Hospital</a:t>
            </a:r>
          </a:p>
          <a:p>
            <a:pPr defTabSz="685800">
              <a:spcBef>
                <a:spcPts val="150"/>
              </a:spcBef>
              <a:spcAft>
                <a:spcPts val="150"/>
              </a:spcAft>
            </a:pPr>
            <a:endParaRPr lang="en-US" sz="2000" b="1" dirty="0">
              <a:solidFill>
                <a:srgbClr val="4BACC6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66FE1-3841-8618-266E-6799D13AF97A}"/>
              </a:ext>
            </a:extLst>
          </p:cNvPr>
          <p:cNvSpPr txBox="1"/>
          <p:nvPr/>
        </p:nvSpPr>
        <p:spPr>
          <a:xfrm>
            <a:off x="0" y="4399865"/>
            <a:ext cx="8001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The building natural frequency and the site excitation frequency were nearly the same, causing the building to undergo a resonant response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Despite the resonance, the hospital structure successfully withstood the Northridge earthquake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A water pipe broke, however, forcing evacuation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The hospital’s structural damping limited the resonant response.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One of the damping mechanisms may have been radiation damping whereby the building dissipates energy into the surrounding soil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The measured damping for the Northridge event was 10% to 15% (north-south) and 5% to 10% (east-west)</a:t>
            </a:r>
          </a:p>
        </p:txBody>
      </p:sp>
      <p:pic>
        <p:nvPicPr>
          <p:cNvPr id="7170" name="Picture 2" descr="The Northridge earthquake of 1994 | CNN">
            <a:extLst>
              <a:ext uri="{FF2B5EF4-FFF2-40B4-BE49-F238E27FC236}">
                <a16:creationId xmlns:a16="http://schemas.microsoft.com/office/drawing/2014/main" id="{59E43F40-A6E9-99E1-BE54-AF53F1348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30487"/>
            <a:ext cx="4293342" cy="28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54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959CD-9117-7541-706F-BFCB72454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7DEAC1-42FA-C8FF-F36E-42AA94BF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8C68F-7777-9CCC-DE49-93BF94BC6088}"/>
              </a:ext>
            </a:extLst>
          </p:cNvPr>
          <p:cNvSpPr/>
          <p:nvPr/>
        </p:nvSpPr>
        <p:spPr>
          <a:xfrm>
            <a:off x="457200" y="351252"/>
            <a:ext cx="64770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Rocking Mode</a:t>
            </a:r>
          </a:p>
          <a:p>
            <a:pPr defTabSz="685800">
              <a:spcBef>
                <a:spcPts val="150"/>
              </a:spcBef>
              <a:spcAft>
                <a:spcPts val="150"/>
              </a:spcAft>
            </a:pPr>
            <a:endParaRPr lang="en-US" sz="2000" b="1" dirty="0">
              <a:solidFill>
                <a:srgbClr val="4BACC6">
                  <a:lumMod val="75000"/>
                </a:srgbClr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98707F-AA55-D32F-2E69-799534D25326}"/>
                  </a:ext>
                </a:extLst>
              </p:cNvPr>
              <p:cNvSpPr txBox="1"/>
              <p:nvPr/>
            </p:nvSpPr>
            <p:spPr>
              <a:xfrm>
                <a:off x="533400" y="3275929"/>
                <a:ext cx="419100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l-G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/>
                  <a:t> rotational stiffness of foundation + soil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  = </m:t>
                    </m:r>
                  </m:oMath>
                </a14:m>
                <a:r>
                  <a:rPr lang="en-US" sz="1400" dirty="0"/>
                  <a:t>mass moment of inertia about base</a:t>
                </a:r>
                <a:endParaRPr lang="en-US" sz="135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98707F-AA55-D32F-2E69-799534D25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75929"/>
                <a:ext cx="4191000" cy="600164"/>
              </a:xfrm>
              <a:prstGeom prst="rect">
                <a:avLst/>
              </a:prstGeom>
              <a:blipFill>
                <a:blip r:embed="rId3"/>
                <a:stretch>
                  <a:fillRect t="-1010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5975C1-08EB-022D-2E59-EACFFAFE51D5}"/>
                  </a:ext>
                </a:extLst>
              </p:cNvPr>
              <p:cNvSpPr txBox="1"/>
              <p:nvPr/>
            </p:nvSpPr>
            <p:spPr>
              <a:xfrm>
                <a:off x="1371600" y="1797383"/>
                <a:ext cx="1065099" cy="681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5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5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450" b="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45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1450" b="0" i="1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5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45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5975C1-08EB-022D-2E59-EACFFAFE5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797383"/>
                <a:ext cx="1065099" cy="6819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32AC68-F86D-936E-A4C3-6491B747A452}"/>
                  </a:ext>
                </a:extLst>
              </p:cNvPr>
              <p:cNvSpPr txBox="1"/>
              <p:nvPr/>
            </p:nvSpPr>
            <p:spPr>
              <a:xfrm>
                <a:off x="457200" y="1110434"/>
                <a:ext cx="6324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natural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is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32AC68-F86D-936E-A4C3-6491B747A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10434"/>
                <a:ext cx="6324600" cy="307777"/>
              </a:xfrm>
              <a:prstGeom prst="rect">
                <a:avLst/>
              </a:prstGeom>
              <a:blipFill>
                <a:blip r:embed="rId5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24E934C-73AC-E600-4EA3-34E55F1EC606}"/>
              </a:ext>
            </a:extLst>
          </p:cNvPr>
          <p:cNvSpPr txBox="1"/>
          <p:nvPr/>
        </p:nvSpPr>
        <p:spPr>
          <a:xfrm>
            <a:off x="457200" y="4197102"/>
            <a:ext cx="51816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Rocking is a soil–structure interaction (SSI) mode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Foundation flexibility lowers system stiffness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Radiation damping occurs as rocking energy propagates into soil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Controlled rocking can: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Increase effective damping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Reduce internal force demand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Limit structural damage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5273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AD0E3-8EC3-36FF-58D6-3220E4868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558F34-501E-FAB0-9A05-510FE1D7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9CEE52D-32F9-1584-6D12-117A5B0F8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3009"/>
            <a:ext cx="7311656" cy="294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4A6376-903A-27FC-7682-DF0AEC88696B}"/>
              </a:ext>
            </a:extLst>
          </p:cNvPr>
          <p:cNvSpPr txBox="1"/>
          <p:nvPr/>
        </p:nvSpPr>
        <p:spPr>
          <a:xfrm>
            <a:off x="914400" y="632079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https://www.frontiersin.org/journals/built-environment/articles/10.3389/fbuil.2015.00009/full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BFD28-F18B-5C59-BDB3-947749EB975D}"/>
              </a:ext>
            </a:extLst>
          </p:cNvPr>
          <p:cNvSpPr txBox="1"/>
          <p:nvPr/>
        </p:nvSpPr>
        <p:spPr>
          <a:xfrm>
            <a:off x="381000" y="4176167"/>
            <a:ext cx="8123091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40" dirty="0"/>
              <a:t>Recent studies have highlighted the potential benefits of inelastic foundation response during seismic shaking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40" dirty="0"/>
              <a:t>According to an emerging seismic design scheme, termed </a:t>
            </a:r>
            <a:r>
              <a:rPr lang="en-US" sz="1340" i="1" dirty="0"/>
              <a:t>rocking isolation</a:t>
            </a:r>
            <a:r>
              <a:rPr lang="en-US" sz="1340" dirty="0"/>
              <a:t>, the foundation is intentionally </a:t>
            </a:r>
            <a:r>
              <a:rPr lang="en-US" sz="1340" i="1" dirty="0"/>
              <a:t>under-designed</a:t>
            </a:r>
            <a:r>
              <a:rPr lang="en-US" sz="1340" dirty="0"/>
              <a:t> to promote rocking and limit the inertia transmitted to the structure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40" dirty="0"/>
              <a:t>Such reversal of capacity design may improve the seismic performance, drastically increasing the safety margins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40" dirty="0"/>
              <a:t>However, the benefit comes at the expense of permanent settlement and rotation, which may threaten post-earthquake functionality</a:t>
            </a:r>
          </a:p>
        </p:txBody>
      </p:sp>
    </p:spTree>
    <p:extLst>
      <p:ext uri="{BB962C8B-B14F-4D97-AF65-F5344CB8AC3E}">
        <p14:creationId xmlns:p14="http://schemas.microsoft.com/office/powerpoint/2010/main" val="1916340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5E35C-24E6-CEA4-66F3-83932730A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7D354C-D634-A272-DBB2-3697BEC0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E7AFAE-1C68-69CA-814B-F07C884888BC}"/>
              </a:ext>
            </a:extLst>
          </p:cNvPr>
          <p:cNvSpPr/>
          <p:nvPr/>
        </p:nvSpPr>
        <p:spPr>
          <a:xfrm>
            <a:off x="457200" y="351252"/>
            <a:ext cx="64770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Olive View Hospital, Response Comparison</a:t>
            </a:r>
          </a:p>
          <a:p>
            <a:pPr defTabSz="685800">
              <a:spcBef>
                <a:spcPts val="150"/>
              </a:spcBef>
              <a:spcAft>
                <a:spcPts val="150"/>
              </a:spcAft>
            </a:pPr>
            <a:endParaRPr lang="en-US" sz="2000" b="1" dirty="0">
              <a:solidFill>
                <a:srgbClr val="4BACC6">
                  <a:lumMod val="75000"/>
                </a:srgbClr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39C729-2229-8FB3-95F2-CBDB5457F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073345"/>
              </p:ext>
            </p:extLst>
          </p:nvPr>
        </p:nvGraphicFramePr>
        <p:xfrm>
          <a:off x="1600200" y="2164160"/>
          <a:ext cx="4800600" cy="246888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72654820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30277251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912876387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Feature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1971 Hospital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New Hospital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8442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Soft Story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3248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Confinement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Modern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75072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Resonance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16033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Collapse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04833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Damping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Unknown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10–15%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732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680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B0C49-BCB9-9F73-5CEB-9EB8F2609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2D01E5-1144-926D-6201-4634232F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004736-4717-4653-003D-932EFA4A7CE1}"/>
              </a:ext>
            </a:extLst>
          </p:cNvPr>
          <p:cNvSpPr/>
          <p:nvPr/>
        </p:nvSpPr>
        <p:spPr>
          <a:xfrm>
            <a:off x="457200" y="351252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Appendix:  Slab-on-Grade Foundation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5A9B6-7533-131F-5E31-1E7CAC7DEDD9}"/>
              </a:ext>
            </a:extLst>
          </p:cNvPr>
          <p:cNvSpPr txBox="1"/>
          <p:nvPr/>
        </p:nvSpPr>
        <p:spPr>
          <a:xfrm>
            <a:off x="304800" y="4294247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A home with a slab-on-grade foundation has no crawl space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The "slab on grade" is concrete poured over a layer of an approved vapor barrier material that is usually placed on a base of gravel to allow better drainage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It is placed directly on the ground (grade) level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When the concrete is poured at once, it is called a "monolithic" slab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In this way, there are no breaks in the concrete between pours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Wire mesh is used to reinforce the concrete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The concrete's edge is poured to a greater thickness, and reinforcing rods are installed for a stronger perimeter</a:t>
            </a:r>
          </a:p>
        </p:txBody>
      </p:sp>
      <p:pic>
        <p:nvPicPr>
          <p:cNvPr id="2050" name="Picture 2" descr="Slab-on-Grade Foundation Detail &amp; Insulation, Building Guide - Ecohome">
            <a:extLst>
              <a:ext uri="{FF2B5EF4-FFF2-40B4-BE49-F238E27FC236}">
                <a16:creationId xmlns:a16="http://schemas.microsoft.com/office/drawing/2014/main" id="{B49C7B25-81C1-9F61-42FB-5F8F3A17E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2" y="934504"/>
            <a:ext cx="6527545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3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0160F-489A-7538-0036-536A7CE0D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174420-DD11-CCE6-80CF-4A029A3A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895BF-3CB3-DA48-7DD3-B650A48EB634}"/>
              </a:ext>
            </a:extLst>
          </p:cNvPr>
          <p:cNvSpPr txBox="1"/>
          <p:nvPr/>
        </p:nvSpPr>
        <p:spPr>
          <a:xfrm>
            <a:off x="914400" y="5561982"/>
            <a:ext cx="8001000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/>
              <a:t>The San Fernando Earthquake occurred on February 9, 1971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/>
              <a:t>It had a magnitude of 6.5, and shaking lasted about 60 seconds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/>
              <a:t>The resulting death toll was 65</a:t>
            </a:r>
          </a:p>
        </p:txBody>
      </p:sp>
      <p:pic>
        <p:nvPicPr>
          <p:cNvPr id="1026" name="Picture 2" descr="CISN ShakeMap* Magnitude 6.6. Processed Thursday February 19, 2004 03:44:42 PM PST, *Revised Friday January 29, 2021. Refer to the figure caption for more information.">
            <a:extLst>
              <a:ext uri="{FF2B5EF4-FFF2-40B4-BE49-F238E27FC236}">
                <a16:creationId xmlns:a16="http://schemas.microsoft.com/office/drawing/2014/main" id="{9DADCF93-A7A5-9D08-B5AD-DDF964991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4165600" cy="42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27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81FA1A-7D8B-EC53-B410-18693BD6CEE4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Olive View Hospital, 1971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9DE84-F1E7-2D48-EFAA-2BA9CD183F80}"/>
              </a:ext>
            </a:extLst>
          </p:cNvPr>
          <p:cNvSpPr txBox="1"/>
          <p:nvPr/>
        </p:nvSpPr>
        <p:spPr>
          <a:xfrm>
            <a:off x="457200" y="5181600"/>
            <a:ext cx="8191500" cy="86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/>
              <a:t>The Olive View Hospital is located in Sylmar, California.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/>
              <a:t>The original hospital  was built in 1964, in compliance with the earthquake codes of that time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/>
              <a:t>It partially collapsed, however, during the 1971 San Fernando Earthquake and was later demolished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560B0-3233-7849-20E7-D8402D4C8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30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3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DBA9B-3659-FD0C-6A88-42D54E1DD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EE070C-B39F-810C-39C2-C6F71238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ED4D12-AD52-9A6D-F567-52456430FA8B}"/>
              </a:ext>
            </a:extLst>
          </p:cNvPr>
          <p:cNvSpPr txBox="1"/>
          <p:nvPr/>
        </p:nvSpPr>
        <p:spPr>
          <a:xfrm>
            <a:off x="4343400" y="762000"/>
            <a:ext cx="4285861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As the ground shakes, a building’s mass elements undergo acceleration, thus developing inertial loads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The dynamic loads from these reactive elements must be carried across floors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diaphragms to vertical elements in the lateral load system, and then to the foundation, and finally, to the ground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The building must have a continuous load path from the roof to the foundation to safely carry these loads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Load paths for different load actions </a:t>
            </a:r>
          </a:p>
          <a:p>
            <a:pPr lvl="1"/>
            <a:r>
              <a:rPr lang="en-US" sz="1400" dirty="0"/>
              <a:t>(a) key structural elements constituting load Paths</a:t>
            </a:r>
          </a:p>
          <a:p>
            <a:pPr lvl="1"/>
            <a:r>
              <a:rPr lang="en-US" sz="1400" dirty="0"/>
              <a:t>(b) vertical load paths</a:t>
            </a:r>
          </a:p>
          <a:p>
            <a:pPr lvl="1"/>
            <a:r>
              <a:rPr lang="en-US" sz="1400" dirty="0"/>
              <a:t>(c) lateral load paths</a:t>
            </a:r>
            <a:br>
              <a:rPr lang="en-US" sz="1400" dirty="0"/>
            </a:br>
            <a:r>
              <a:rPr lang="en-US" sz="1400" dirty="0"/>
              <a:t> </a:t>
            </a:r>
          </a:p>
          <a:p>
            <a:pPr algn="ctr">
              <a:buClr>
                <a:srgbClr val="006699"/>
              </a:buClr>
              <a:buSzPct val="80000"/>
            </a:pPr>
            <a:r>
              <a:rPr lang="en-US" sz="1300" dirty="0"/>
              <a:t>https://studylib.net/doc/18891850/earthquake-tip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71F9C-D614-EDF2-441A-C82FD5D22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09600"/>
            <a:ext cx="3257143" cy="4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EDFA4-1FBA-3368-C6FD-3EB5DE0BF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B9B09B-90DF-95FD-653D-06F7B47A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DA1A7-3C72-5AB5-262B-B7A0F97CDAEA}"/>
              </a:ext>
            </a:extLst>
          </p:cNvPr>
          <p:cNvSpPr txBox="1"/>
          <p:nvPr/>
        </p:nvSpPr>
        <p:spPr>
          <a:xfrm>
            <a:off x="228600" y="4528105"/>
            <a:ext cx="8153400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The Olive View Hospital building had vertical shear walls in its upper stories to carry the inertial loads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The first floor, however, did not have shear walls. Instead, the load was carried by the first story columns down to the foundation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This discontinuous design thus has a “soft first story”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As a result, the first story columns failed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One of the first story columns underwent 0.81 meters of lateral displacement in a clear height of 4.27 meters, resulting in an inter-story drift index of 0.19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B0C6B1-3504-B2B3-42E7-27C1BD3EEE99}"/>
                  </a:ext>
                </a:extLst>
              </p:cNvPr>
              <p:cNvSpPr txBox="1"/>
              <p:nvPr/>
            </p:nvSpPr>
            <p:spPr>
              <a:xfrm>
                <a:off x="4114800" y="1447800"/>
                <a:ext cx="3048000" cy="1865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/>
                        <m:t>Drift</m:t>
                      </m:r>
                      <m:r>
                        <m:rPr>
                          <m:nor/>
                        </m:rPr>
                        <a:rPr lang="en-US" sz="1400" b="0" i="1"/>
                        <m:t> </m:t>
                      </m:r>
                      <m:r>
                        <m:rPr>
                          <m:nor/>
                        </m:rPr>
                        <a:rPr lang="en-US" sz="1400" b="0" i="1"/>
                        <m:t>Ratio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4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14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1400"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ar-AE" sz="14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AE" sz="14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140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ar-AE" sz="1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4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14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1400">
                          <a:latin typeface="Cambria Math" panose="02040503050406030204" pitchFamily="18" charset="0"/>
                        </a:rPr>
                        <m:t>19</m:t>
                      </m:r>
                      <m:r>
                        <m:rPr>
                          <m:nor/>
                        </m:rPr>
                        <a:rPr lang="ar-AE" sz="1400" i="1"/>
                        <m:t>  </m:t>
                      </m:r>
                      <m:d>
                        <m:dPr>
                          <m:ctrlPr>
                            <a:rPr lang="ar-A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400">
                              <a:latin typeface="Cambria Math" panose="02040503050406030204" pitchFamily="18" charset="0"/>
                            </a:rPr>
                            <m:t>19</m:t>
                          </m:r>
                          <m:r>
                            <a:rPr lang="ar-AE" sz="140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</m:oMath>
                  </m:oMathPara>
                </a14:m>
                <a:endParaRPr lang="ar-AE" sz="1400" b="0" dirty="0"/>
              </a:p>
              <a:p>
                <a:endParaRPr lang="en-US" sz="1400" dirty="0"/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 dirty="0"/>
                  <a:t>ASCE drift limits: ~2%–3%</a:t>
                </a:r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 dirty="0"/>
                  <a:t>Observed drift: 19%</a:t>
                </a:r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 dirty="0"/>
                  <a:t>→ Collapse-level deformation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B0C6B1-3504-B2B3-42E7-27C1BD3EE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447800"/>
                <a:ext cx="3048000" cy="18658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a skeleton of a person">
            <a:extLst>
              <a:ext uri="{FF2B5EF4-FFF2-40B4-BE49-F238E27FC236}">
                <a16:creationId xmlns:a16="http://schemas.microsoft.com/office/drawing/2014/main" id="{2664B6B5-4728-1788-ED0C-9299F86EB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36104"/>
            <a:ext cx="1924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9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D3F0A-583C-AAA0-00B3-9C0C20D81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798BF6-FA22-25CE-A93B-93F3C1D1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E895C-3615-A113-90CB-16F83E82E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50874"/>
            <a:ext cx="7681913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0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9909B-2B25-9851-F853-7940931C7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46F57F-D0BB-60AA-9332-8D2B40BF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7F812D-B977-16E1-7CE0-5AB56300ECC8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Column Reinforcement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26C1C-3FC5-79A9-EADA-BB7C65B583BA}"/>
              </a:ext>
            </a:extLst>
          </p:cNvPr>
          <p:cNvSpPr txBox="1"/>
          <p:nvPr/>
        </p:nvSpPr>
        <p:spPr>
          <a:xfrm>
            <a:off x="762000" y="4495800"/>
            <a:ext cx="6019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Poor workmanship also contributed to the building’s failure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The first story columns were spirally reinforced, but the spiral ended prematurely at the top of each column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Thus, the spiral did not connect to spandrel girder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As a result, a “plastic joint” was created that was unable to provide the needed lateral confinement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87730-A7F6-DA63-D5FC-E824024D8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3771429" cy="2876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47C88F-9DDF-1880-0576-A590B45978AF}"/>
              </a:ext>
            </a:extLst>
          </p:cNvPr>
          <p:cNvSpPr txBox="1"/>
          <p:nvPr/>
        </p:nvSpPr>
        <p:spPr>
          <a:xfrm>
            <a:off x="5791200" y="1676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lphaLcParenBoth"/>
            </a:pPr>
            <a:r>
              <a:rPr lang="en-US" sz="1500" dirty="0"/>
              <a:t>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lphaLcParenBoth"/>
            </a:pPr>
            <a:r>
              <a:rPr lang="en-US" sz="1500" dirty="0"/>
              <a:t>Spiral</a:t>
            </a:r>
          </a:p>
        </p:txBody>
      </p:sp>
    </p:spTree>
    <p:extLst>
      <p:ext uri="{BB962C8B-B14F-4D97-AF65-F5344CB8AC3E}">
        <p14:creationId xmlns:p14="http://schemas.microsoft.com/office/powerpoint/2010/main" val="165158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22E39-E046-F969-CDF7-4F33F8418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59394-8FEF-E68C-9610-4CEBC240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529506-564E-785D-2A4B-E0D89D1B64CC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Reinforcement Bar Failure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6CF2B-7BCD-FF45-04E4-D24B70FA0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8237"/>
            <a:ext cx="4096322" cy="5468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EE6640-7366-8681-ACCF-7407CD280F67}"/>
              </a:ext>
            </a:extLst>
          </p:cNvPr>
          <p:cNvSpPr txBox="1"/>
          <p:nvPr/>
        </p:nvSpPr>
        <p:spPr>
          <a:xfrm>
            <a:off x="5181600" y="2514600"/>
            <a:ext cx="3505200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/>
              <a:t>The bending stress causes both axial tension and compression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/>
              <a:t>The top bar in the lower image was subject to high tension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/>
              <a:t>The lower bar buckled in compression</a:t>
            </a:r>
          </a:p>
        </p:txBody>
      </p:sp>
    </p:spTree>
    <p:extLst>
      <p:ext uri="{BB962C8B-B14F-4D97-AF65-F5344CB8AC3E}">
        <p14:creationId xmlns:p14="http://schemas.microsoft.com/office/powerpoint/2010/main" val="416732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E17DC-00A3-1D9F-F0D2-754E5FE3A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8323B-C8F5-37A8-71F7-9387EB8B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93968-0CAF-D5D9-646F-FDBC0047A864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Olive View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577744-5E9B-96AA-DFFB-5AEC34D61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5897"/>
              </p:ext>
            </p:extLst>
          </p:nvPr>
        </p:nvGraphicFramePr>
        <p:xfrm>
          <a:off x="1524000" y="1490663"/>
          <a:ext cx="5181600" cy="3867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395714703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230656047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93308646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effectLst/>
                          <a:latin typeface="+mn-lt"/>
                        </a:rPr>
                        <a:t>Feature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effectLst/>
                          <a:latin typeface="+mn-lt"/>
                        </a:rPr>
                        <a:t>Failure Mechanism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effectLst/>
                          <a:latin typeface="+mn-lt"/>
                        </a:rPr>
                        <a:t>Modern Solution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86268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effectLst/>
                          <a:latin typeface="+mn-lt"/>
                        </a:rPr>
                        <a:t>First Story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effectLst/>
                          <a:latin typeface="+mn-lt"/>
                        </a:rPr>
                        <a:t>Soft-story stiffness mismatch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effectLst/>
                          <a:latin typeface="+mn-lt"/>
                        </a:rPr>
                        <a:t>Continuous shear walls or braced frames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778004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effectLst/>
                          <a:latin typeface="+mn-lt"/>
                        </a:rPr>
                        <a:t>Reinforcement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effectLst/>
                          <a:latin typeface="+mn-lt"/>
                        </a:rPr>
                        <a:t>Premature spiral termination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Continuous confinement into joints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827841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Load Path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dirty="0">
                          <a:latin typeface="+mn-lt"/>
                        </a:rPr>
                        <a:t>Discontinuous path to foundation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dirty="0">
                          <a:latin typeface="+mn-lt"/>
                        </a:rPr>
                        <a:t>Redundant, continuous load paths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996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1958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VIDEO_FILES_RECORD" val="&lt;Videos&gt;&lt;Video Name=&quot;HS_SRS_421_1_09937.flv&quot; Position=&quot;1&quot; SlideID=&quot;421&quot;/&gt;&lt;/Videos&gt;&#10;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Unit 21 SRS Classical Pulses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224&quot; value=&quot;C:\Users\Tom Irvine\Documents\My Adobe Presentations\u3&quot;/&gt;&lt;property id=&quot;20226&quot; value=&quot;C:\unit_21\NA_Unit_21_PP.pptx&quot;/&gt;&lt;property id=&quot;20250&quot; value=&quot;7&quot;/&gt;&lt;property id=&quot;20251&quot; value=&quot;0&quot;/&gt;&lt;property id=&quot;20259&quot; value=&quot;0&quot;/&gt;&lt;property id=&quot;20501&quot; value=&quot;C:\Unit_21\&quot;/&gt;&lt;object type=&quot;8&quot; unique_id=&quot;10122&quot;&gt;&lt;/object&gt;&lt;object type=&quot;2&quot; unique_id=&quot;10123&quot;&gt;&lt;object type=&quot;3&quot; unique_id=&quot;10124&quot;&gt;&lt;property id=&quot;20148&quot; value=&quot;5&quot;/&gt;&lt;property id=&quot;20300&quot; value=&quot;Slide 1&quot;/&gt;&lt;property id=&quot;20301&quot; value=&quot;Title Page&quot;/&gt;&lt;property id=&quot;20303&quot; value=&quot;-1&quot;/&gt;&lt;property id=&quot;20307&quot; value=&quot;256&quot;/&gt;&lt;property id=&quot;20309&quot; value=&quot;-1&quot;/&gt;&lt;/object&gt;&lt;object type=&quot;3&quot; unique_id=&quot;10357&quot;&gt;&lt;property id=&quot;20148&quot; value=&quot;5&quot;/&gt;&lt;property id=&quot;20300&quot; value=&quot;Slide 2 - &amp;quot;This presentation is sponsored by&amp;quot;&quot;/&gt;&lt;property id=&quot;20301&quot; value=&quot;Sponsor&quot;/&gt;&lt;property id=&quot;20303&quot; value=&quot;-1&quot;/&gt;&lt;property id=&quot;20307&quot; value=&quot;275&quot;/&gt;&lt;property id=&quot;20309&quot; value=&quot;-1&quot;/&gt;&lt;/object&gt;&lt;object type=&quot;3&quot; unique_id=&quot;10358&quot;&gt;&lt;property id=&quot;20148&quot; value=&quot;5&quot;/&gt;&lt;property id=&quot;20300&quot; value=&quot;Slide 3 - &amp;quot;      Contact Information&amp;quot;&quot;/&gt;&lt;property id=&quot;20301&quot; value=&quot;Contact&quot;/&gt;&lt;property id=&quot;20303&quot; value=&quot;-1&quot;/&gt;&lt;property id=&quot;20307&quot; value=&quot;276&quot;/&gt;&lt;property id=&quot;20309&quot; value=&quot;-1&quot;/&gt;&lt;/object&gt;&lt;object type=&quot;3&quot; unique_id=&quot;41685&quot;&gt;&lt;property id=&quot;20148&quot; value=&quot;5&quot;/&gt;&lt;property id=&quot;20300&quot; value=&quot;Slide 4&quot;/&gt;&lt;property id=&quot;20301&quot; value=&quot;Classical Pulse Introduction &quot;/&gt;&lt;property id=&quot;20303&quot; value=&quot;-1&quot;/&gt;&lt;property id=&quot;20307&quot; value=&quot;405&quot;/&gt;&lt;property id=&quot;20309&quot; value=&quot;-1&quot;/&gt;&lt;/object&gt;&lt;object type=&quot;3&quot; unique_id=&quot;47517&quot;&gt;&lt;property id=&quot;20148&quot; value=&quot;5&quot;/&gt;&lt;property id=&quot;20300&quot; value=&quot;Slide 15&quot;/&gt;&lt;property id=&quot;20301&quot; value=&quot;SDOF System &quot;/&gt;&lt;property id=&quot;20303&quot; value=&quot;-1&quot;/&gt;&lt;property id=&quot;20307&quot; value=&quot;407&quot;/&gt;&lt;property id=&quot;20309&quot; value=&quot;-1&quot;/&gt;&lt;/object&gt;&lt;object type=&quot;3&quot; unique_id=&quot;47683&quot;&gt;&lt;property id=&quot;20148&quot; value=&quot;5&quot;/&gt;&lt;property id=&quot;20300&quot; value=&quot;Slide 16&quot;/&gt;&lt;property id=&quot;20301&quot; value=&quot;Free Body Diagram &quot;/&gt;&lt;property id=&quot;20303&quot; value=&quot;-1&quot;/&gt;&lt;property id=&quot;20307&quot; value=&quot;410&quot;/&gt;&lt;property id=&quot;20309&quot; value=&quot;-1&quot;/&gt;&lt;/object&gt;&lt;object type=&quot;3&quot; unique_id=&quot;47684&quot;&gt;&lt;property id=&quot;20148&quot; value=&quot;5&quot;/&gt;&lt;property id=&quot;20300&quot; value=&quot;Slide 17&quot;/&gt;&lt;property id=&quot;20301&quot; value=&quot;Derivation&quot;/&gt;&lt;property id=&quot;20303&quot; value=&quot;-1&quot;/&gt;&lt;property id=&quot;20307&quot; value=&quot;412&quot;/&gt;&lt;property id=&quot;20309&quot; value=&quot;-1&quot;/&gt;&lt;/object&gt;&lt;object type=&quot;3&quot; unique_id=&quot;47685&quot;&gt;&lt;property id=&quot;20148&quot; value=&quot;5&quot;/&gt;&lt;property id=&quot;20300&quot; value=&quot;Slide 19&quot;/&gt;&lt;property id=&quot;20301&quot; value=&quot;Base Excitation &quot;/&gt;&lt;property id=&quot;20303&quot; value=&quot;-1&quot;/&gt;&lt;property id=&quot;20307&quot; value=&quot;413&quot;/&gt;&lt;property id=&quot;20309&quot; value=&quot;-1&quot;/&gt;&lt;/object&gt;&lt;object type=&quot;3&quot; unique_id=&quot;47686&quot;&gt;&lt;property id=&quot;20148&quot; value=&quot;5&quot;/&gt;&lt;property id=&quot;20300&quot; value=&quot;Slide 5&quot;/&gt;&lt;property id=&quot;20301&quot; value=&quot;Shock Test Machine &quot;/&gt;&lt;property id=&quot;20303&quot; value=&quot;-1&quot;/&gt;&lt;property id=&quot;20307&quot; value=&quot;414&quot;/&gt;&lt;property id=&quot;20309&quot; value=&quot;-1&quot;/&gt;&lt;/object&gt;&lt;object type=&quot;3&quot; unique_id=&quot;47687&quot;&gt;&lt;property id=&quot;20148&quot; value=&quot;5&quot;/&gt;&lt;property id=&quot;20300&quot; value=&quot;Slide 28&quot;/&gt;&lt;property id=&quot;20301&quot; value=&quot;Program Summary &quot;/&gt;&lt;property id=&quot;20303&quot; value=&quot;-1&quot;/&gt;&lt;property id=&quot;20307&quot; value=&quot;411&quot;/&gt;&lt;property id=&quot;20309&quot; value=&quot;-1&quot;/&gt;&lt;/object&gt;&lt;object type=&quot;3&quot; unique_id=&quot;47824&quot;&gt;&lt;property id=&quot;20148&quot; value=&quot;5&quot;/&gt;&lt;property id=&quot;20300&quot; value=&quot;Slide 22&quot;/&gt;&lt;property id=&quot;20301&quot; value=&quot;SDOF Response 10 Hz&quot;/&gt;&lt;property id=&quot;20303&quot; value=&quot;-1&quot;/&gt;&lt;property id=&quot;20307&quot; value=&quot;415&quot;/&gt;&lt;property id=&quot;20309&quot; value=&quot;-1&quot;/&gt;&lt;/object&gt;&lt;object type=&quot;3&quot; unique_id=&quot;47825&quot;&gt;&lt;property id=&quot;20148&quot; value=&quot;5&quot;/&gt;&lt;property id=&quot;20300&quot; value=&quot;Slide 26&quot;/&gt;&lt;property id=&quot;20301&quot; value=&quot;halfsine.m - SRS&quot;/&gt;&lt;property id=&quot;20303&quot; value=&quot;-1&quot;/&gt;&lt;property id=&quot;20307&quot; value=&quot;416&quot;/&gt;&lt;property id=&quot;20309&quot; value=&quot;-1&quot;/&gt;&lt;/object&gt;&lt;object type=&quot;3&quot; unique_id=&quot;48282&quot;&gt;&lt;property id=&quot;20148&quot; value=&quot;5&quot;/&gt;&lt;property id=&quot;20300&quot; value=&quot;Slide 6&quot;/&gt;&lt;property id=&quot;20301&quot; value=&quot;Half-sine Base Input &quot;/&gt;&lt;property id=&quot;20303&quot; value=&quot;-1&quot;/&gt;&lt;property id=&quot;20307&quot; value=&quot;420&quot;/&gt;&lt;property id=&quot;20309&quot; value=&quot;-1&quot;/&gt;&lt;/object&gt;&lt;object type=&quot;3&quot; unique_id=&quot;48284&quot;&gt;&lt;property id=&quot;20148&quot; value=&quot;5&quot;/&gt;&lt;property id=&quot;20300&quot; value=&quot;Slide 9&quot;/&gt;&lt;property id=&quot;20301&quot; value=&quot;SDOF Systems at Rest&quot;/&gt;&lt;property id=&quot;20303&quot; value=&quot;-1&quot;/&gt;&lt;property id=&quot;20307&quot; value=&quot;422&quot;/&gt;&lt;property id=&quot;20309&quot; value=&quot;-1&quot;/&gt;&lt;/object&gt;&lt;object type=&quot;3&quot; unique_id=&quot;48285&quot;&gt;&lt;property id=&quot;20148&quot; value=&quot;5&quot;/&gt;&lt;property id=&quot;20300&quot; value=&quot;Slide 10&quot;/&gt;&lt;property id=&quot;20301&quot; value=&quot;SDOF Responses at Peak Input&quot;/&gt;&lt;property id=&quot;20303&quot; value=&quot;-1&quot;/&gt;&lt;property id=&quot;20307&quot; value=&quot;423&quot;/&gt;&lt;property id=&quot;20309&quot; value=&quot;-1&quot;/&gt;&lt;/object&gt;&lt;object type=&quot;3&quot; unique_id=&quot;48286&quot;&gt;&lt;property id=&quot;20148&quot; value=&quot;5&quot;/&gt;&lt;property id=&quot;20300&quot; value=&quot;Slide 11&quot;/&gt;&lt;property id=&quot;20301&quot; value=&quot;SDOF Responses Near End&quot;/&gt;&lt;property id=&quot;20303&quot; value=&quot;-1&quot;/&gt;&lt;property id=&quot;20307&quot; value=&quot;424&quot;/&gt;&lt;property id=&quot;20309&quot; value=&quot;-1&quot;/&gt;&lt;/object&gt;&lt;object type=&quot;3&quot; unique_id=&quot;48287&quot;&gt;&lt;property id=&quot;20148&quot; value=&quot;5&quot;/&gt;&lt;property id=&quot;20300&quot; value=&quot;Slide 12&quot;/&gt;&lt;property id=&quot;20301&quot; value=&quot;Soft Mounted Systems &quot;/&gt;&lt;property id=&quot;20303&quot; value=&quot;-1&quot;/&gt;&lt;property id=&quot;20307&quot; value=&quot;425&quot;/&gt;&lt;property id=&quot;20309&quot; value=&quot;-1&quot;/&gt;&lt;/object&gt;&lt;object type=&quot;3&quot; unique_id=&quot;49090&quot;&gt;&lt;property id=&quot;20148&quot; value=&quot;5&quot;/&gt;&lt;property id=&quot;20300&quot; value=&quot;Slide 7&quot;/&gt;&lt;property id=&quot;20301&quot; value=&quot;SDOF Systems at Rest&quot;/&gt;&lt;property id=&quot;20303&quot; value=&quot;-1&quot;/&gt;&lt;property id=&quot;20307&quot; value=&quot;428&quot;/&gt;&lt;property id=&quot;20309&quot; value=&quot;-1&quot;/&gt;&lt;/object&gt;&lt;object type=&quot;3&quot; unique_id=&quot;49533&quot;&gt;&lt;property id=&quot;20148&quot; value=&quot;5&quot;/&gt;&lt;property id=&quot;20300&quot; value=&quot;Slide 13&quot;/&gt;&lt;property id=&quot;20301&quot; value=&quot;Isolated Avionics Box&quot;/&gt;&lt;property id=&quot;20303&quot; value=&quot;-1&quot;/&gt;&lt;property id=&quot;20307&quot; value=&quot;429&quot;/&gt;&lt;property id=&quot;20309&quot; value=&quot;-1&quot;/&gt;&lt;/object&gt;&lt;object type=&quot;3&quot; unique_id=&quot;49534&quot;&gt;&lt;property id=&quot;20148&quot; value=&quot;5&quot;/&gt;&lt;property id=&quot;20300&quot; value=&quot;Slide 14&quot;/&gt;&lt;property id=&quot;20301&quot; value=&quot;Hardmounted Systems&quot;/&gt;&lt;property id=&quot;20303&quot; value=&quot;-1&quot;/&gt;&lt;property id=&quot;20307&quot; value=&quot;430&quot;/&gt;&lt;property id=&quot;20309&quot; value=&quot;-1&quot;/&gt;&lt;/object&gt;&lt;object type=&quot;3&quot; unique_id=&quot;49685&quot;&gt;&lt;property id=&quot;20148&quot; value=&quot;5&quot;/&gt;&lt;property id=&quot;20300&quot; value=&quot;Slide 18&quot;/&gt;&lt;property id=&quot;20301&quot; value=&quot;Derivation (cont.) &quot;/&gt;&lt;property id=&quot;20303&quot; value=&quot;-1&quot;/&gt;&lt;property id=&quot;20307&quot; value=&quot;431&quot;/&gt;&lt;property id=&quot;20309&quot; value=&quot;-1&quot;/&gt;&lt;/object&gt;&lt;object type=&quot;3&quot; unique_id=&quot;50609&quot;&gt;&lt;property id=&quot;20148&quot; value=&quot;5&quot;/&gt;&lt;property id=&quot;20300&quot; value=&quot;Slide 20&quot;/&gt;&lt;property id=&quot;20301&quot; value=&quot;SDOF Example &quot;/&gt;&lt;property id=&quot;20303&quot; value=&quot;-1&quot;/&gt;&lt;property id=&quot;20307&quot; value=&quot;432&quot;/&gt;&lt;property id=&quot;20309&quot; value=&quot;-1&quot;/&gt;&lt;/object&gt;&lt;object type=&quot;3&quot; unique_id=&quot;50611&quot;&gt;&lt;property id=&quot;20148&quot; value=&quot;5&quot;/&gt;&lt;property id=&quot;20300&quot; value=&quot;Slide 25&quot;/&gt;&lt;property id=&quot;20301&quot; value=&quot;Summary of Three Cases&quot;/&gt;&lt;property id=&quot;20303&quot; value=&quot;-1&quot;/&gt;&lt;property id=&quot;20307&quot; value=&quot;434&quot;/&gt;&lt;property id=&quot;20309&quot; value=&quot;-1&quot;/&gt;&lt;/object&gt;&lt;object type=&quot;3&quot; unique_id=&quot;50612&quot;&gt;&lt;property id=&quot;20148&quot; value=&quot;5&quot;/&gt;&lt;property id=&quot;20300&quot; value=&quot;Slide 27&quot;/&gt;&lt;property id=&quot;20301&quot; value=&quot;SRS Plot&quot;/&gt;&lt;property id=&quot;20303&quot; value=&quot;-1&quot;/&gt;&lt;property id=&quot;20307&quot; value=&quot;435&quot;/&gt;&lt;property id=&quot;20309&quot; value=&quot;-1&quot;/&gt;&lt;/object&gt;&lt;object type=&quot;3&quot; unique_id=&quot;50684&quot;&gt;&lt;property id=&quot;20148&quot; value=&quot;5&quot;/&gt;&lt;property id=&quot;20300&quot; value=&quot;Slide 23&quot;/&gt;&lt;property id=&quot;20301&quot; value=&quot;SDOF Response 80 Hz&quot;/&gt;&lt;property id=&quot;20303&quot; value=&quot;-1&quot;/&gt;&lt;property id=&quot;20307&quot; value=&quot;436&quot;/&gt;&lt;property id=&quot;20309&quot; value=&quot;-1&quot;/&gt;&lt;/object&gt;&lt;object type=&quot;3&quot; unique_id=&quot;50685&quot;&gt;&lt;property id=&quot;20148&quot; value=&quot;5&quot;/&gt;&lt;property id=&quot;20300&quot; value=&quot;Slide 24&quot;/&gt;&lt;property id=&quot;20301&quot; value=&quot;SDOF Response 500 Hz&quot;/&gt;&lt;property id=&quot;20303&quot; value=&quot;-1&quot;/&gt;&lt;property id=&quot;20307&quot; value=&quot;437&quot;/&gt;&lt;property id=&quot;20309&quot; value=&quot;-1&quot;/&gt;&lt;/object&gt;&lt;object type=&quot;3&quot; unique_id=&quot;51212&quot;&gt;&lt;property id=&quot;20148&quot; value=&quot;5&quot;/&gt;&lt;property id=&quot;20300&quot; value=&quot;Slide 21&quot;/&gt;&lt;property id=&quot;20301&quot; value=&quot;halfsine.m - time history&quot;/&gt;&lt;property id=&quot;20303&quot; value=&quot;-1&quot;/&gt;&lt;property id=&quot;20307&quot; value=&quot;439&quot;/&gt;&lt;property id=&quot;20309&quot; value=&quot;-1&quot;/&gt;&lt;/object&gt;&lt;object type=&quot;3&quot; unique_id=&quot;51463&quot;&gt;&lt;property id=&quot;20148&quot; value=&quot;5&quot;/&gt;&lt;property id=&quot;20300&quot; value=&quot;Slide 8&quot;/&gt;&lt;property id=&quot;20301&quot; value=&quot;SDOF Response Video&quot;/&gt;&lt;property id=&quot;20303&quot; value=&quot;-1&quot;/&gt;&lt;property id=&quot;20307&quot; value=&quot;440&quot;/&gt;&lt;property id=&quot;20309&quot; value=&quot;-1&quot;/&gt;&lt;/object&gt;&lt;/object&gt;&lt;object type=&quot;10&quot; unique_id=&quot;10469&quot;&gt;&lt;object type=&quot;11&quot; unique_id=&quot;10470&quot;&gt;&lt;property id=&quot;20180&quot; value=&quot;0&quot;/&gt;&lt;property id=&quot;20181&quot; value=&quot;1浥䘌಍⻀శ⌐&quot;/&gt;&lt;property id=&quot;20182&quot; value=&quot;0&quot;/&gt;&lt;property id=&quot;20183&quot; value=&quot;1&quot;/&gt;&lt;/object&gt;&lt;object type=&quot;13&quot; unique_id=&quot;10840&quot;&gt;&lt;/object&gt;&lt;object type=&quot;12&quot; unique_id=&quot;15016&quot;&gt;&lt;/object&gt;&lt;/object&gt;&lt;object type=&quot;4&quot; unique_id=&quot;1047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30922</TotalTime>
  <Words>1307</Words>
  <Application>Microsoft Office PowerPoint</Application>
  <PresentationFormat>On-screen Show (4:3)</PresentationFormat>
  <Paragraphs>180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 Narrow</vt:lpstr>
      <vt:lpstr>Arial</vt:lpstr>
      <vt:lpstr>Calibri</vt:lpstr>
      <vt:lpstr>Cambria Math</vt:lpstr>
      <vt:lpstr>Helvetica</vt:lpstr>
      <vt:lpstr>Monotype Sorts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Irvine</dc:creator>
  <cp:lastModifiedBy>Tom Irvine</cp:lastModifiedBy>
  <cp:revision>1000</cp:revision>
  <dcterms:created xsi:type="dcterms:W3CDTF">2010-11-01T13:18:21Z</dcterms:created>
  <dcterms:modified xsi:type="dcterms:W3CDTF">2026-03-03T02:13:59Z</dcterms:modified>
</cp:coreProperties>
</file>