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0"/>
  </p:notesMasterIdLst>
  <p:sldIdLst>
    <p:sldId id="256" r:id="rId2"/>
    <p:sldId id="714" r:id="rId3"/>
    <p:sldId id="734" r:id="rId4"/>
    <p:sldId id="715" r:id="rId5"/>
    <p:sldId id="747" r:id="rId6"/>
    <p:sldId id="479" r:id="rId7"/>
    <p:sldId id="735" r:id="rId8"/>
    <p:sldId id="739" r:id="rId9"/>
    <p:sldId id="751" r:id="rId10"/>
    <p:sldId id="749" r:id="rId11"/>
    <p:sldId id="752" r:id="rId12"/>
    <p:sldId id="753" r:id="rId13"/>
    <p:sldId id="754" r:id="rId14"/>
    <p:sldId id="748" r:id="rId15"/>
    <p:sldId id="736" r:id="rId16"/>
    <p:sldId id="738" r:id="rId17"/>
    <p:sldId id="737" r:id="rId18"/>
    <p:sldId id="746" r:id="rId19"/>
    <p:sldId id="729" r:id="rId20"/>
    <p:sldId id="717" r:id="rId21"/>
    <p:sldId id="718" r:id="rId22"/>
    <p:sldId id="720" r:id="rId23"/>
    <p:sldId id="719" r:id="rId24"/>
    <p:sldId id="722" r:id="rId25"/>
    <p:sldId id="727" r:id="rId26"/>
    <p:sldId id="721" r:id="rId27"/>
    <p:sldId id="731" r:id="rId28"/>
    <p:sldId id="732" r:id="rId29"/>
    <p:sldId id="733" r:id="rId30"/>
    <p:sldId id="728" r:id="rId31"/>
    <p:sldId id="740" r:id="rId32"/>
    <p:sldId id="742" r:id="rId33"/>
    <p:sldId id="741" r:id="rId34"/>
    <p:sldId id="743" r:id="rId35"/>
    <p:sldId id="744" r:id="rId36"/>
    <p:sldId id="716" r:id="rId37"/>
    <p:sldId id="725" r:id="rId38"/>
    <p:sldId id="726" r:id="rId39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66CC"/>
    <a:srgbClr val="0099CC"/>
    <a:srgbClr val="3366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8DCCB1-5665-410D-99BC-E6476599AC19}" v="556" dt="2026-03-24T19:35:30.8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4" autoAdjust="0"/>
    <p:restoredTop sz="94227" autoAdjust="0"/>
  </p:normalViewPr>
  <p:slideViewPr>
    <p:cSldViewPr>
      <p:cViewPr varScale="1">
        <p:scale>
          <a:sx n="98" d="100"/>
          <a:sy n="98" d="100"/>
        </p:scale>
        <p:origin x="144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01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Irvine" userId="262373fcfcd015cf" providerId="LiveId" clId="{3C89AC9C-B2C6-431B-938B-B7A22FB5427C}"/>
    <pc:docChg chg="undo custSel addSld delSld modSld sldOrd delMainMaster">
      <pc:chgData name="Tom Irvine" userId="262373fcfcd015cf" providerId="LiveId" clId="{3C89AC9C-B2C6-431B-938B-B7A22FB5427C}" dt="2026-03-24T20:00:07.821" v="4398" actId="1076"/>
      <pc:docMkLst>
        <pc:docMk/>
      </pc:docMkLst>
      <pc:sldChg chg="modSp mod">
        <pc:chgData name="Tom Irvine" userId="262373fcfcd015cf" providerId="LiveId" clId="{3C89AC9C-B2C6-431B-938B-B7A22FB5427C}" dt="2026-03-13T11:59:58.126" v="120" actId="207"/>
        <pc:sldMkLst>
          <pc:docMk/>
          <pc:sldMk cId="3844415311" sldId="256"/>
        </pc:sldMkLst>
        <pc:spChg chg="mod">
          <ac:chgData name="Tom Irvine" userId="262373fcfcd015cf" providerId="LiveId" clId="{3C89AC9C-B2C6-431B-938B-B7A22FB5427C}" dt="2026-03-13T11:59:58.126" v="120" actId="207"/>
          <ac:spMkLst>
            <pc:docMk/>
            <pc:sldMk cId="3844415311" sldId="256"/>
            <ac:spMk id="5" creationId="{00000000-0000-0000-0000-000000000000}"/>
          </ac:spMkLst>
        </pc:spChg>
      </pc:sldChg>
      <pc:sldChg chg="addSp delSp modSp add mod">
        <pc:chgData name="Tom Irvine" userId="262373fcfcd015cf" providerId="LiveId" clId="{3C89AC9C-B2C6-431B-938B-B7A22FB5427C}" dt="2026-03-23T20:30:34.430" v="3626" actId="1076"/>
        <pc:sldMkLst>
          <pc:docMk/>
          <pc:sldMk cId="813213571" sldId="479"/>
        </pc:sldMkLst>
        <pc:spChg chg="del mod">
          <ac:chgData name="Tom Irvine" userId="262373fcfcd015cf" providerId="LiveId" clId="{3C89AC9C-B2C6-431B-938B-B7A22FB5427C}" dt="2026-03-23T20:29:28.794" v="3611" actId="21"/>
          <ac:spMkLst>
            <pc:docMk/>
            <pc:sldMk cId="813213571" sldId="479"/>
            <ac:spMk id="4" creationId="{3C85A5E5-905A-7720-508C-886FB85A48CB}"/>
          </ac:spMkLst>
        </pc:spChg>
        <pc:spChg chg="mod">
          <ac:chgData name="Tom Irvine" userId="262373fcfcd015cf" providerId="LiveId" clId="{3C89AC9C-B2C6-431B-938B-B7A22FB5427C}" dt="2026-03-23T20:28:03.146" v="3607" actId="1076"/>
          <ac:spMkLst>
            <pc:docMk/>
            <pc:sldMk cId="813213571" sldId="479"/>
            <ac:spMk id="5" creationId="{7F6BC75A-C87D-8897-F04B-47404D44196C}"/>
          </ac:spMkLst>
        </pc:spChg>
        <pc:spChg chg="mod">
          <ac:chgData name="Tom Irvine" userId="262373fcfcd015cf" providerId="LiveId" clId="{3C89AC9C-B2C6-431B-938B-B7A22FB5427C}" dt="2026-03-23T20:28:07.976" v="3609" actId="1076"/>
          <ac:spMkLst>
            <pc:docMk/>
            <pc:sldMk cId="813213571" sldId="479"/>
            <ac:spMk id="27654" creationId="{8614574F-B59F-4D8B-2D08-3C1CF8012477}"/>
          </ac:spMkLst>
        </pc:spChg>
        <pc:graphicFrameChg chg="add mod modGraphic">
          <ac:chgData name="Tom Irvine" userId="262373fcfcd015cf" providerId="LiveId" clId="{3C89AC9C-B2C6-431B-938B-B7A22FB5427C}" dt="2026-03-23T20:30:34.430" v="3626" actId="1076"/>
          <ac:graphicFrameMkLst>
            <pc:docMk/>
            <pc:sldMk cId="813213571" sldId="479"/>
            <ac:graphicFrameMk id="2" creationId="{B5141337-94E4-1C59-990E-28D3D531A8E7}"/>
          </ac:graphicFrameMkLst>
        </pc:graphicFrameChg>
        <pc:picChg chg="mod">
          <ac:chgData name="Tom Irvine" userId="262373fcfcd015cf" providerId="LiveId" clId="{3C89AC9C-B2C6-431B-938B-B7A22FB5427C}" dt="2026-03-23T20:30:30.656" v="3625" actId="1076"/>
          <ac:picMkLst>
            <pc:docMk/>
            <pc:sldMk cId="813213571" sldId="479"/>
            <ac:picMk id="3" creationId="{D3784EDF-6659-3F7E-D654-78E74F8A54D4}"/>
          </ac:picMkLst>
        </pc:picChg>
      </pc:sldChg>
      <pc:sldChg chg="addSp delSp modSp mod">
        <pc:chgData name="Tom Irvine" userId="262373fcfcd015cf" providerId="LiveId" clId="{3C89AC9C-B2C6-431B-938B-B7A22FB5427C}" dt="2026-03-14T15:24:46.764" v="662" actId="1076"/>
        <pc:sldMkLst>
          <pc:docMk/>
          <pc:sldMk cId="1226235473" sldId="714"/>
        </pc:sldMkLst>
        <pc:spChg chg="mod">
          <ac:chgData name="Tom Irvine" userId="262373fcfcd015cf" providerId="LiveId" clId="{3C89AC9C-B2C6-431B-938B-B7A22FB5427C}" dt="2026-03-14T01:56:45.511" v="559" actId="20577"/>
          <ac:spMkLst>
            <pc:docMk/>
            <pc:sldMk cId="1226235473" sldId="714"/>
            <ac:spMk id="2" creationId="{316A03A5-1651-F0CE-5DE2-CADAC7CE924C}"/>
          </ac:spMkLst>
        </pc:spChg>
        <pc:spChg chg="mod">
          <ac:chgData name="Tom Irvine" userId="262373fcfcd015cf" providerId="LiveId" clId="{3C89AC9C-B2C6-431B-938B-B7A22FB5427C}" dt="2026-03-14T15:24:15.395" v="661" actId="20577"/>
          <ac:spMkLst>
            <pc:docMk/>
            <pc:sldMk cId="1226235473" sldId="714"/>
            <ac:spMk id="3" creationId="{D1516E11-7A34-BE61-BCA5-042231A5133D}"/>
          </ac:spMkLst>
        </pc:spChg>
        <pc:spChg chg="add mod">
          <ac:chgData name="Tom Irvine" userId="262373fcfcd015cf" providerId="LiveId" clId="{3C89AC9C-B2C6-431B-938B-B7A22FB5427C}" dt="2026-03-14T15:24:46.764" v="662" actId="1076"/>
          <ac:spMkLst>
            <pc:docMk/>
            <pc:sldMk cId="1226235473" sldId="714"/>
            <ac:spMk id="6" creationId="{5FA9667E-6F01-2B00-DC74-985416CE6892}"/>
          </ac:spMkLst>
        </pc:spChg>
        <pc:cxnChg chg="add">
          <ac:chgData name="Tom Irvine" userId="262373fcfcd015cf" providerId="LiveId" clId="{3C89AC9C-B2C6-431B-938B-B7A22FB5427C}" dt="2026-03-14T15:24:00.749" v="655" actId="11529"/>
          <ac:cxnSpMkLst>
            <pc:docMk/>
            <pc:sldMk cId="1226235473" sldId="714"/>
            <ac:cxnSpMk id="5" creationId="{4D67712D-42E0-111C-68D0-38AFFE2F7FFF}"/>
          </ac:cxnSpMkLst>
        </pc:cxnChg>
      </pc:sldChg>
      <pc:sldChg chg="addSp modSp add mod">
        <pc:chgData name="Tom Irvine" userId="262373fcfcd015cf" providerId="LiveId" clId="{3C89AC9C-B2C6-431B-938B-B7A22FB5427C}" dt="2026-03-13T12:14:37.283" v="231" actId="255"/>
        <pc:sldMkLst>
          <pc:docMk/>
          <pc:sldMk cId="2726956512" sldId="715"/>
        </pc:sldMkLst>
        <pc:spChg chg="mod">
          <ac:chgData name="Tom Irvine" userId="262373fcfcd015cf" providerId="LiveId" clId="{3C89AC9C-B2C6-431B-938B-B7A22FB5427C}" dt="2026-03-13T12:13:37.350" v="210" actId="207"/>
          <ac:spMkLst>
            <pc:docMk/>
            <pc:sldMk cId="2726956512" sldId="715"/>
            <ac:spMk id="2" creationId="{C756B988-8CD3-0E79-B2A7-780050B0A615}"/>
          </ac:spMkLst>
        </pc:spChg>
        <pc:spChg chg="mod">
          <ac:chgData name="Tom Irvine" userId="262373fcfcd015cf" providerId="LiveId" clId="{3C89AC9C-B2C6-431B-938B-B7A22FB5427C}" dt="2026-03-13T12:14:37.283" v="231" actId="255"/>
          <ac:spMkLst>
            <pc:docMk/>
            <pc:sldMk cId="2726956512" sldId="715"/>
            <ac:spMk id="3" creationId="{2E8C2296-EC8D-2575-F9C4-F2DA3C231AAC}"/>
          </ac:spMkLst>
        </pc:spChg>
        <pc:picChg chg="add mod">
          <ac:chgData name="Tom Irvine" userId="262373fcfcd015cf" providerId="LiveId" clId="{3C89AC9C-B2C6-431B-938B-B7A22FB5427C}" dt="2026-03-13T12:12:35.011" v="180" actId="1076"/>
          <ac:picMkLst>
            <pc:docMk/>
            <pc:sldMk cId="2726956512" sldId="715"/>
            <ac:picMk id="6" creationId="{97BD22F7-0851-5508-932F-928AC1A34C51}"/>
          </ac:picMkLst>
        </pc:picChg>
      </pc:sldChg>
      <pc:sldChg chg="addSp delSp modSp add del mod">
        <pc:chgData name="Tom Irvine" userId="262373fcfcd015cf" providerId="LiveId" clId="{3C89AC9C-B2C6-431B-938B-B7A22FB5427C}" dt="2026-03-23T19:13:15.961" v="3303" actId="2696"/>
        <pc:sldMkLst>
          <pc:docMk/>
          <pc:sldMk cId="2650380246" sldId="716"/>
        </pc:sldMkLst>
      </pc:sldChg>
      <pc:sldChg chg="add">
        <pc:chgData name="Tom Irvine" userId="262373fcfcd015cf" providerId="LiveId" clId="{3C89AC9C-B2C6-431B-938B-B7A22FB5427C}" dt="2026-03-23T19:13:23.597" v="3304"/>
        <pc:sldMkLst>
          <pc:docMk/>
          <pc:sldMk cId="2700836148" sldId="716"/>
        </pc:sldMkLst>
      </pc:sldChg>
      <pc:sldChg chg="addSp modSp add mod">
        <pc:chgData name="Tom Irvine" userId="262373fcfcd015cf" providerId="LiveId" clId="{3C89AC9C-B2C6-431B-938B-B7A22FB5427C}" dt="2026-03-13T15:29:33.759" v="475" actId="948"/>
        <pc:sldMkLst>
          <pc:docMk/>
          <pc:sldMk cId="164060657" sldId="717"/>
        </pc:sldMkLst>
        <pc:spChg chg="mod">
          <ac:chgData name="Tom Irvine" userId="262373fcfcd015cf" providerId="LiveId" clId="{3C89AC9C-B2C6-431B-938B-B7A22FB5427C}" dt="2026-03-13T13:10:41.159" v="317" actId="20577"/>
          <ac:spMkLst>
            <pc:docMk/>
            <pc:sldMk cId="164060657" sldId="717"/>
            <ac:spMk id="2" creationId="{40EDD7DC-8E71-F51F-EAAB-4FE419CEAE7E}"/>
          </ac:spMkLst>
        </pc:spChg>
        <pc:spChg chg="mod">
          <ac:chgData name="Tom Irvine" userId="262373fcfcd015cf" providerId="LiveId" clId="{3C89AC9C-B2C6-431B-938B-B7A22FB5427C}" dt="2026-03-13T15:29:33.759" v="475" actId="948"/>
          <ac:spMkLst>
            <pc:docMk/>
            <pc:sldMk cId="164060657" sldId="717"/>
            <ac:spMk id="3" creationId="{2D075789-688A-03B7-11FD-E6805159CBCE}"/>
          </ac:spMkLst>
        </pc:spChg>
        <pc:spChg chg="add mod">
          <ac:chgData name="Tom Irvine" userId="262373fcfcd015cf" providerId="LiveId" clId="{3C89AC9C-B2C6-431B-938B-B7A22FB5427C}" dt="2026-03-13T13:13:47.621" v="333" actId="1076"/>
          <ac:spMkLst>
            <pc:docMk/>
            <pc:sldMk cId="164060657" sldId="717"/>
            <ac:spMk id="5" creationId="{C581D903-55C9-938C-8813-5A7912559D76}"/>
          </ac:spMkLst>
        </pc:spChg>
        <pc:picChg chg="add mod">
          <ac:chgData name="Tom Irvine" userId="262373fcfcd015cf" providerId="LiveId" clId="{3C89AC9C-B2C6-431B-938B-B7A22FB5427C}" dt="2026-03-13T13:10:29.260" v="299" actId="1076"/>
          <ac:picMkLst>
            <pc:docMk/>
            <pc:sldMk cId="164060657" sldId="717"/>
            <ac:picMk id="4" creationId="{0F5C6811-F9C5-0038-94BC-BB7E419C8E93}"/>
          </ac:picMkLst>
        </pc:picChg>
        <pc:picChg chg="add mod">
          <ac:chgData name="Tom Irvine" userId="262373fcfcd015cf" providerId="LiveId" clId="{3C89AC9C-B2C6-431B-938B-B7A22FB5427C}" dt="2026-03-13T13:10:29.260" v="299" actId="1076"/>
          <ac:picMkLst>
            <pc:docMk/>
            <pc:sldMk cId="164060657" sldId="717"/>
            <ac:picMk id="6" creationId="{63C57F13-243C-06B0-E5AC-3B8AE9F9F74C}"/>
          </ac:picMkLst>
        </pc:picChg>
        <pc:picChg chg="add mod">
          <ac:chgData name="Tom Irvine" userId="262373fcfcd015cf" providerId="LiveId" clId="{3C89AC9C-B2C6-431B-938B-B7A22FB5427C}" dt="2026-03-13T13:13:11.198" v="325" actId="14100"/>
          <ac:picMkLst>
            <pc:docMk/>
            <pc:sldMk cId="164060657" sldId="717"/>
            <ac:picMk id="4098" creationId="{F2210ACC-2BAD-7641-2C9E-454E3FD084FD}"/>
          </ac:picMkLst>
        </pc:picChg>
      </pc:sldChg>
      <pc:sldChg chg="addSp modSp add mod">
        <pc:chgData name="Tom Irvine" userId="262373fcfcd015cf" providerId="LiveId" clId="{3C89AC9C-B2C6-431B-938B-B7A22FB5427C}" dt="2026-03-23T19:07:56.289" v="3301" actId="1076"/>
        <pc:sldMkLst>
          <pc:docMk/>
          <pc:sldMk cId="4189238461" sldId="718"/>
        </pc:sldMkLst>
        <pc:spChg chg="mod">
          <ac:chgData name="Tom Irvine" userId="262373fcfcd015cf" providerId="LiveId" clId="{3C89AC9C-B2C6-431B-938B-B7A22FB5427C}" dt="2026-03-14T02:04:57.481" v="617" actId="1076"/>
          <ac:spMkLst>
            <pc:docMk/>
            <pc:sldMk cId="4189238461" sldId="718"/>
            <ac:spMk id="2" creationId="{50F5CD93-CD22-EBDB-275D-B17FD6E26B34}"/>
          </ac:spMkLst>
        </pc:spChg>
        <pc:spChg chg="mod">
          <ac:chgData name="Tom Irvine" userId="262373fcfcd015cf" providerId="LiveId" clId="{3C89AC9C-B2C6-431B-938B-B7A22FB5427C}" dt="2026-03-23T19:07:38.911" v="3300" actId="20577"/>
          <ac:spMkLst>
            <pc:docMk/>
            <pc:sldMk cId="4189238461" sldId="718"/>
            <ac:spMk id="3" creationId="{9532D0C6-A002-1D22-7AE7-837871C69C90}"/>
          </ac:spMkLst>
        </pc:spChg>
        <pc:graphicFrameChg chg="add mod modGraphic">
          <ac:chgData name="Tom Irvine" userId="262373fcfcd015cf" providerId="LiveId" clId="{3C89AC9C-B2C6-431B-938B-B7A22FB5427C}" dt="2026-03-23T19:07:56.289" v="3301" actId="1076"/>
          <ac:graphicFrameMkLst>
            <pc:docMk/>
            <pc:sldMk cId="4189238461" sldId="718"/>
            <ac:graphicFrameMk id="5" creationId="{72492B7F-3A60-5F4C-1C31-A4E665EFE765}"/>
          </ac:graphicFrameMkLst>
        </pc:graphicFrameChg>
        <pc:picChg chg="add mod">
          <ac:chgData name="Tom Irvine" userId="262373fcfcd015cf" providerId="LiveId" clId="{3C89AC9C-B2C6-431B-938B-B7A22FB5427C}" dt="2026-03-14T01:54:38.540" v="480" actId="1076"/>
          <ac:picMkLst>
            <pc:docMk/>
            <pc:sldMk cId="4189238461" sldId="718"/>
            <ac:picMk id="3075" creationId="{EE1FACA8-8DCD-D3B6-5525-93852ADA8483}"/>
          </ac:picMkLst>
        </pc:picChg>
      </pc:sldChg>
      <pc:sldChg chg="addSp modSp add mod">
        <pc:chgData name="Tom Irvine" userId="262373fcfcd015cf" providerId="LiveId" clId="{3C89AC9C-B2C6-431B-938B-B7A22FB5427C}" dt="2026-03-14T15:34:29.426" v="764" actId="255"/>
        <pc:sldMkLst>
          <pc:docMk/>
          <pc:sldMk cId="4133461123" sldId="719"/>
        </pc:sldMkLst>
        <pc:spChg chg="mod">
          <ac:chgData name="Tom Irvine" userId="262373fcfcd015cf" providerId="LiveId" clId="{3C89AC9C-B2C6-431B-938B-B7A22FB5427C}" dt="2026-03-14T15:25:21.090" v="682" actId="20577"/>
          <ac:spMkLst>
            <pc:docMk/>
            <pc:sldMk cId="4133461123" sldId="719"/>
            <ac:spMk id="2" creationId="{7DCFE387-6CF6-BE97-93A6-4289D7D93D1A}"/>
          </ac:spMkLst>
        </pc:spChg>
        <pc:spChg chg="mod">
          <ac:chgData name="Tom Irvine" userId="262373fcfcd015cf" providerId="LiveId" clId="{3C89AC9C-B2C6-431B-938B-B7A22FB5427C}" dt="2026-03-14T15:29:05.889" v="720" actId="14100"/>
          <ac:spMkLst>
            <pc:docMk/>
            <pc:sldMk cId="4133461123" sldId="719"/>
            <ac:spMk id="3" creationId="{F1986BCF-30F9-791B-24A7-DE4652FD3E55}"/>
          </ac:spMkLst>
        </pc:spChg>
        <pc:spChg chg="add mod">
          <ac:chgData name="Tom Irvine" userId="262373fcfcd015cf" providerId="LiveId" clId="{3C89AC9C-B2C6-431B-938B-B7A22FB5427C}" dt="2026-03-14T15:34:29.426" v="764" actId="255"/>
          <ac:spMkLst>
            <pc:docMk/>
            <pc:sldMk cId="4133461123" sldId="719"/>
            <ac:spMk id="4" creationId="{431FED0A-FF28-4491-7879-C0486211C187}"/>
          </ac:spMkLst>
        </pc:spChg>
        <pc:picChg chg="add mod">
          <ac:chgData name="Tom Irvine" userId="262373fcfcd015cf" providerId="LiveId" clId="{3C89AC9C-B2C6-431B-938B-B7A22FB5427C}" dt="2026-03-14T15:29:10.523" v="722" actId="1076"/>
          <ac:picMkLst>
            <pc:docMk/>
            <pc:sldMk cId="4133461123" sldId="719"/>
            <ac:picMk id="1026" creationId="{90ED64BE-E696-8C4A-93AD-A1F832258BDF}"/>
          </ac:picMkLst>
        </pc:picChg>
      </pc:sldChg>
      <pc:sldChg chg="addSp delSp modSp add mod ord">
        <pc:chgData name="Tom Irvine" userId="262373fcfcd015cf" providerId="LiveId" clId="{3C89AC9C-B2C6-431B-938B-B7A22FB5427C}" dt="2026-03-14T17:18:32.788" v="898" actId="1076"/>
        <pc:sldMkLst>
          <pc:docMk/>
          <pc:sldMk cId="1113016009" sldId="720"/>
        </pc:sldMkLst>
        <pc:spChg chg="mod">
          <ac:chgData name="Tom Irvine" userId="262373fcfcd015cf" providerId="LiveId" clId="{3C89AC9C-B2C6-431B-938B-B7A22FB5427C}" dt="2026-03-14T17:10:19.002" v="892" actId="20577"/>
          <ac:spMkLst>
            <pc:docMk/>
            <pc:sldMk cId="1113016009" sldId="720"/>
            <ac:spMk id="2" creationId="{0F7552DF-E473-0B12-5A83-74ABC7058F83}"/>
          </ac:spMkLst>
        </pc:spChg>
        <pc:spChg chg="mod">
          <ac:chgData name="Tom Irvine" userId="262373fcfcd015cf" providerId="LiveId" clId="{3C89AC9C-B2C6-431B-938B-B7A22FB5427C}" dt="2026-03-14T17:18:26.665" v="895" actId="255"/>
          <ac:spMkLst>
            <pc:docMk/>
            <pc:sldMk cId="1113016009" sldId="720"/>
            <ac:spMk id="3" creationId="{2E3197FE-B451-EFE8-F243-425D80503647}"/>
          </ac:spMkLst>
        </pc:spChg>
        <pc:picChg chg="add mod">
          <ac:chgData name="Tom Irvine" userId="262373fcfcd015cf" providerId="LiveId" clId="{3C89AC9C-B2C6-431B-938B-B7A22FB5427C}" dt="2026-03-14T17:18:32.788" v="898" actId="1076"/>
          <ac:picMkLst>
            <pc:docMk/>
            <pc:sldMk cId="1113016009" sldId="720"/>
            <ac:picMk id="5" creationId="{8D2827FB-5BD7-6FCC-0CB0-7E1E4F63266C}"/>
          </ac:picMkLst>
        </pc:picChg>
      </pc:sldChg>
      <pc:sldChg chg="addSp modSp add mod">
        <pc:chgData name="Tom Irvine" userId="262373fcfcd015cf" providerId="LiveId" clId="{3C89AC9C-B2C6-431B-938B-B7A22FB5427C}" dt="2026-03-14T19:05:25.146" v="1425" actId="1076"/>
        <pc:sldMkLst>
          <pc:docMk/>
          <pc:sldMk cId="501546988" sldId="721"/>
        </pc:sldMkLst>
        <pc:spChg chg="mod">
          <ac:chgData name="Tom Irvine" userId="262373fcfcd015cf" providerId="LiveId" clId="{3C89AC9C-B2C6-431B-938B-B7A22FB5427C}" dt="2026-03-14T17:20:49.862" v="930" actId="20577"/>
          <ac:spMkLst>
            <pc:docMk/>
            <pc:sldMk cId="501546988" sldId="721"/>
            <ac:spMk id="2" creationId="{22AE2AD3-74AD-CB20-70FA-9E596C94431D}"/>
          </ac:spMkLst>
        </pc:spChg>
        <pc:spChg chg="mod">
          <ac:chgData name="Tom Irvine" userId="262373fcfcd015cf" providerId="LiveId" clId="{3C89AC9C-B2C6-431B-938B-B7A22FB5427C}" dt="2026-03-14T19:05:25.146" v="1425" actId="1076"/>
          <ac:spMkLst>
            <pc:docMk/>
            <pc:sldMk cId="501546988" sldId="721"/>
            <ac:spMk id="3" creationId="{78C06466-C89E-2F0B-8DFF-11169BED7C21}"/>
          </ac:spMkLst>
        </pc:spChg>
        <pc:spChg chg="add mod">
          <ac:chgData name="Tom Irvine" userId="262373fcfcd015cf" providerId="LiveId" clId="{3C89AC9C-B2C6-431B-938B-B7A22FB5427C}" dt="2026-03-14T19:05:09.373" v="1423" actId="255"/>
          <ac:spMkLst>
            <pc:docMk/>
            <pc:sldMk cId="501546988" sldId="721"/>
            <ac:spMk id="7" creationId="{78C85E82-8CDC-0A01-5B46-73B9C21D45D2}"/>
          </ac:spMkLst>
        </pc:spChg>
        <pc:cxnChg chg="add">
          <ac:chgData name="Tom Irvine" userId="262373fcfcd015cf" providerId="LiveId" clId="{3C89AC9C-B2C6-431B-938B-B7A22FB5427C}" dt="2026-03-14T18:59:13.693" v="1326" actId="11529"/>
          <ac:cxnSpMkLst>
            <pc:docMk/>
            <pc:sldMk cId="501546988" sldId="721"/>
            <ac:cxnSpMk id="6" creationId="{1B35BF57-69EA-05A3-5D07-AB6AECD4A480}"/>
          </ac:cxnSpMkLst>
        </pc:cxnChg>
      </pc:sldChg>
      <pc:sldChg chg="addSp modSp add mod ord">
        <pc:chgData name="Tom Irvine" userId="262373fcfcd015cf" providerId="LiveId" clId="{3C89AC9C-B2C6-431B-938B-B7A22FB5427C}" dt="2026-03-14T22:49:23.010" v="2128"/>
        <pc:sldMkLst>
          <pc:docMk/>
          <pc:sldMk cId="671388466" sldId="722"/>
        </pc:sldMkLst>
        <pc:spChg chg="mod">
          <ac:chgData name="Tom Irvine" userId="262373fcfcd015cf" providerId="LiveId" clId="{3C89AC9C-B2C6-431B-938B-B7A22FB5427C}" dt="2026-03-14T17:23:01.378" v="986" actId="20577"/>
          <ac:spMkLst>
            <pc:docMk/>
            <pc:sldMk cId="671388466" sldId="722"/>
            <ac:spMk id="2" creationId="{265AEC5C-D62E-73F4-AC58-B78F9980E931}"/>
          </ac:spMkLst>
        </pc:spChg>
        <pc:spChg chg="mod">
          <ac:chgData name="Tom Irvine" userId="262373fcfcd015cf" providerId="LiveId" clId="{3C89AC9C-B2C6-431B-938B-B7A22FB5427C}" dt="2026-03-14T17:52:55.333" v="1244" actId="255"/>
          <ac:spMkLst>
            <pc:docMk/>
            <pc:sldMk cId="671388466" sldId="722"/>
            <ac:spMk id="3" creationId="{CFFD6629-3D31-6704-4301-DEE8C02A7D07}"/>
          </ac:spMkLst>
        </pc:spChg>
        <pc:picChg chg="add mod">
          <ac:chgData name="Tom Irvine" userId="262373fcfcd015cf" providerId="LiveId" clId="{3C89AC9C-B2C6-431B-938B-B7A22FB5427C}" dt="2026-03-14T17:52:14.868" v="1225" actId="1076"/>
          <ac:picMkLst>
            <pc:docMk/>
            <pc:sldMk cId="671388466" sldId="722"/>
            <ac:picMk id="4098" creationId="{F181B5D2-3968-F60B-569F-51584C11762C}"/>
          </ac:picMkLst>
        </pc:picChg>
      </pc:sldChg>
      <pc:sldChg chg="add del">
        <pc:chgData name="Tom Irvine" userId="262373fcfcd015cf" providerId="LiveId" clId="{3C89AC9C-B2C6-431B-938B-B7A22FB5427C}" dt="2026-03-23T16:19:24.497" v="2301" actId="2696"/>
        <pc:sldMkLst>
          <pc:docMk/>
          <pc:sldMk cId="1204061613" sldId="723"/>
        </pc:sldMkLst>
      </pc:sldChg>
      <pc:sldChg chg="add del">
        <pc:chgData name="Tom Irvine" userId="262373fcfcd015cf" providerId="LiveId" clId="{3C89AC9C-B2C6-431B-938B-B7A22FB5427C}" dt="2026-03-23T16:19:25.217" v="2302" actId="2696"/>
        <pc:sldMkLst>
          <pc:docMk/>
          <pc:sldMk cId="988898656" sldId="724"/>
        </pc:sldMkLst>
      </pc:sldChg>
      <pc:sldChg chg="addSp delSp modSp add del mod">
        <pc:chgData name="Tom Irvine" userId="262373fcfcd015cf" providerId="LiveId" clId="{3C89AC9C-B2C6-431B-938B-B7A22FB5427C}" dt="2026-03-23T19:13:15.961" v="3303" actId="2696"/>
        <pc:sldMkLst>
          <pc:docMk/>
          <pc:sldMk cId="2479328671" sldId="725"/>
        </pc:sldMkLst>
      </pc:sldChg>
      <pc:sldChg chg="add">
        <pc:chgData name="Tom Irvine" userId="262373fcfcd015cf" providerId="LiveId" clId="{3C89AC9C-B2C6-431B-938B-B7A22FB5427C}" dt="2026-03-23T19:13:23.597" v="3304"/>
        <pc:sldMkLst>
          <pc:docMk/>
          <pc:sldMk cId="3682751018" sldId="725"/>
        </pc:sldMkLst>
      </pc:sldChg>
      <pc:sldChg chg="add">
        <pc:chgData name="Tom Irvine" userId="262373fcfcd015cf" providerId="LiveId" clId="{3C89AC9C-B2C6-431B-938B-B7A22FB5427C}" dt="2026-03-23T19:13:23.597" v="3304"/>
        <pc:sldMkLst>
          <pc:docMk/>
          <pc:sldMk cId="2961435611" sldId="726"/>
        </pc:sldMkLst>
      </pc:sldChg>
      <pc:sldChg chg="addSp modSp add del mod">
        <pc:chgData name="Tom Irvine" userId="262373fcfcd015cf" providerId="LiveId" clId="{3C89AC9C-B2C6-431B-938B-B7A22FB5427C}" dt="2026-03-23T19:13:15.961" v="3303" actId="2696"/>
        <pc:sldMkLst>
          <pc:docMk/>
          <pc:sldMk cId="2974732797" sldId="726"/>
        </pc:sldMkLst>
      </pc:sldChg>
      <pc:sldChg chg="addSp modSp add mod ord">
        <pc:chgData name="Tom Irvine" userId="262373fcfcd015cf" providerId="LiveId" clId="{3C89AC9C-B2C6-431B-938B-B7A22FB5427C}" dt="2026-03-14T23:04:06.629" v="2299" actId="1076"/>
        <pc:sldMkLst>
          <pc:docMk/>
          <pc:sldMk cId="3299262073" sldId="727"/>
        </pc:sldMkLst>
        <pc:spChg chg="mod">
          <ac:chgData name="Tom Irvine" userId="262373fcfcd015cf" providerId="LiveId" clId="{3C89AC9C-B2C6-431B-938B-B7A22FB5427C}" dt="2026-03-14T23:03:58.198" v="2297" actId="20577"/>
          <ac:spMkLst>
            <pc:docMk/>
            <pc:sldMk cId="3299262073" sldId="727"/>
            <ac:spMk id="2" creationId="{E5001FA3-8AAA-7140-C6F3-04FD887C09A5}"/>
          </ac:spMkLst>
        </pc:spChg>
        <pc:spChg chg="mod">
          <ac:chgData name="Tom Irvine" userId="262373fcfcd015cf" providerId="LiveId" clId="{3C89AC9C-B2C6-431B-938B-B7A22FB5427C}" dt="2026-03-14T23:04:06.629" v="2299" actId="1076"/>
          <ac:spMkLst>
            <pc:docMk/>
            <pc:sldMk cId="3299262073" sldId="727"/>
            <ac:spMk id="3" creationId="{07BCCEFA-088B-FF6E-1BC2-09637DDE1CD1}"/>
          </ac:spMkLst>
        </pc:spChg>
        <pc:spChg chg="add mod">
          <ac:chgData name="Tom Irvine" userId="262373fcfcd015cf" providerId="LiveId" clId="{3C89AC9C-B2C6-431B-938B-B7A22FB5427C}" dt="2026-03-14T23:01:52.556" v="2275" actId="255"/>
          <ac:spMkLst>
            <pc:docMk/>
            <pc:sldMk cId="3299262073" sldId="727"/>
            <ac:spMk id="6" creationId="{DA3BAADC-5932-2D41-B7ED-CB2053CAB2AD}"/>
          </ac:spMkLst>
        </pc:spChg>
        <pc:picChg chg="add mod">
          <ac:chgData name="Tom Irvine" userId="262373fcfcd015cf" providerId="LiveId" clId="{3C89AC9C-B2C6-431B-938B-B7A22FB5427C}" dt="2026-03-14T23:01:20.455" v="2270" actId="1076"/>
          <ac:picMkLst>
            <pc:docMk/>
            <pc:sldMk cId="3299262073" sldId="727"/>
            <ac:picMk id="5" creationId="{F127BEDA-FE40-AB35-0B22-E5468D90D5AA}"/>
          </ac:picMkLst>
        </pc:picChg>
      </pc:sldChg>
      <pc:sldChg chg="addSp modSp add mod ord">
        <pc:chgData name="Tom Irvine" userId="262373fcfcd015cf" providerId="LiveId" clId="{3C89AC9C-B2C6-431B-938B-B7A22FB5427C}" dt="2026-03-14T22:46:31.858" v="2117" actId="21"/>
        <pc:sldMkLst>
          <pc:docMk/>
          <pc:sldMk cId="1635713831" sldId="728"/>
        </pc:sldMkLst>
        <pc:spChg chg="mod">
          <ac:chgData name="Tom Irvine" userId="262373fcfcd015cf" providerId="LiveId" clId="{3C89AC9C-B2C6-431B-938B-B7A22FB5427C}" dt="2026-03-14T22:42:08.947" v="2057" actId="20577"/>
          <ac:spMkLst>
            <pc:docMk/>
            <pc:sldMk cId="1635713831" sldId="728"/>
            <ac:spMk id="2" creationId="{2EFFC8C2-35D9-2C61-AC7C-62239B30F5AD}"/>
          </ac:spMkLst>
        </pc:spChg>
        <pc:spChg chg="mod">
          <ac:chgData name="Tom Irvine" userId="262373fcfcd015cf" providerId="LiveId" clId="{3C89AC9C-B2C6-431B-938B-B7A22FB5427C}" dt="2026-03-14T22:46:31.858" v="2117" actId="21"/>
          <ac:spMkLst>
            <pc:docMk/>
            <pc:sldMk cId="1635713831" sldId="728"/>
            <ac:spMk id="3" creationId="{05A3BC1B-36C2-B0A0-9B95-32358AB9A275}"/>
          </ac:spMkLst>
        </pc:spChg>
        <pc:picChg chg="add mod">
          <ac:chgData name="Tom Irvine" userId="262373fcfcd015cf" providerId="LiveId" clId="{3C89AC9C-B2C6-431B-938B-B7A22FB5427C}" dt="2026-03-14T22:45:29.233" v="2084" actId="1076"/>
          <ac:picMkLst>
            <pc:docMk/>
            <pc:sldMk cId="1635713831" sldId="728"/>
            <ac:picMk id="7170" creationId="{03025E73-DAD2-C548-B35C-69E74CA9EB47}"/>
          </ac:picMkLst>
        </pc:picChg>
      </pc:sldChg>
      <pc:sldChg chg="addSp delSp modSp add mod ord">
        <pc:chgData name="Tom Irvine" userId="262373fcfcd015cf" providerId="LiveId" clId="{3C89AC9C-B2C6-431B-938B-B7A22FB5427C}" dt="2026-03-23T23:06:02.814" v="3681" actId="255"/>
        <pc:sldMkLst>
          <pc:docMk/>
          <pc:sldMk cId="1437000097" sldId="729"/>
        </pc:sldMkLst>
        <pc:spChg chg="mod">
          <ac:chgData name="Tom Irvine" userId="262373fcfcd015cf" providerId="LiveId" clId="{3C89AC9C-B2C6-431B-938B-B7A22FB5427C}" dt="2026-03-23T20:49:01.276" v="3648" actId="20577"/>
          <ac:spMkLst>
            <pc:docMk/>
            <pc:sldMk cId="1437000097" sldId="729"/>
            <ac:spMk id="2" creationId="{0C01157F-CD00-4691-63A4-69C07049763C}"/>
          </ac:spMkLst>
        </pc:spChg>
        <pc:spChg chg="del">
          <ac:chgData name="Tom Irvine" userId="262373fcfcd015cf" providerId="LiveId" clId="{3C89AC9C-B2C6-431B-938B-B7A22FB5427C}" dt="2026-03-23T20:50:11.069" v="3656" actId="21"/>
          <ac:spMkLst>
            <pc:docMk/>
            <pc:sldMk cId="1437000097" sldId="729"/>
            <ac:spMk id="3" creationId="{61ED69CC-CD0D-7F11-79EC-CDB27D88695D}"/>
          </ac:spMkLst>
        </pc:spChg>
        <pc:spChg chg="add mod">
          <ac:chgData name="Tom Irvine" userId="262373fcfcd015cf" providerId="LiveId" clId="{3C89AC9C-B2C6-431B-938B-B7A22FB5427C}" dt="2026-03-23T23:06:02.814" v="3681" actId="255"/>
          <ac:spMkLst>
            <pc:docMk/>
            <pc:sldMk cId="1437000097" sldId="729"/>
            <ac:spMk id="7" creationId="{C958B352-A0B4-32EF-B1EE-498839131AF7}"/>
          </ac:spMkLst>
        </pc:spChg>
        <pc:graphicFrameChg chg="add del mod modGraphic">
          <ac:chgData name="Tom Irvine" userId="262373fcfcd015cf" providerId="LiveId" clId="{3C89AC9C-B2C6-431B-938B-B7A22FB5427C}" dt="2026-03-23T21:14:11.455" v="3666" actId="21"/>
          <ac:graphicFrameMkLst>
            <pc:docMk/>
            <pc:sldMk cId="1437000097" sldId="729"/>
            <ac:graphicFrameMk id="4" creationId="{9EC743AD-57C7-222A-3DC7-1BC093223BCC}"/>
          </ac:graphicFrameMkLst>
        </pc:graphicFrameChg>
        <pc:picChg chg="add del mod">
          <ac:chgData name="Tom Irvine" userId="262373fcfcd015cf" providerId="LiveId" clId="{3C89AC9C-B2C6-431B-938B-B7A22FB5427C}" dt="2026-03-23T23:04:32.169" v="3668" actId="1076"/>
          <ac:picMkLst>
            <pc:docMk/>
            <pc:sldMk cId="1437000097" sldId="729"/>
            <ac:picMk id="6" creationId="{FBCDEA88-78D0-2592-6416-003EE59C80EB}"/>
          </ac:picMkLst>
        </pc:picChg>
      </pc:sldChg>
      <pc:sldChg chg="add del">
        <pc:chgData name="Tom Irvine" userId="262373fcfcd015cf" providerId="LiveId" clId="{3C89AC9C-B2C6-431B-938B-B7A22FB5427C}" dt="2026-03-23T16:19:23.638" v="2300" actId="2696"/>
        <pc:sldMkLst>
          <pc:docMk/>
          <pc:sldMk cId="1242307125" sldId="730"/>
        </pc:sldMkLst>
      </pc:sldChg>
      <pc:sldChg chg="addSp delSp modSp add mod">
        <pc:chgData name="Tom Irvine" userId="262373fcfcd015cf" providerId="LiveId" clId="{3C89AC9C-B2C6-431B-938B-B7A22FB5427C}" dt="2026-03-14T19:39:45.128" v="1696" actId="122"/>
        <pc:sldMkLst>
          <pc:docMk/>
          <pc:sldMk cId="58671873" sldId="731"/>
        </pc:sldMkLst>
        <pc:spChg chg="mod">
          <ac:chgData name="Tom Irvine" userId="262373fcfcd015cf" providerId="LiveId" clId="{3C89AC9C-B2C6-431B-938B-B7A22FB5427C}" dt="2026-03-14T19:38:42.969" v="1675" actId="20577"/>
          <ac:spMkLst>
            <pc:docMk/>
            <pc:sldMk cId="58671873" sldId="731"/>
            <ac:spMk id="2" creationId="{8C8C7B55-9E54-6C93-7FFD-42441A934466}"/>
          </ac:spMkLst>
        </pc:spChg>
        <pc:spChg chg="mod">
          <ac:chgData name="Tom Irvine" userId="262373fcfcd015cf" providerId="LiveId" clId="{3C89AC9C-B2C6-431B-938B-B7A22FB5427C}" dt="2026-03-14T19:37:28.078" v="1648" actId="255"/>
          <ac:spMkLst>
            <pc:docMk/>
            <pc:sldMk cId="58671873" sldId="731"/>
            <ac:spMk id="7" creationId="{19348B62-3E86-E5B6-E9D0-504D5A4361F0}"/>
          </ac:spMkLst>
        </pc:spChg>
        <pc:graphicFrameChg chg="add mod modGraphic">
          <ac:chgData name="Tom Irvine" userId="262373fcfcd015cf" providerId="LiveId" clId="{3C89AC9C-B2C6-431B-938B-B7A22FB5427C}" dt="2026-03-14T19:39:35.281" v="1695" actId="14734"/>
          <ac:graphicFrameMkLst>
            <pc:docMk/>
            <pc:sldMk cId="58671873" sldId="731"/>
            <ac:graphicFrameMk id="8" creationId="{513FB00E-E12C-D0C4-FF43-C0238CBFE524}"/>
          </ac:graphicFrameMkLst>
        </pc:graphicFrameChg>
        <pc:graphicFrameChg chg="add mod modGraphic">
          <ac:chgData name="Tom Irvine" userId="262373fcfcd015cf" providerId="LiveId" clId="{3C89AC9C-B2C6-431B-938B-B7A22FB5427C}" dt="2026-03-14T19:39:45.128" v="1696" actId="122"/>
          <ac:graphicFrameMkLst>
            <pc:docMk/>
            <pc:sldMk cId="58671873" sldId="731"/>
            <ac:graphicFrameMk id="9" creationId="{CAE4E2AC-89C1-C6BB-3E24-689E7AB83267}"/>
          </ac:graphicFrameMkLst>
        </pc:graphicFrameChg>
      </pc:sldChg>
      <pc:sldChg chg="addSp modSp add mod">
        <pc:chgData name="Tom Irvine" userId="262373fcfcd015cf" providerId="LiveId" clId="{3C89AC9C-B2C6-431B-938B-B7A22FB5427C}" dt="2026-03-14T19:53:25.307" v="2016" actId="20577"/>
        <pc:sldMkLst>
          <pc:docMk/>
          <pc:sldMk cId="3598476763" sldId="732"/>
        </pc:sldMkLst>
        <pc:spChg chg="mod">
          <ac:chgData name="Tom Irvine" userId="262373fcfcd015cf" providerId="LiveId" clId="{3C89AC9C-B2C6-431B-938B-B7A22FB5427C}" dt="2026-03-14T19:42:03.031" v="1723" actId="20577"/>
          <ac:spMkLst>
            <pc:docMk/>
            <pc:sldMk cId="3598476763" sldId="732"/>
            <ac:spMk id="2" creationId="{3466E5BE-7CC3-465C-CCF8-AE6E92A58E77}"/>
          </ac:spMkLst>
        </pc:spChg>
        <pc:spChg chg="mod">
          <ac:chgData name="Tom Irvine" userId="262373fcfcd015cf" providerId="LiveId" clId="{3C89AC9C-B2C6-431B-938B-B7A22FB5427C}" dt="2026-03-14T19:53:25.307" v="2016" actId="20577"/>
          <ac:spMkLst>
            <pc:docMk/>
            <pc:sldMk cId="3598476763" sldId="732"/>
            <ac:spMk id="3" creationId="{ACC9C37F-C4CA-3993-14A2-315344CA3FE4}"/>
          </ac:spMkLst>
        </pc:spChg>
      </pc:sldChg>
      <pc:sldChg chg="addSp modSp add mod">
        <pc:chgData name="Tom Irvine" userId="262373fcfcd015cf" providerId="LiveId" clId="{3C89AC9C-B2C6-431B-938B-B7A22FB5427C}" dt="2026-03-14T22:46:39.095" v="2120"/>
        <pc:sldMkLst>
          <pc:docMk/>
          <pc:sldMk cId="3840542220" sldId="733"/>
        </pc:sldMkLst>
        <pc:spChg chg="mod">
          <ac:chgData name="Tom Irvine" userId="262373fcfcd015cf" providerId="LiveId" clId="{3C89AC9C-B2C6-431B-938B-B7A22FB5427C}" dt="2026-03-14T22:46:07.754" v="2114" actId="20577"/>
          <ac:spMkLst>
            <pc:docMk/>
            <pc:sldMk cId="3840542220" sldId="733"/>
            <ac:spMk id="2" creationId="{052B22D1-045D-D180-DC12-559BAA066B56}"/>
          </ac:spMkLst>
        </pc:spChg>
        <pc:spChg chg="mod">
          <ac:chgData name="Tom Irvine" userId="262373fcfcd015cf" providerId="LiveId" clId="{3C89AC9C-B2C6-431B-938B-B7A22FB5427C}" dt="2026-03-14T22:46:39.095" v="2120"/>
          <ac:spMkLst>
            <pc:docMk/>
            <pc:sldMk cId="3840542220" sldId="733"/>
            <ac:spMk id="3" creationId="{1F3AC615-7E1F-AAC7-AB18-5BDBB926AADF}"/>
          </ac:spMkLst>
        </pc:spChg>
        <pc:picChg chg="add mod">
          <ac:chgData name="Tom Irvine" userId="262373fcfcd015cf" providerId="LiveId" clId="{3C89AC9C-B2C6-431B-938B-B7A22FB5427C}" dt="2026-03-14T22:46:24.984" v="2116" actId="1076"/>
          <ac:picMkLst>
            <pc:docMk/>
            <pc:sldMk cId="3840542220" sldId="733"/>
            <ac:picMk id="8194" creationId="{650302FC-A4BA-AFAF-F02A-A04AF9D6ECCB}"/>
          </ac:picMkLst>
        </pc:picChg>
      </pc:sldChg>
      <pc:sldChg chg="addSp delSp modSp add mod ord">
        <pc:chgData name="Tom Irvine" userId="262373fcfcd015cf" providerId="LiveId" clId="{3C89AC9C-B2C6-431B-938B-B7A22FB5427C}" dt="2026-03-23T23:36:04.600" v="3682" actId="255"/>
        <pc:sldMkLst>
          <pc:docMk/>
          <pc:sldMk cId="2197327133" sldId="734"/>
        </pc:sldMkLst>
        <pc:spChg chg="del mod">
          <ac:chgData name="Tom Irvine" userId="262373fcfcd015cf" providerId="LiveId" clId="{3C89AC9C-B2C6-431B-938B-B7A22FB5427C}" dt="2026-03-23T16:40:37.834" v="2450"/>
          <ac:spMkLst>
            <pc:docMk/>
            <pc:sldMk cId="2197327133" sldId="734"/>
            <ac:spMk id="3" creationId="{156D9F9C-A9A2-7010-889C-DE7A98CE21CA}"/>
          </ac:spMkLst>
        </pc:spChg>
        <pc:spChg chg="add">
          <ac:chgData name="Tom Irvine" userId="262373fcfcd015cf" providerId="LiveId" clId="{3C89AC9C-B2C6-431B-938B-B7A22FB5427C}" dt="2026-03-23T16:32:31.784" v="2307"/>
          <ac:spMkLst>
            <pc:docMk/>
            <pc:sldMk cId="2197327133" sldId="734"/>
            <ac:spMk id="4" creationId="{5ADEA803-F64C-01D9-CFF3-DF9CA2B2ED07}"/>
          </ac:spMkLst>
        </pc:spChg>
        <pc:graphicFrameChg chg="add mod modGraphic">
          <ac:chgData name="Tom Irvine" userId="262373fcfcd015cf" providerId="LiveId" clId="{3C89AC9C-B2C6-431B-938B-B7A22FB5427C}" dt="2026-03-23T23:36:04.600" v="3682" actId="255"/>
          <ac:graphicFrameMkLst>
            <pc:docMk/>
            <pc:sldMk cId="2197327133" sldId="734"/>
            <ac:graphicFrameMk id="12" creationId="{84ACCEB4-5515-EFB6-A5E8-D3697259040A}"/>
          </ac:graphicFrameMkLst>
        </pc:graphicFrameChg>
        <pc:picChg chg="del">
          <ac:chgData name="Tom Irvine" userId="262373fcfcd015cf" providerId="LiveId" clId="{3C89AC9C-B2C6-431B-938B-B7A22FB5427C}" dt="2026-03-23T16:32:18.704" v="2306" actId="21"/>
          <ac:picMkLst>
            <pc:docMk/>
            <pc:sldMk cId="2197327133" sldId="734"/>
            <ac:picMk id="6" creationId="{131003A9-77A5-0CC1-6F4F-9F53AF203FCB}"/>
          </ac:picMkLst>
        </pc:picChg>
        <pc:picChg chg="add del mod">
          <ac:chgData name="Tom Irvine" userId="262373fcfcd015cf" providerId="LiveId" clId="{3C89AC9C-B2C6-431B-938B-B7A22FB5427C}" dt="2026-03-23T16:35:56.391" v="2314" actId="21"/>
          <ac:picMkLst>
            <pc:docMk/>
            <pc:sldMk cId="2197327133" sldId="734"/>
            <ac:picMk id="7" creationId="{DE9DA6F9-E490-C71A-8B2B-9D8190C7A87D}"/>
          </ac:picMkLst>
        </pc:picChg>
        <pc:picChg chg="add del mod">
          <ac:chgData name="Tom Irvine" userId="262373fcfcd015cf" providerId="LiveId" clId="{3C89AC9C-B2C6-431B-938B-B7A22FB5427C}" dt="2026-03-23T16:38:19.895" v="2316" actId="21"/>
          <ac:picMkLst>
            <pc:docMk/>
            <pc:sldMk cId="2197327133" sldId="734"/>
            <ac:picMk id="9" creationId="{78E5EB76-17CA-6424-F6D2-89D150123DBF}"/>
          </ac:picMkLst>
        </pc:picChg>
        <pc:picChg chg="add mod">
          <ac:chgData name="Tom Irvine" userId="262373fcfcd015cf" providerId="LiveId" clId="{3C89AC9C-B2C6-431B-938B-B7A22FB5427C}" dt="2026-03-23T16:39:16.158" v="2321" actId="14100"/>
          <ac:picMkLst>
            <pc:docMk/>
            <pc:sldMk cId="2197327133" sldId="734"/>
            <ac:picMk id="11" creationId="{6FBF0960-44BF-689E-A6F7-54C154E211B3}"/>
          </ac:picMkLst>
        </pc:picChg>
      </pc:sldChg>
      <pc:sldChg chg="addSp modSp add mod">
        <pc:chgData name="Tom Irvine" userId="262373fcfcd015cf" providerId="LiveId" clId="{3C89AC9C-B2C6-431B-938B-B7A22FB5427C}" dt="2026-03-23T17:20:11.805" v="2693" actId="1076"/>
        <pc:sldMkLst>
          <pc:docMk/>
          <pc:sldMk cId="343693839" sldId="735"/>
        </pc:sldMkLst>
        <pc:spChg chg="mod">
          <ac:chgData name="Tom Irvine" userId="262373fcfcd015cf" providerId="LiveId" clId="{3C89AC9C-B2C6-431B-938B-B7A22FB5427C}" dt="2026-03-23T16:47:26.431" v="2482" actId="14100"/>
          <ac:spMkLst>
            <pc:docMk/>
            <pc:sldMk cId="343693839" sldId="735"/>
            <ac:spMk id="2" creationId="{57C9F369-CA9F-CFA3-8D7D-1AA68A02B406}"/>
          </ac:spMkLst>
        </pc:spChg>
        <pc:spChg chg="mod">
          <ac:chgData name="Tom Irvine" userId="262373fcfcd015cf" providerId="LiveId" clId="{3C89AC9C-B2C6-431B-938B-B7A22FB5427C}" dt="2026-03-23T17:20:11.805" v="2693" actId="1076"/>
          <ac:spMkLst>
            <pc:docMk/>
            <pc:sldMk cId="343693839" sldId="735"/>
            <ac:spMk id="3" creationId="{02BFE733-7B65-B111-4E55-165E14E743EB}"/>
          </ac:spMkLst>
        </pc:spChg>
        <pc:graphicFrameChg chg="add mod modGraphic">
          <ac:chgData name="Tom Irvine" userId="262373fcfcd015cf" providerId="LiveId" clId="{3C89AC9C-B2C6-431B-938B-B7A22FB5427C}" dt="2026-03-23T17:18:45.030" v="2687" actId="1076"/>
          <ac:graphicFrameMkLst>
            <pc:docMk/>
            <pc:sldMk cId="343693839" sldId="735"/>
            <ac:graphicFrameMk id="4" creationId="{716CEE25-B788-987F-39D5-8C0C5E674681}"/>
          </ac:graphicFrameMkLst>
        </pc:graphicFrameChg>
        <pc:picChg chg="add mod">
          <ac:chgData name="Tom Irvine" userId="262373fcfcd015cf" providerId="LiveId" clId="{3C89AC9C-B2C6-431B-938B-B7A22FB5427C}" dt="2026-03-23T17:18:46.604" v="2688" actId="1076"/>
          <ac:picMkLst>
            <pc:docMk/>
            <pc:sldMk cId="343693839" sldId="735"/>
            <ac:picMk id="2050" creationId="{CA170100-26AA-C150-8596-89B242DB7544}"/>
          </ac:picMkLst>
        </pc:picChg>
      </pc:sldChg>
      <pc:sldChg chg="delSp modSp add mod">
        <pc:chgData name="Tom Irvine" userId="262373fcfcd015cf" providerId="LiveId" clId="{3C89AC9C-B2C6-431B-938B-B7A22FB5427C}" dt="2026-03-23T17:10:09.477" v="2564" actId="255"/>
        <pc:sldMkLst>
          <pc:docMk/>
          <pc:sldMk cId="3496256739" sldId="736"/>
        </pc:sldMkLst>
        <pc:spChg chg="mod">
          <ac:chgData name="Tom Irvine" userId="262373fcfcd015cf" providerId="LiveId" clId="{3C89AC9C-B2C6-431B-938B-B7A22FB5427C}" dt="2026-03-23T17:10:09.477" v="2564" actId="255"/>
          <ac:spMkLst>
            <pc:docMk/>
            <pc:sldMk cId="3496256739" sldId="736"/>
            <ac:spMk id="3" creationId="{AE319002-DAF9-514E-A9F6-7CB26AE02507}"/>
          </ac:spMkLst>
        </pc:spChg>
        <pc:graphicFrameChg chg="del">
          <ac:chgData name="Tom Irvine" userId="262373fcfcd015cf" providerId="LiveId" clId="{3C89AC9C-B2C6-431B-938B-B7A22FB5427C}" dt="2026-03-23T17:08:04.012" v="2515" actId="21"/>
          <ac:graphicFrameMkLst>
            <pc:docMk/>
            <pc:sldMk cId="3496256739" sldId="736"/>
            <ac:graphicFrameMk id="4" creationId="{AB4E7FCA-7865-891C-BA70-A55F2DF75D78}"/>
          </ac:graphicFrameMkLst>
        </pc:graphicFrameChg>
      </pc:sldChg>
      <pc:sldChg chg="modSp add mod">
        <pc:chgData name="Tom Irvine" userId="262373fcfcd015cf" providerId="LiveId" clId="{3C89AC9C-B2C6-431B-938B-B7A22FB5427C}" dt="2026-03-23T19:09:57.176" v="3302" actId="1076"/>
        <pc:sldMkLst>
          <pc:docMk/>
          <pc:sldMk cId="3721840785" sldId="737"/>
        </pc:sldMkLst>
        <pc:spChg chg="mod">
          <ac:chgData name="Tom Irvine" userId="262373fcfcd015cf" providerId="LiveId" clId="{3C89AC9C-B2C6-431B-938B-B7A22FB5427C}" dt="2026-03-23T17:10:53.782" v="2641" actId="20577"/>
          <ac:spMkLst>
            <pc:docMk/>
            <pc:sldMk cId="3721840785" sldId="737"/>
            <ac:spMk id="2" creationId="{E0455EE5-6714-B1DE-EFDE-C6CD92B67840}"/>
          </ac:spMkLst>
        </pc:spChg>
        <pc:spChg chg="mod">
          <ac:chgData name="Tom Irvine" userId="262373fcfcd015cf" providerId="LiveId" clId="{3C89AC9C-B2C6-431B-938B-B7A22FB5427C}" dt="2026-03-23T19:09:57.176" v="3302" actId="1076"/>
          <ac:spMkLst>
            <pc:docMk/>
            <pc:sldMk cId="3721840785" sldId="737"/>
            <ac:spMk id="3" creationId="{DB49AEED-EB5B-0293-CF2B-337DD36CA8B1}"/>
          </ac:spMkLst>
        </pc:spChg>
      </pc:sldChg>
      <pc:sldChg chg="addSp delSp modSp add mod">
        <pc:chgData name="Tom Irvine" userId="262373fcfcd015cf" providerId="LiveId" clId="{3C89AC9C-B2C6-431B-938B-B7A22FB5427C}" dt="2026-03-23T17:37:13.299" v="3114" actId="1076"/>
        <pc:sldMkLst>
          <pc:docMk/>
          <pc:sldMk cId="2592063623" sldId="738"/>
        </pc:sldMkLst>
        <pc:spChg chg="mod">
          <ac:chgData name="Tom Irvine" userId="262373fcfcd015cf" providerId="LiveId" clId="{3C89AC9C-B2C6-431B-938B-B7A22FB5427C}" dt="2026-03-23T17:26:30.179" v="2777" actId="20577"/>
          <ac:spMkLst>
            <pc:docMk/>
            <pc:sldMk cId="2592063623" sldId="738"/>
            <ac:spMk id="2" creationId="{3475A26D-F63A-3477-9E77-AFCECDB5BC3D}"/>
          </ac:spMkLst>
        </pc:spChg>
        <pc:spChg chg="mod">
          <ac:chgData name="Tom Irvine" userId="262373fcfcd015cf" providerId="LiveId" clId="{3C89AC9C-B2C6-431B-938B-B7A22FB5427C}" dt="2026-03-23T17:37:13.299" v="3114" actId="1076"/>
          <ac:spMkLst>
            <pc:docMk/>
            <pc:sldMk cId="2592063623" sldId="738"/>
            <ac:spMk id="3" creationId="{E67E9A0B-C3DD-4A42-D683-C66FD6AC9E60}"/>
          </ac:spMkLst>
        </pc:spChg>
        <pc:spChg chg="add del">
          <ac:chgData name="Tom Irvine" userId="262373fcfcd015cf" providerId="LiveId" clId="{3C89AC9C-B2C6-431B-938B-B7A22FB5427C}" dt="2026-03-23T17:25:55.072" v="2707" actId="22"/>
          <ac:spMkLst>
            <pc:docMk/>
            <pc:sldMk cId="2592063623" sldId="738"/>
            <ac:spMk id="7" creationId="{50331404-40EC-B24C-D7A9-4E15196AF4B2}"/>
          </ac:spMkLst>
        </pc:spChg>
        <pc:graphicFrameChg chg="add mod modGraphic">
          <ac:chgData name="Tom Irvine" userId="262373fcfcd015cf" providerId="LiveId" clId="{3C89AC9C-B2C6-431B-938B-B7A22FB5427C}" dt="2026-03-23T17:35:35.715" v="3098" actId="20577"/>
          <ac:graphicFrameMkLst>
            <pc:docMk/>
            <pc:sldMk cId="2592063623" sldId="738"/>
            <ac:graphicFrameMk id="10" creationId="{C83B19A2-B9F7-6A96-2F09-667B2473DDF8}"/>
          </ac:graphicFrameMkLst>
        </pc:graphicFrameChg>
        <pc:graphicFrameChg chg="add mod modGraphic">
          <ac:chgData name="Tom Irvine" userId="262373fcfcd015cf" providerId="LiveId" clId="{3C89AC9C-B2C6-431B-938B-B7A22FB5427C}" dt="2026-03-23T17:35:55.362" v="3113" actId="20577"/>
          <ac:graphicFrameMkLst>
            <pc:docMk/>
            <pc:sldMk cId="2592063623" sldId="738"/>
            <ac:graphicFrameMk id="11" creationId="{DDD88563-08DD-BFE2-A204-172B6663EA73}"/>
          </ac:graphicFrameMkLst>
        </pc:graphicFrameChg>
        <pc:picChg chg="add mod">
          <ac:chgData name="Tom Irvine" userId="262373fcfcd015cf" providerId="LiveId" clId="{3C89AC9C-B2C6-431B-938B-B7A22FB5427C}" dt="2026-03-23T17:27:19.573" v="2785" actId="1076"/>
          <ac:picMkLst>
            <pc:docMk/>
            <pc:sldMk cId="2592063623" sldId="738"/>
            <ac:picMk id="5" creationId="{3F543AB4-CDBC-5923-6E4A-680CBD9A6B9F}"/>
          </ac:picMkLst>
        </pc:picChg>
        <pc:picChg chg="add mod">
          <ac:chgData name="Tom Irvine" userId="262373fcfcd015cf" providerId="LiveId" clId="{3C89AC9C-B2C6-431B-938B-B7A22FB5427C}" dt="2026-03-23T17:26:43.566" v="2779" actId="1076"/>
          <ac:picMkLst>
            <pc:docMk/>
            <pc:sldMk cId="2592063623" sldId="738"/>
            <ac:picMk id="9" creationId="{66C34D5A-1F2C-F9E0-C4E4-D83A17C8BD1D}"/>
          </ac:picMkLst>
        </pc:picChg>
      </pc:sldChg>
      <pc:sldChg chg="addSp delSp modSp add mod ord">
        <pc:chgData name="Tom Irvine" userId="262373fcfcd015cf" providerId="LiveId" clId="{3C89AC9C-B2C6-431B-938B-B7A22FB5427C}" dt="2026-03-24T00:18:25.953" v="4066" actId="1076"/>
        <pc:sldMkLst>
          <pc:docMk/>
          <pc:sldMk cId="615702566" sldId="739"/>
        </pc:sldMkLst>
        <pc:spChg chg="mod">
          <ac:chgData name="Tom Irvine" userId="262373fcfcd015cf" providerId="LiveId" clId="{3C89AC9C-B2C6-431B-938B-B7A22FB5427C}" dt="2026-03-23T23:50:05.376" v="3750" actId="207"/>
          <ac:spMkLst>
            <pc:docMk/>
            <pc:sldMk cId="615702566" sldId="739"/>
            <ac:spMk id="2" creationId="{349194F4-B9DB-5D88-FB04-88E315EB9C27}"/>
          </ac:spMkLst>
        </pc:spChg>
        <pc:spChg chg="mod">
          <ac:chgData name="Tom Irvine" userId="262373fcfcd015cf" providerId="LiveId" clId="{3C89AC9C-B2C6-431B-938B-B7A22FB5427C}" dt="2026-03-24T00:18:25.953" v="4066" actId="1076"/>
          <ac:spMkLst>
            <pc:docMk/>
            <pc:sldMk cId="615702566" sldId="739"/>
            <ac:spMk id="3" creationId="{5F002AD2-1C25-B1D4-5AAE-AA77930BABFB}"/>
          </ac:spMkLst>
        </pc:spChg>
        <pc:graphicFrameChg chg="add mod modGraphic">
          <ac:chgData name="Tom Irvine" userId="262373fcfcd015cf" providerId="LiveId" clId="{3C89AC9C-B2C6-431B-938B-B7A22FB5427C}" dt="2026-03-23T23:52:38.344" v="3764" actId="255"/>
          <ac:graphicFrameMkLst>
            <pc:docMk/>
            <pc:sldMk cId="615702566" sldId="739"/>
            <ac:graphicFrameMk id="4" creationId="{CF730222-C307-E054-284E-EFAEF5B76214}"/>
          </ac:graphicFrameMkLst>
        </pc:graphicFrameChg>
        <pc:graphicFrameChg chg="del">
          <ac:chgData name="Tom Irvine" userId="262373fcfcd015cf" providerId="LiveId" clId="{3C89AC9C-B2C6-431B-938B-B7A22FB5427C}" dt="2026-03-23T17:39:09.925" v="3117" actId="21"/>
          <ac:graphicFrameMkLst>
            <pc:docMk/>
            <pc:sldMk cId="615702566" sldId="739"/>
            <ac:graphicFrameMk id="10" creationId="{AF5219F5-A117-6AF2-6491-7AAC577769E8}"/>
          </ac:graphicFrameMkLst>
        </pc:graphicFrameChg>
        <pc:graphicFrameChg chg="del">
          <ac:chgData name="Tom Irvine" userId="262373fcfcd015cf" providerId="LiveId" clId="{3C89AC9C-B2C6-431B-938B-B7A22FB5427C}" dt="2026-03-23T17:39:09.925" v="3117" actId="21"/>
          <ac:graphicFrameMkLst>
            <pc:docMk/>
            <pc:sldMk cId="615702566" sldId="739"/>
            <ac:graphicFrameMk id="11" creationId="{996BC652-59CC-B12A-9974-CC626C4282A1}"/>
          </ac:graphicFrameMkLst>
        </pc:graphicFrameChg>
        <pc:picChg chg="del">
          <ac:chgData name="Tom Irvine" userId="262373fcfcd015cf" providerId="LiveId" clId="{3C89AC9C-B2C6-431B-938B-B7A22FB5427C}" dt="2026-03-23T17:39:09.925" v="3117" actId="21"/>
          <ac:picMkLst>
            <pc:docMk/>
            <pc:sldMk cId="615702566" sldId="739"/>
            <ac:picMk id="5" creationId="{E3992D45-6FA6-8000-E8DF-893E8F697E7D}"/>
          </ac:picMkLst>
        </pc:picChg>
        <pc:picChg chg="del">
          <ac:chgData name="Tom Irvine" userId="262373fcfcd015cf" providerId="LiveId" clId="{3C89AC9C-B2C6-431B-938B-B7A22FB5427C}" dt="2026-03-23T17:39:09.925" v="3117" actId="21"/>
          <ac:picMkLst>
            <pc:docMk/>
            <pc:sldMk cId="615702566" sldId="739"/>
            <ac:picMk id="9" creationId="{5ED19BC2-6D2C-1CD0-E535-F8A3A4CC8716}"/>
          </ac:picMkLst>
        </pc:picChg>
      </pc:sldChg>
      <pc:sldChg chg="addSp delSp modSp add mod">
        <pc:chgData name="Tom Irvine" userId="262373fcfcd015cf" providerId="LiveId" clId="{3C89AC9C-B2C6-431B-938B-B7A22FB5427C}" dt="2026-03-23T20:11:40.331" v="3573" actId="14100"/>
        <pc:sldMkLst>
          <pc:docMk/>
          <pc:sldMk cId="577597774" sldId="740"/>
        </pc:sldMkLst>
        <pc:spChg chg="mod">
          <ac:chgData name="Tom Irvine" userId="262373fcfcd015cf" providerId="LiveId" clId="{3C89AC9C-B2C6-431B-938B-B7A22FB5427C}" dt="2026-03-23T19:14:54.326" v="3327" actId="20577"/>
          <ac:spMkLst>
            <pc:docMk/>
            <pc:sldMk cId="577597774" sldId="740"/>
            <ac:spMk id="2" creationId="{E950852B-19F9-CE26-F68A-D16D66E35713}"/>
          </ac:spMkLst>
        </pc:spChg>
        <pc:spChg chg="mod">
          <ac:chgData name="Tom Irvine" userId="262373fcfcd015cf" providerId="LiveId" clId="{3C89AC9C-B2C6-431B-938B-B7A22FB5427C}" dt="2026-03-23T19:15:53.299" v="3346" actId="14100"/>
          <ac:spMkLst>
            <pc:docMk/>
            <pc:sldMk cId="577597774" sldId="740"/>
            <ac:spMk id="3" creationId="{8FC87349-A987-9262-5EA6-516C0DDCE42C}"/>
          </ac:spMkLst>
        </pc:spChg>
        <pc:graphicFrameChg chg="add del mod modGraphic">
          <ac:chgData name="Tom Irvine" userId="262373fcfcd015cf" providerId="LiveId" clId="{3C89AC9C-B2C6-431B-938B-B7A22FB5427C}" dt="2026-03-23T20:11:11.211" v="3567" actId="21"/>
          <ac:graphicFrameMkLst>
            <pc:docMk/>
            <pc:sldMk cId="577597774" sldId="740"/>
            <ac:graphicFrameMk id="4" creationId="{1370DE6D-004E-62DF-6768-52DF8A819CD6}"/>
          </ac:graphicFrameMkLst>
        </pc:graphicFrameChg>
        <pc:graphicFrameChg chg="add mod modGraphic">
          <ac:chgData name="Tom Irvine" userId="262373fcfcd015cf" providerId="LiveId" clId="{3C89AC9C-B2C6-431B-938B-B7A22FB5427C}" dt="2026-03-23T20:11:40.331" v="3573" actId="14100"/>
          <ac:graphicFrameMkLst>
            <pc:docMk/>
            <pc:sldMk cId="577597774" sldId="740"/>
            <ac:graphicFrameMk id="5" creationId="{BCB047B6-AA3E-A84A-D937-C7239DD074C5}"/>
          </ac:graphicFrameMkLst>
        </pc:graphicFrameChg>
      </pc:sldChg>
      <pc:sldChg chg="add del">
        <pc:chgData name="Tom Irvine" userId="262373fcfcd015cf" providerId="LiveId" clId="{3C89AC9C-B2C6-431B-938B-B7A22FB5427C}" dt="2026-03-23T19:14:40.208" v="3306"/>
        <pc:sldMkLst>
          <pc:docMk/>
          <pc:sldMk cId="3981446780" sldId="740"/>
        </pc:sldMkLst>
      </pc:sldChg>
      <pc:sldChg chg="addSp delSp modSp add mod">
        <pc:chgData name="Tom Irvine" userId="262373fcfcd015cf" providerId="LiveId" clId="{3C89AC9C-B2C6-431B-938B-B7A22FB5427C}" dt="2026-03-23T20:08:14.772" v="3563" actId="20577"/>
        <pc:sldMkLst>
          <pc:docMk/>
          <pc:sldMk cId="2486618542" sldId="741"/>
        </pc:sldMkLst>
        <pc:spChg chg="del">
          <ac:chgData name="Tom Irvine" userId="262373fcfcd015cf" providerId="LiveId" clId="{3C89AC9C-B2C6-431B-938B-B7A22FB5427C}" dt="2026-03-23T19:25:11.863" v="3380" actId="21"/>
          <ac:spMkLst>
            <pc:docMk/>
            <pc:sldMk cId="2486618542" sldId="741"/>
            <ac:spMk id="2" creationId="{10D908D1-A2B4-2A34-3B69-E5CA9C28AC67}"/>
          </ac:spMkLst>
        </pc:spChg>
        <pc:spChg chg="mod">
          <ac:chgData name="Tom Irvine" userId="262373fcfcd015cf" providerId="LiveId" clId="{3C89AC9C-B2C6-431B-938B-B7A22FB5427C}" dt="2026-03-23T20:08:14.772" v="3563" actId="20577"/>
          <ac:spMkLst>
            <pc:docMk/>
            <pc:sldMk cId="2486618542" sldId="741"/>
            <ac:spMk id="3" creationId="{F22AE59C-4BAA-C0DC-3FE5-BA5D7CD86826}"/>
          </ac:spMkLst>
        </pc:spChg>
        <pc:spChg chg="add">
          <ac:chgData name="Tom Irvine" userId="262373fcfcd015cf" providerId="LiveId" clId="{3C89AC9C-B2C6-431B-938B-B7A22FB5427C}" dt="2026-03-23T19:28:05.387" v="3414"/>
          <ac:spMkLst>
            <pc:docMk/>
            <pc:sldMk cId="2486618542" sldId="741"/>
            <ac:spMk id="7" creationId="{7DC5FF3F-6903-AF40-0D0F-A25BF630F153}"/>
          </ac:spMkLst>
        </pc:spChg>
        <pc:graphicFrameChg chg="del">
          <ac:chgData name="Tom Irvine" userId="262373fcfcd015cf" providerId="LiveId" clId="{3C89AC9C-B2C6-431B-938B-B7A22FB5427C}" dt="2026-03-23T19:24:26.155" v="3376" actId="21"/>
          <ac:graphicFrameMkLst>
            <pc:docMk/>
            <pc:sldMk cId="2486618542" sldId="741"/>
            <ac:graphicFrameMk id="4" creationId="{8F43FFD0-961E-B75B-2BB1-3E9263527B7B}"/>
          </ac:graphicFrameMkLst>
        </pc:graphicFrameChg>
        <pc:picChg chg="add mod">
          <ac:chgData name="Tom Irvine" userId="262373fcfcd015cf" providerId="LiveId" clId="{3C89AC9C-B2C6-431B-938B-B7A22FB5427C}" dt="2026-03-23T19:28:46.132" v="3426" actId="14100"/>
          <ac:picMkLst>
            <pc:docMk/>
            <pc:sldMk cId="2486618542" sldId="741"/>
            <ac:picMk id="6" creationId="{5F4434E3-9B4E-B898-F118-70B7CAD356EC}"/>
          </ac:picMkLst>
        </pc:picChg>
      </pc:sldChg>
      <pc:sldChg chg="add del">
        <pc:chgData name="Tom Irvine" userId="262373fcfcd015cf" providerId="LiveId" clId="{3C89AC9C-B2C6-431B-938B-B7A22FB5427C}" dt="2026-03-23T19:14:40.208" v="3306"/>
        <pc:sldMkLst>
          <pc:docMk/>
          <pc:sldMk cId="2728217875" sldId="741"/>
        </pc:sldMkLst>
      </pc:sldChg>
      <pc:sldChg chg="add del">
        <pc:chgData name="Tom Irvine" userId="262373fcfcd015cf" providerId="LiveId" clId="{3C89AC9C-B2C6-431B-938B-B7A22FB5427C}" dt="2026-03-23T19:14:40.208" v="3306"/>
        <pc:sldMkLst>
          <pc:docMk/>
          <pc:sldMk cId="1826877323" sldId="742"/>
        </pc:sldMkLst>
      </pc:sldChg>
      <pc:sldChg chg="addSp delSp modSp add mod">
        <pc:chgData name="Tom Irvine" userId="262373fcfcd015cf" providerId="LiveId" clId="{3C89AC9C-B2C6-431B-938B-B7A22FB5427C}" dt="2026-03-23T19:38:12.617" v="3463" actId="255"/>
        <pc:sldMkLst>
          <pc:docMk/>
          <pc:sldMk cId="3705463581" sldId="742"/>
        </pc:sldMkLst>
        <pc:spChg chg="del">
          <ac:chgData name="Tom Irvine" userId="262373fcfcd015cf" providerId="LiveId" clId="{3C89AC9C-B2C6-431B-938B-B7A22FB5427C}" dt="2026-03-23T19:33:49.973" v="3443" actId="21"/>
          <ac:spMkLst>
            <pc:docMk/>
            <pc:sldMk cId="3705463581" sldId="742"/>
            <ac:spMk id="3" creationId="{A3A2F94C-09B5-1C2E-8A64-F516A70B160F}"/>
          </ac:spMkLst>
        </pc:spChg>
        <pc:spChg chg="add mod">
          <ac:chgData name="Tom Irvine" userId="262373fcfcd015cf" providerId="LiveId" clId="{3C89AC9C-B2C6-431B-938B-B7A22FB5427C}" dt="2026-03-23T19:38:12.617" v="3463" actId="255"/>
          <ac:spMkLst>
            <pc:docMk/>
            <pc:sldMk cId="3705463581" sldId="742"/>
            <ac:spMk id="5" creationId="{124BB7B0-012B-103F-9A72-EB8D61CA15A2}"/>
          </ac:spMkLst>
        </pc:spChg>
        <pc:spChg chg="add mod">
          <ac:chgData name="Tom Irvine" userId="262373fcfcd015cf" providerId="LiveId" clId="{3C89AC9C-B2C6-431B-938B-B7A22FB5427C}" dt="2026-03-23T19:35:05.046" v="3449"/>
          <ac:spMkLst>
            <pc:docMk/>
            <pc:sldMk cId="3705463581" sldId="742"/>
            <ac:spMk id="7" creationId="{F86E20A8-A591-75E5-03B1-3996E86DD80A}"/>
          </ac:spMkLst>
        </pc:spChg>
        <pc:picChg chg="add mod">
          <ac:chgData name="Tom Irvine" userId="262373fcfcd015cf" providerId="LiveId" clId="{3C89AC9C-B2C6-431B-938B-B7A22FB5427C}" dt="2026-03-23T19:34:30.742" v="3445" actId="1076"/>
          <ac:picMkLst>
            <pc:docMk/>
            <pc:sldMk cId="3705463581" sldId="742"/>
            <ac:picMk id="4" creationId="{DDA4C7E5-5B2E-71A9-8AE8-C5FEAE1925C5}"/>
          </ac:picMkLst>
        </pc:picChg>
        <pc:picChg chg="del">
          <ac:chgData name="Tom Irvine" userId="262373fcfcd015cf" providerId="LiveId" clId="{3C89AC9C-B2C6-431B-938B-B7A22FB5427C}" dt="2026-03-23T19:33:46.491" v="3442" actId="21"/>
          <ac:picMkLst>
            <pc:docMk/>
            <pc:sldMk cId="3705463581" sldId="742"/>
            <ac:picMk id="6" creationId="{546EB9FE-E101-363A-A25B-997F8752FB9C}"/>
          </ac:picMkLst>
        </pc:picChg>
      </pc:sldChg>
      <pc:sldChg chg="addSp delSp modSp add mod">
        <pc:chgData name="Tom Irvine" userId="262373fcfcd015cf" providerId="LiveId" clId="{3C89AC9C-B2C6-431B-938B-B7A22FB5427C}" dt="2026-03-23T20:04:23.659" v="3558" actId="20577"/>
        <pc:sldMkLst>
          <pc:docMk/>
          <pc:sldMk cId="1993416378" sldId="743"/>
        </pc:sldMkLst>
        <pc:spChg chg="mod">
          <ac:chgData name="Tom Irvine" userId="262373fcfcd015cf" providerId="LiveId" clId="{3C89AC9C-B2C6-431B-938B-B7A22FB5427C}" dt="2026-03-23T19:58:19.380" v="3508" actId="14100"/>
          <ac:spMkLst>
            <pc:docMk/>
            <pc:sldMk cId="1993416378" sldId="743"/>
            <ac:spMk id="2" creationId="{28EEA32C-1B13-8801-85B2-A9C8449C5C93}"/>
          </ac:spMkLst>
        </pc:spChg>
        <pc:spChg chg="del">
          <ac:chgData name="Tom Irvine" userId="262373fcfcd015cf" providerId="LiveId" clId="{3C89AC9C-B2C6-431B-938B-B7A22FB5427C}" dt="2026-03-23T19:57:02.723" v="3465" actId="21"/>
          <ac:spMkLst>
            <pc:docMk/>
            <pc:sldMk cId="1993416378" sldId="743"/>
            <ac:spMk id="3" creationId="{F3AFF6DC-7841-E51D-3C0B-B98C78154F5C}"/>
          </ac:spMkLst>
        </pc:spChg>
        <pc:spChg chg="add mod">
          <ac:chgData name="Tom Irvine" userId="262373fcfcd015cf" providerId="LiveId" clId="{3C89AC9C-B2C6-431B-938B-B7A22FB5427C}" dt="2026-03-23T19:58:15.945" v="3506"/>
          <ac:spMkLst>
            <pc:docMk/>
            <pc:sldMk cId="1993416378" sldId="743"/>
            <ac:spMk id="5" creationId="{758CE256-F357-CBC1-4EFE-8D37C9DEAAA5}"/>
          </ac:spMkLst>
        </pc:spChg>
        <pc:spChg chg="add mod">
          <ac:chgData name="Tom Irvine" userId="262373fcfcd015cf" providerId="LiveId" clId="{3C89AC9C-B2C6-431B-938B-B7A22FB5427C}" dt="2026-03-23T19:58:15.945" v="3506"/>
          <ac:spMkLst>
            <pc:docMk/>
            <pc:sldMk cId="1993416378" sldId="743"/>
            <ac:spMk id="6" creationId="{F1BEBD6E-39CB-B111-757E-3E4F7D05E1FD}"/>
          </ac:spMkLst>
        </pc:spChg>
        <pc:spChg chg="add mod">
          <ac:chgData name="Tom Irvine" userId="262373fcfcd015cf" providerId="LiveId" clId="{3C89AC9C-B2C6-431B-938B-B7A22FB5427C}" dt="2026-03-23T19:58:15.945" v="3506"/>
          <ac:spMkLst>
            <pc:docMk/>
            <pc:sldMk cId="1993416378" sldId="743"/>
            <ac:spMk id="7" creationId="{40B1C84C-26D4-B441-C6EB-8C22174EB6CA}"/>
          </ac:spMkLst>
        </pc:spChg>
        <pc:spChg chg="add mod">
          <ac:chgData name="Tom Irvine" userId="262373fcfcd015cf" providerId="LiveId" clId="{3C89AC9C-B2C6-431B-938B-B7A22FB5427C}" dt="2026-03-23T20:03:15.075" v="3557" actId="1076"/>
          <ac:spMkLst>
            <pc:docMk/>
            <pc:sldMk cId="1993416378" sldId="743"/>
            <ac:spMk id="20" creationId="{7753E8F3-4FD9-984F-D230-38FCD77C753F}"/>
          </ac:spMkLst>
        </pc:spChg>
        <pc:spChg chg="add">
          <ac:chgData name="Tom Irvine" userId="262373fcfcd015cf" providerId="LiveId" clId="{3C89AC9C-B2C6-431B-938B-B7A22FB5427C}" dt="2026-03-23T20:02:08.393" v="3543"/>
          <ac:spMkLst>
            <pc:docMk/>
            <pc:sldMk cId="1993416378" sldId="743"/>
            <ac:spMk id="21" creationId="{484FCC17-2D34-8809-6D00-E38B88F561CA}"/>
          </ac:spMkLst>
        </pc:spChg>
        <pc:graphicFrameChg chg="add mod modGraphic">
          <ac:chgData name="Tom Irvine" userId="262373fcfcd015cf" providerId="LiveId" clId="{3C89AC9C-B2C6-431B-938B-B7A22FB5427C}" dt="2026-03-23T19:58:15.417" v="3505" actId="21"/>
          <ac:graphicFrameMkLst>
            <pc:docMk/>
            <pc:sldMk cId="1993416378" sldId="743"/>
            <ac:graphicFrameMk id="4" creationId="{61319D20-DD0A-22A3-FBF1-1A14CBD01A9C}"/>
          </ac:graphicFrameMkLst>
        </pc:graphicFrameChg>
        <pc:graphicFrameChg chg="add mod">
          <ac:chgData name="Tom Irvine" userId="262373fcfcd015cf" providerId="LiveId" clId="{3C89AC9C-B2C6-431B-938B-B7A22FB5427C}" dt="2026-03-23T19:58:35.416" v="3509"/>
          <ac:graphicFrameMkLst>
            <pc:docMk/>
            <pc:sldMk cId="1993416378" sldId="743"/>
            <ac:graphicFrameMk id="8" creationId="{913C0F22-EBB8-398A-DB5F-BD3E2D9EA3A1}"/>
          </ac:graphicFrameMkLst>
        </pc:graphicFrameChg>
        <pc:graphicFrameChg chg="add mod">
          <ac:chgData name="Tom Irvine" userId="262373fcfcd015cf" providerId="LiveId" clId="{3C89AC9C-B2C6-431B-938B-B7A22FB5427C}" dt="2026-03-23T19:58:35.416" v="3509"/>
          <ac:graphicFrameMkLst>
            <pc:docMk/>
            <pc:sldMk cId="1993416378" sldId="743"/>
            <ac:graphicFrameMk id="9" creationId="{9BA4F33D-E73A-FA6E-4757-DF9559AB647B}"/>
          </ac:graphicFrameMkLst>
        </pc:graphicFrameChg>
        <pc:graphicFrameChg chg="add mod">
          <ac:chgData name="Tom Irvine" userId="262373fcfcd015cf" providerId="LiveId" clId="{3C89AC9C-B2C6-431B-938B-B7A22FB5427C}" dt="2026-03-23T19:58:35.416" v="3509"/>
          <ac:graphicFrameMkLst>
            <pc:docMk/>
            <pc:sldMk cId="1993416378" sldId="743"/>
            <ac:graphicFrameMk id="10" creationId="{576DB546-D04F-3A7B-20F7-E32787F994E7}"/>
          </ac:graphicFrameMkLst>
        </pc:graphicFrameChg>
        <pc:graphicFrameChg chg="add mod">
          <ac:chgData name="Tom Irvine" userId="262373fcfcd015cf" providerId="LiveId" clId="{3C89AC9C-B2C6-431B-938B-B7A22FB5427C}" dt="2026-03-23T19:58:35.416" v="3509"/>
          <ac:graphicFrameMkLst>
            <pc:docMk/>
            <pc:sldMk cId="1993416378" sldId="743"/>
            <ac:graphicFrameMk id="11" creationId="{348E651F-23B5-F9F0-39CB-536B900C1964}"/>
          </ac:graphicFrameMkLst>
        </pc:graphicFrameChg>
        <pc:graphicFrameChg chg="add mod">
          <ac:chgData name="Tom Irvine" userId="262373fcfcd015cf" providerId="LiveId" clId="{3C89AC9C-B2C6-431B-938B-B7A22FB5427C}" dt="2026-03-23T19:58:35.416" v="3509"/>
          <ac:graphicFrameMkLst>
            <pc:docMk/>
            <pc:sldMk cId="1993416378" sldId="743"/>
            <ac:graphicFrameMk id="12" creationId="{4B2559E6-C50E-3D19-8733-E36A453B331D}"/>
          </ac:graphicFrameMkLst>
        </pc:graphicFrameChg>
        <pc:graphicFrameChg chg="add mod">
          <ac:chgData name="Tom Irvine" userId="262373fcfcd015cf" providerId="LiveId" clId="{3C89AC9C-B2C6-431B-938B-B7A22FB5427C}" dt="2026-03-23T19:58:38.648" v="3510"/>
          <ac:graphicFrameMkLst>
            <pc:docMk/>
            <pc:sldMk cId="1993416378" sldId="743"/>
            <ac:graphicFrameMk id="13" creationId="{C3C75D31-8346-87EC-25C5-05D29D94A4B7}"/>
          </ac:graphicFrameMkLst>
        </pc:graphicFrameChg>
        <pc:graphicFrameChg chg="add mod">
          <ac:chgData name="Tom Irvine" userId="262373fcfcd015cf" providerId="LiveId" clId="{3C89AC9C-B2C6-431B-938B-B7A22FB5427C}" dt="2026-03-23T19:58:38.648" v="3510"/>
          <ac:graphicFrameMkLst>
            <pc:docMk/>
            <pc:sldMk cId="1993416378" sldId="743"/>
            <ac:graphicFrameMk id="14" creationId="{4FAEB057-1CFC-2C3B-DA8D-4788D6CB8A80}"/>
          </ac:graphicFrameMkLst>
        </pc:graphicFrameChg>
        <pc:graphicFrameChg chg="add mod">
          <ac:chgData name="Tom Irvine" userId="262373fcfcd015cf" providerId="LiveId" clId="{3C89AC9C-B2C6-431B-938B-B7A22FB5427C}" dt="2026-03-23T19:58:38.648" v="3510"/>
          <ac:graphicFrameMkLst>
            <pc:docMk/>
            <pc:sldMk cId="1993416378" sldId="743"/>
            <ac:graphicFrameMk id="15" creationId="{3DDCD71F-64F9-7D55-2DA8-3E955109621C}"/>
          </ac:graphicFrameMkLst>
        </pc:graphicFrameChg>
        <pc:graphicFrameChg chg="add mod">
          <ac:chgData name="Tom Irvine" userId="262373fcfcd015cf" providerId="LiveId" clId="{3C89AC9C-B2C6-431B-938B-B7A22FB5427C}" dt="2026-03-23T19:58:38.648" v="3510"/>
          <ac:graphicFrameMkLst>
            <pc:docMk/>
            <pc:sldMk cId="1993416378" sldId="743"/>
            <ac:graphicFrameMk id="16" creationId="{293FE5AA-64E9-4F04-2AD1-6B0E057CE1D7}"/>
          </ac:graphicFrameMkLst>
        </pc:graphicFrameChg>
        <pc:graphicFrameChg chg="add del mod">
          <ac:chgData name="Tom Irvine" userId="262373fcfcd015cf" providerId="LiveId" clId="{3C89AC9C-B2C6-431B-938B-B7A22FB5427C}" dt="2026-03-23T19:58:41.552" v="3512" actId="21"/>
          <ac:graphicFrameMkLst>
            <pc:docMk/>
            <pc:sldMk cId="1993416378" sldId="743"/>
            <ac:graphicFrameMk id="17" creationId="{A0037E79-D5AF-FCF3-BC1A-B7205E796808}"/>
          </ac:graphicFrameMkLst>
        </pc:graphicFrameChg>
        <pc:graphicFrameChg chg="add del mod modGraphic">
          <ac:chgData name="Tom Irvine" userId="262373fcfcd015cf" providerId="LiveId" clId="{3C89AC9C-B2C6-431B-938B-B7A22FB5427C}" dt="2026-03-23T20:00:51.348" v="3532" actId="21"/>
          <ac:graphicFrameMkLst>
            <pc:docMk/>
            <pc:sldMk cId="1993416378" sldId="743"/>
            <ac:graphicFrameMk id="18" creationId="{BB0E6932-C833-A4AA-CFB6-C0C9DE532BEF}"/>
          </ac:graphicFrameMkLst>
        </pc:graphicFrameChg>
        <pc:graphicFrameChg chg="add mod modGraphic">
          <ac:chgData name="Tom Irvine" userId="262373fcfcd015cf" providerId="LiveId" clId="{3C89AC9C-B2C6-431B-938B-B7A22FB5427C}" dt="2026-03-23T20:04:23.659" v="3558" actId="20577"/>
          <ac:graphicFrameMkLst>
            <pc:docMk/>
            <pc:sldMk cId="1993416378" sldId="743"/>
            <ac:graphicFrameMk id="19" creationId="{4353A574-1DD4-3E92-B68E-EBA309DFD979}"/>
          </ac:graphicFrameMkLst>
        </pc:graphicFrameChg>
      </pc:sldChg>
      <pc:sldChg chg="addSp delSp modSp add mod">
        <pc:chgData name="Tom Irvine" userId="262373fcfcd015cf" providerId="LiveId" clId="{3C89AC9C-B2C6-431B-938B-B7A22FB5427C}" dt="2026-03-23T20:25:08.574" v="3605" actId="14100"/>
        <pc:sldMkLst>
          <pc:docMk/>
          <pc:sldMk cId="1500399039" sldId="744"/>
        </pc:sldMkLst>
        <pc:spChg chg="del">
          <ac:chgData name="Tom Irvine" userId="262373fcfcd015cf" providerId="LiveId" clId="{3C89AC9C-B2C6-431B-938B-B7A22FB5427C}" dt="2026-03-23T20:14:45.994" v="3580" actId="21"/>
          <ac:spMkLst>
            <pc:docMk/>
            <pc:sldMk cId="1500399039" sldId="744"/>
            <ac:spMk id="2" creationId="{B627CF54-9C72-6AB6-BF65-F3B5A7A686FE}"/>
          </ac:spMkLst>
        </pc:spChg>
        <pc:spChg chg="add">
          <ac:chgData name="Tom Irvine" userId="262373fcfcd015cf" providerId="LiveId" clId="{3C89AC9C-B2C6-431B-938B-B7A22FB5427C}" dt="2026-03-23T20:13:47.897" v="3577"/>
          <ac:spMkLst>
            <pc:docMk/>
            <pc:sldMk cId="1500399039" sldId="744"/>
            <ac:spMk id="3" creationId="{89F2BBF2-8BE9-6E88-7A55-64791E608D7B}"/>
          </ac:spMkLst>
        </pc:spChg>
        <pc:spChg chg="add">
          <ac:chgData name="Tom Irvine" userId="262373fcfcd015cf" providerId="LiveId" clId="{3C89AC9C-B2C6-431B-938B-B7A22FB5427C}" dt="2026-03-23T20:16:16.528" v="3586"/>
          <ac:spMkLst>
            <pc:docMk/>
            <pc:sldMk cId="1500399039" sldId="744"/>
            <ac:spMk id="6" creationId="{E26D67D7-66EC-537D-A0A3-AD5C788454DC}"/>
          </ac:spMkLst>
        </pc:spChg>
        <pc:spChg chg="mod">
          <ac:chgData name="Tom Irvine" userId="262373fcfcd015cf" providerId="LiveId" clId="{3C89AC9C-B2C6-431B-938B-B7A22FB5427C}" dt="2026-03-23T20:25:08.574" v="3605" actId="14100"/>
          <ac:spMkLst>
            <pc:docMk/>
            <pc:sldMk cId="1500399039" sldId="744"/>
            <ac:spMk id="20" creationId="{1DE0003C-ED6F-AC67-D716-78B3F5AC0AC5}"/>
          </ac:spMkLst>
        </pc:spChg>
        <pc:graphicFrameChg chg="del">
          <ac:chgData name="Tom Irvine" userId="262373fcfcd015cf" providerId="LiveId" clId="{3C89AC9C-B2C6-431B-938B-B7A22FB5427C}" dt="2026-03-23T20:13:32.987" v="3575" actId="21"/>
          <ac:graphicFrameMkLst>
            <pc:docMk/>
            <pc:sldMk cId="1500399039" sldId="744"/>
            <ac:graphicFrameMk id="19" creationId="{BB1D5BEF-CE9C-10B3-A762-E79D710EC698}"/>
          </ac:graphicFrameMkLst>
        </pc:graphicFrameChg>
        <pc:picChg chg="add mod">
          <ac:chgData name="Tom Irvine" userId="262373fcfcd015cf" providerId="LiveId" clId="{3C89AC9C-B2C6-431B-938B-B7A22FB5427C}" dt="2026-03-23T20:14:47.713" v="3581" actId="1076"/>
          <ac:picMkLst>
            <pc:docMk/>
            <pc:sldMk cId="1500399039" sldId="744"/>
            <ac:picMk id="5" creationId="{2F56711C-EB13-5184-9E88-A81EBB9F1E53}"/>
          </ac:picMkLst>
        </pc:picChg>
      </pc:sldChg>
      <pc:sldChg chg="add del ord">
        <pc:chgData name="Tom Irvine" userId="262373fcfcd015cf" providerId="LiveId" clId="{3C89AC9C-B2C6-431B-938B-B7A22FB5427C}" dt="2026-03-24T19:55:04.561" v="4397" actId="2696"/>
        <pc:sldMkLst>
          <pc:docMk/>
          <pc:sldMk cId="440350966" sldId="745"/>
        </pc:sldMkLst>
      </pc:sldChg>
      <pc:sldChg chg="delSp modSp add mod">
        <pc:chgData name="Tom Irvine" userId="262373fcfcd015cf" providerId="LiveId" clId="{3C89AC9C-B2C6-431B-938B-B7A22FB5427C}" dt="2026-03-23T21:13:56.911" v="3663" actId="1076"/>
        <pc:sldMkLst>
          <pc:docMk/>
          <pc:sldMk cId="1285574968" sldId="746"/>
        </pc:sldMkLst>
        <pc:graphicFrameChg chg="mod">
          <ac:chgData name="Tom Irvine" userId="262373fcfcd015cf" providerId="LiveId" clId="{3C89AC9C-B2C6-431B-938B-B7A22FB5427C}" dt="2026-03-23T21:13:56.911" v="3663" actId="1076"/>
          <ac:graphicFrameMkLst>
            <pc:docMk/>
            <pc:sldMk cId="1285574968" sldId="746"/>
            <ac:graphicFrameMk id="4" creationId="{C8CEBE27-72EB-7402-2E50-489159643BF6}"/>
          </ac:graphicFrameMkLst>
        </pc:graphicFrameChg>
        <pc:picChg chg="del">
          <ac:chgData name="Tom Irvine" userId="262373fcfcd015cf" providerId="LiveId" clId="{3C89AC9C-B2C6-431B-938B-B7A22FB5427C}" dt="2026-03-23T21:13:52.805" v="3662" actId="21"/>
          <ac:picMkLst>
            <pc:docMk/>
            <pc:sldMk cId="1285574968" sldId="746"/>
            <ac:picMk id="6" creationId="{0BA68F81-2F9D-984F-9B98-90C5A1251654}"/>
          </ac:picMkLst>
        </pc:picChg>
      </pc:sldChg>
      <pc:sldChg chg="addSp delSp modSp add mod">
        <pc:chgData name="Tom Irvine" userId="262373fcfcd015cf" providerId="LiveId" clId="{3C89AC9C-B2C6-431B-938B-B7A22FB5427C}" dt="2026-03-23T23:42:07.191" v="3743" actId="2711"/>
        <pc:sldMkLst>
          <pc:docMk/>
          <pc:sldMk cId="3569690806" sldId="747"/>
        </pc:sldMkLst>
        <pc:spChg chg="mod">
          <ac:chgData name="Tom Irvine" userId="262373fcfcd015cf" providerId="LiveId" clId="{3C89AC9C-B2C6-431B-938B-B7A22FB5427C}" dt="2026-03-23T23:38:45.575" v="3722" actId="14100"/>
          <ac:spMkLst>
            <pc:docMk/>
            <pc:sldMk cId="3569690806" sldId="747"/>
            <ac:spMk id="2" creationId="{056B8AEE-7C9A-641A-D9C4-A5C6B138CC9B}"/>
          </ac:spMkLst>
        </pc:spChg>
        <pc:spChg chg="del mod">
          <ac:chgData name="Tom Irvine" userId="262373fcfcd015cf" providerId="LiveId" clId="{3C89AC9C-B2C6-431B-938B-B7A22FB5427C}" dt="2026-03-23T23:39:36.709" v="3724" actId="21"/>
          <ac:spMkLst>
            <pc:docMk/>
            <pc:sldMk cId="3569690806" sldId="747"/>
            <ac:spMk id="3" creationId="{9E8FBAED-F2AE-9255-2897-F62F0528680B}"/>
          </ac:spMkLst>
        </pc:spChg>
        <pc:graphicFrameChg chg="add mod modGraphic">
          <ac:chgData name="Tom Irvine" userId="262373fcfcd015cf" providerId="LiveId" clId="{3C89AC9C-B2C6-431B-938B-B7A22FB5427C}" dt="2026-03-23T23:42:07.191" v="3743" actId="2711"/>
          <ac:graphicFrameMkLst>
            <pc:docMk/>
            <pc:sldMk cId="3569690806" sldId="747"/>
            <ac:graphicFrameMk id="4" creationId="{F08C4CE3-3231-DEB0-E660-62582389FB19}"/>
          </ac:graphicFrameMkLst>
        </pc:graphicFrameChg>
      </pc:sldChg>
      <pc:sldChg chg="add">
        <pc:chgData name="Tom Irvine" userId="262373fcfcd015cf" providerId="LiveId" clId="{3C89AC9C-B2C6-431B-938B-B7A22FB5427C}" dt="2026-03-23T23:49:05.774" v="3744"/>
        <pc:sldMkLst>
          <pc:docMk/>
          <pc:sldMk cId="1848716548" sldId="748"/>
        </pc:sldMkLst>
      </pc:sldChg>
      <pc:sldChg chg="addSp delSp modSp add mod">
        <pc:chgData name="Tom Irvine" userId="262373fcfcd015cf" providerId="LiveId" clId="{3C89AC9C-B2C6-431B-938B-B7A22FB5427C}" dt="2026-03-24T17:57:10.717" v="4377" actId="1076"/>
        <pc:sldMkLst>
          <pc:docMk/>
          <pc:sldMk cId="1447498082" sldId="749"/>
        </pc:sldMkLst>
        <pc:spChg chg="mod">
          <ac:chgData name="Tom Irvine" userId="262373fcfcd015cf" providerId="LiveId" clId="{3C89AC9C-B2C6-431B-938B-B7A22FB5427C}" dt="2026-03-24T00:06:39.839" v="4009" actId="20577"/>
          <ac:spMkLst>
            <pc:docMk/>
            <pc:sldMk cId="1447498082" sldId="749"/>
            <ac:spMk id="2" creationId="{243F3D4B-6978-41D9-12D2-E44414C8AAF2}"/>
          </ac:spMkLst>
        </pc:spChg>
        <pc:spChg chg="mod">
          <ac:chgData name="Tom Irvine" userId="262373fcfcd015cf" providerId="LiveId" clId="{3C89AC9C-B2C6-431B-938B-B7A22FB5427C}" dt="2026-03-24T17:56:21.391" v="4375" actId="20577"/>
          <ac:spMkLst>
            <pc:docMk/>
            <pc:sldMk cId="1447498082" sldId="749"/>
            <ac:spMk id="3" creationId="{AC6384C5-C737-44AE-6CAD-59F3652C2E2C}"/>
          </ac:spMkLst>
        </pc:spChg>
        <pc:spChg chg="add">
          <ac:chgData name="Tom Irvine" userId="262373fcfcd015cf" providerId="LiveId" clId="{3C89AC9C-B2C6-431B-938B-B7A22FB5427C}" dt="2026-03-23T23:57:03.578" v="3907"/>
          <ac:spMkLst>
            <pc:docMk/>
            <pc:sldMk cId="1447498082" sldId="749"/>
            <ac:spMk id="5" creationId="{1B47C308-D881-A686-7AE0-5B1373120B97}"/>
          </ac:spMkLst>
        </pc:spChg>
        <pc:spChg chg="add mod">
          <ac:chgData name="Tom Irvine" userId="262373fcfcd015cf" providerId="LiveId" clId="{3C89AC9C-B2C6-431B-938B-B7A22FB5427C}" dt="2026-03-24T17:57:10.717" v="4377" actId="1076"/>
          <ac:spMkLst>
            <pc:docMk/>
            <pc:sldMk cId="1447498082" sldId="749"/>
            <ac:spMk id="10" creationId="{68648133-A294-CDC3-FD12-3793151BC8A2}"/>
          </ac:spMkLst>
        </pc:spChg>
        <pc:graphicFrameChg chg="del">
          <ac:chgData name="Tom Irvine" userId="262373fcfcd015cf" providerId="LiveId" clId="{3C89AC9C-B2C6-431B-938B-B7A22FB5427C}" dt="2026-03-23T23:54:12.791" v="3766" actId="21"/>
          <ac:graphicFrameMkLst>
            <pc:docMk/>
            <pc:sldMk cId="1447498082" sldId="749"/>
            <ac:graphicFrameMk id="4" creationId="{EAC83551-39ED-4610-9FCC-BA0E0EECF82E}"/>
          </ac:graphicFrameMkLst>
        </pc:graphicFrameChg>
        <pc:graphicFrameChg chg="add mod modGraphic">
          <ac:chgData name="Tom Irvine" userId="262373fcfcd015cf" providerId="LiveId" clId="{3C89AC9C-B2C6-431B-938B-B7A22FB5427C}" dt="2026-03-24T17:53:45.397" v="4339" actId="14734"/>
          <ac:graphicFrameMkLst>
            <pc:docMk/>
            <pc:sldMk cId="1447498082" sldId="749"/>
            <ac:graphicFrameMk id="11" creationId="{FFFD26A2-22E2-C899-DEB1-84F6084F5428}"/>
          </ac:graphicFrameMkLst>
        </pc:graphicFrameChg>
        <pc:cxnChg chg="add del">
          <ac:chgData name="Tom Irvine" userId="262373fcfcd015cf" providerId="LiveId" clId="{3C89AC9C-B2C6-431B-938B-B7A22FB5427C}" dt="2026-03-24T17:47:00.645" v="4263" actId="21"/>
          <ac:cxnSpMkLst>
            <pc:docMk/>
            <pc:sldMk cId="1447498082" sldId="749"/>
            <ac:cxnSpMk id="5" creationId="{19B3FBDD-084A-27E1-5C2A-1879927468FB}"/>
          </ac:cxnSpMkLst>
        </pc:cxnChg>
        <pc:cxnChg chg="add del">
          <ac:chgData name="Tom Irvine" userId="262373fcfcd015cf" providerId="LiveId" clId="{3C89AC9C-B2C6-431B-938B-B7A22FB5427C}" dt="2026-03-24T17:47:08.111" v="4265" actId="11529"/>
          <ac:cxnSpMkLst>
            <pc:docMk/>
            <pc:sldMk cId="1447498082" sldId="749"/>
            <ac:cxnSpMk id="7" creationId="{DA3538A8-517C-EB33-8D5F-B5C005AEB9B6}"/>
          </ac:cxnSpMkLst>
        </pc:cxnChg>
        <pc:cxnChg chg="add mod">
          <ac:chgData name="Tom Irvine" userId="262373fcfcd015cf" providerId="LiveId" clId="{3C89AC9C-B2C6-431B-938B-B7A22FB5427C}" dt="2026-03-24T17:56:29.317" v="4376" actId="14100"/>
          <ac:cxnSpMkLst>
            <pc:docMk/>
            <pc:sldMk cId="1447498082" sldId="749"/>
            <ac:cxnSpMk id="9" creationId="{DF837450-9144-1C38-374C-A554E553E122}"/>
          </ac:cxnSpMkLst>
        </pc:cxnChg>
      </pc:sldChg>
      <pc:sldChg chg="addSp modSp add del mod">
        <pc:chgData name="Tom Irvine" userId="262373fcfcd015cf" providerId="LiveId" clId="{3C89AC9C-B2C6-431B-938B-B7A22FB5427C}" dt="2026-03-24T19:53:21.510" v="4393" actId="2696"/>
        <pc:sldMkLst>
          <pc:docMk/>
          <pc:sldMk cId="1150799571" sldId="750"/>
        </pc:sldMkLst>
        <pc:spChg chg="mod">
          <ac:chgData name="Tom Irvine" userId="262373fcfcd015cf" providerId="LiveId" clId="{3C89AC9C-B2C6-431B-938B-B7A22FB5427C}" dt="2026-03-24T00:06:12.970" v="3977" actId="20577"/>
          <ac:spMkLst>
            <pc:docMk/>
            <pc:sldMk cId="1150799571" sldId="750"/>
            <ac:spMk id="2" creationId="{3A675633-7F61-2CF4-8D94-5809EB8F1C0A}"/>
          </ac:spMkLst>
        </pc:spChg>
        <pc:spChg chg="mod">
          <ac:chgData name="Tom Irvine" userId="262373fcfcd015cf" providerId="LiveId" clId="{3C89AC9C-B2C6-431B-938B-B7A22FB5427C}" dt="2026-03-24T00:06:06.713" v="3965" actId="21"/>
          <ac:spMkLst>
            <pc:docMk/>
            <pc:sldMk cId="1150799571" sldId="750"/>
            <ac:spMk id="3" creationId="{BAAD101E-0606-1B77-83C4-644D1DB0CA41}"/>
          </ac:spMkLst>
        </pc:spChg>
        <pc:picChg chg="add">
          <ac:chgData name="Tom Irvine" userId="262373fcfcd015cf" providerId="LiveId" clId="{3C89AC9C-B2C6-431B-938B-B7A22FB5427C}" dt="2026-03-24T18:13:24.132" v="4378" actId="22"/>
          <ac:picMkLst>
            <pc:docMk/>
            <pc:sldMk cId="1150799571" sldId="750"/>
            <ac:picMk id="5" creationId="{A173B5C0-ED6B-8410-CDD7-A0A759BEDD3B}"/>
          </ac:picMkLst>
        </pc:picChg>
        <pc:picChg chg="add">
          <ac:chgData name="Tom Irvine" userId="262373fcfcd015cf" providerId="LiveId" clId="{3C89AC9C-B2C6-431B-938B-B7A22FB5427C}" dt="2026-03-24T18:13:35.399" v="4379" actId="22"/>
          <ac:picMkLst>
            <pc:docMk/>
            <pc:sldMk cId="1150799571" sldId="750"/>
            <ac:picMk id="7" creationId="{0CABAD30-A019-C10D-D484-B3A6EC1AF968}"/>
          </ac:picMkLst>
        </pc:picChg>
      </pc:sldChg>
      <pc:sldChg chg="addSp delSp modSp add mod">
        <pc:chgData name="Tom Irvine" userId="262373fcfcd015cf" providerId="LiveId" clId="{3C89AC9C-B2C6-431B-938B-B7A22FB5427C}" dt="2026-03-24T00:16:30.400" v="4042" actId="14734"/>
        <pc:sldMkLst>
          <pc:docMk/>
          <pc:sldMk cId="1697064957" sldId="751"/>
        </pc:sldMkLst>
        <pc:spChg chg="mod">
          <ac:chgData name="Tom Irvine" userId="262373fcfcd015cf" providerId="LiveId" clId="{3C89AC9C-B2C6-431B-938B-B7A22FB5427C}" dt="2026-03-24T00:13:10.575" v="4011" actId="21"/>
          <ac:spMkLst>
            <pc:docMk/>
            <pc:sldMk cId="1697064957" sldId="751"/>
            <ac:spMk id="2" creationId="{E655CC5C-758C-CD6C-9A1F-8439422F477D}"/>
          </ac:spMkLst>
        </pc:spChg>
        <pc:spChg chg="del mod">
          <ac:chgData name="Tom Irvine" userId="262373fcfcd015cf" providerId="LiveId" clId="{3C89AC9C-B2C6-431B-938B-B7A22FB5427C}" dt="2026-03-24T00:14:01.219" v="4017" actId="21"/>
          <ac:spMkLst>
            <pc:docMk/>
            <pc:sldMk cId="1697064957" sldId="751"/>
            <ac:spMk id="3" creationId="{E53440D9-F5FB-CF7C-5DAC-1F30C10B0605}"/>
          </ac:spMkLst>
        </pc:spChg>
        <pc:graphicFrameChg chg="add mod modGraphic">
          <ac:chgData name="Tom Irvine" userId="262373fcfcd015cf" providerId="LiveId" clId="{3C89AC9C-B2C6-431B-938B-B7A22FB5427C}" dt="2026-03-24T00:16:30.400" v="4042" actId="14734"/>
          <ac:graphicFrameMkLst>
            <pc:docMk/>
            <pc:sldMk cId="1697064957" sldId="751"/>
            <ac:graphicFrameMk id="4" creationId="{BCEE0479-DE51-89E6-6FF5-7679116AC3D7}"/>
          </ac:graphicFrameMkLst>
        </pc:graphicFrameChg>
      </pc:sldChg>
      <pc:sldChg chg="modSp add mod">
        <pc:chgData name="Tom Irvine" userId="262373fcfcd015cf" providerId="LiveId" clId="{3C89AC9C-B2C6-431B-938B-B7A22FB5427C}" dt="2026-03-24T00:28:56.207" v="4258" actId="20577"/>
        <pc:sldMkLst>
          <pc:docMk/>
          <pc:sldMk cId="3882225433" sldId="752"/>
        </pc:sldMkLst>
        <pc:spChg chg="mod">
          <ac:chgData name="Tom Irvine" userId="262373fcfcd015cf" providerId="LiveId" clId="{3C89AC9C-B2C6-431B-938B-B7A22FB5427C}" dt="2026-03-24T00:23:41.610" v="4153" actId="20577"/>
          <ac:spMkLst>
            <pc:docMk/>
            <pc:sldMk cId="3882225433" sldId="752"/>
            <ac:spMk id="2" creationId="{F095DDE6-9542-69BE-E19C-03CB5F181C19}"/>
          </ac:spMkLst>
        </pc:spChg>
        <pc:spChg chg="mod">
          <ac:chgData name="Tom Irvine" userId="262373fcfcd015cf" providerId="LiveId" clId="{3C89AC9C-B2C6-431B-938B-B7A22FB5427C}" dt="2026-03-24T00:28:56.207" v="4258" actId="20577"/>
          <ac:spMkLst>
            <pc:docMk/>
            <pc:sldMk cId="3882225433" sldId="752"/>
            <ac:spMk id="3" creationId="{997EFC18-81B3-6C08-BF3C-FB725CF2A331}"/>
          </ac:spMkLst>
        </pc:spChg>
      </pc:sldChg>
      <pc:sldChg chg="addSp delSp modSp add mod">
        <pc:chgData name="Tom Irvine" userId="262373fcfcd015cf" providerId="LiveId" clId="{3C89AC9C-B2C6-431B-938B-B7A22FB5427C}" dt="2026-03-24T20:00:07.821" v="4398" actId="1076"/>
        <pc:sldMkLst>
          <pc:docMk/>
          <pc:sldMk cId="3376356497" sldId="753"/>
        </pc:sldMkLst>
        <pc:spChg chg="del">
          <ac:chgData name="Tom Irvine" userId="262373fcfcd015cf" providerId="LiveId" clId="{3C89AC9C-B2C6-431B-938B-B7A22FB5427C}" dt="2026-03-24T19:35:24.262" v="4387" actId="21"/>
          <ac:spMkLst>
            <pc:docMk/>
            <pc:sldMk cId="3376356497" sldId="753"/>
            <ac:spMk id="2" creationId="{92F0EB26-1C12-E446-046C-4F4834F3015F}"/>
          </ac:spMkLst>
        </pc:spChg>
        <pc:spChg chg="del">
          <ac:chgData name="Tom Irvine" userId="262373fcfcd015cf" providerId="LiveId" clId="{3C89AC9C-B2C6-431B-938B-B7A22FB5427C}" dt="2026-03-24T19:35:19.575" v="4386" actId="21"/>
          <ac:spMkLst>
            <pc:docMk/>
            <pc:sldMk cId="3376356497" sldId="753"/>
            <ac:spMk id="3" creationId="{BC12EDFC-8A2E-7C29-7136-BB9B25B55383}"/>
          </ac:spMkLst>
        </pc:spChg>
        <pc:spChg chg="add del mod">
          <ac:chgData name="Tom Irvine" userId="262373fcfcd015cf" providerId="LiveId" clId="{3C89AC9C-B2C6-431B-938B-B7A22FB5427C}" dt="2026-03-24T19:35:16.989" v="4385" actId="21"/>
          <ac:spMkLst>
            <pc:docMk/>
            <pc:sldMk cId="3376356497" sldId="753"/>
            <ac:spMk id="6" creationId="{666537C9-F4BC-7800-8DF7-B8A6738F2EDB}"/>
          </ac:spMkLst>
        </pc:spChg>
        <pc:picChg chg="del">
          <ac:chgData name="Tom Irvine" userId="262373fcfcd015cf" providerId="LiveId" clId="{3C89AC9C-B2C6-431B-938B-B7A22FB5427C}" dt="2026-03-24T18:14:06.555" v="4382" actId="21"/>
          <ac:picMkLst>
            <pc:docMk/>
            <pc:sldMk cId="3376356497" sldId="753"/>
            <ac:picMk id="5" creationId="{1CAAF62A-31CC-C502-7D64-773C9665836A}"/>
          </ac:picMkLst>
        </pc:picChg>
        <pc:picChg chg="del">
          <ac:chgData name="Tom Irvine" userId="262373fcfcd015cf" providerId="LiveId" clId="{3C89AC9C-B2C6-431B-938B-B7A22FB5427C}" dt="2026-03-24T18:13:52.016" v="4381" actId="21"/>
          <ac:picMkLst>
            <pc:docMk/>
            <pc:sldMk cId="3376356497" sldId="753"/>
            <ac:picMk id="7" creationId="{9E5F2463-F09B-3FB7-7592-8D7A83F0F5A0}"/>
          </ac:picMkLst>
        </pc:picChg>
        <pc:picChg chg="add mod">
          <ac:chgData name="Tom Irvine" userId="262373fcfcd015cf" providerId="LiveId" clId="{3C89AC9C-B2C6-431B-938B-B7A22FB5427C}" dt="2026-03-24T20:00:07.821" v="4398" actId="1076"/>
          <ac:picMkLst>
            <pc:docMk/>
            <pc:sldMk cId="3376356497" sldId="753"/>
            <ac:picMk id="9" creationId="{84CD85D4-AEA5-8FEC-AD7C-1463605FEBA1}"/>
          </ac:picMkLst>
        </pc:picChg>
      </pc:sldChg>
      <pc:sldChg chg="addSp modSp add mod">
        <pc:chgData name="Tom Irvine" userId="262373fcfcd015cf" providerId="LiveId" clId="{3C89AC9C-B2C6-431B-938B-B7A22FB5427C}" dt="2026-03-24T19:54:49.167" v="4396" actId="1076"/>
        <pc:sldMkLst>
          <pc:docMk/>
          <pc:sldMk cId="845161283" sldId="754"/>
        </pc:sldMkLst>
        <pc:picChg chg="add mod">
          <ac:chgData name="Tom Irvine" userId="262373fcfcd015cf" providerId="LiveId" clId="{3C89AC9C-B2C6-431B-938B-B7A22FB5427C}" dt="2026-03-24T19:54:49.167" v="4396" actId="1076"/>
          <ac:picMkLst>
            <pc:docMk/>
            <pc:sldMk cId="845161283" sldId="754"/>
            <ac:picMk id="3" creationId="{324354BE-E58A-FA4B-8569-F309783E909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96904-FC42-43DB-9C11-54F786655AD2}" type="datetimeFigureOut">
              <a:rPr lang="en-US" smtClean="0"/>
              <a:pPr/>
              <a:t>3/24/2026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E60C6-2A61-4562-BD48-2D6AD5E3D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5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60C6-2A61-4562-BD48-2D6AD5E3D1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985EE-13C9-0634-75B3-F033E8651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CD4D64C-F219-8DCA-2A3D-10DE0560C2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8699651-5B40-3741-2305-48B6B82AED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37414A0-A125-BA15-CE72-EAEC99FDC2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111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A459B-A009-7602-70AD-7EE93AACC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32B395A3-71A1-36F8-6DA4-19080C4453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21B794E-52A6-3A08-6B5B-3C3574EED0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FB6DA48-9162-44B5-7308-1CAC77302A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246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42625-0E50-07F9-DA86-5124B3898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E7BD8047-C5DD-553E-1347-697B6E062B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8AED569-6979-74B6-1E78-C5A37AB5F5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6DF8903-A654-FCBF-8191-61F901C71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165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2C7A6-2EBE-895A-99CA-F681E0D1E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8E1015A-0B99-036E-3714-0B20BD2F9F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5B2465F-3622-26DB-9F90-94D84F4440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491F2ABD-41DF-54F6-6137-93215E3132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380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32DCE-49E5-F148-41C7-9DC443931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8BD94BE-E82F-9714-9863-3E22C30325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3B25C56-02AB-FD5F-1380-DC68A48A69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14FBE42-F4AE-B659-07D2-2E0016DD0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5572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52C63-CCDA-E9BE-E0E9-D9E4EC634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FDB26C33-CC21-46D3-5463-7ADF3B61C1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E5A381B2-9684-A9A4-C200-6B0B299344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8C738181-462B-487A-1B92-02F0F957CB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804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EBAFD-CDF5-5535-899E-AEF439173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47F5D56C-D086-97DB-F77D-9A491794B3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42C36243-B7AF-0B30-7DC4-F6947C4DD4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843F782D-ED06-C100-4EA3-BBCD57EA81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895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0B2A5-B956-2873-E6D7-765C77566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F5E8F89E-1F87-0F82-AF71-B1B7E5D8EB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AD4D85C-F770-7842-08A9-33254EC2F8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9812BDCD-F041-37B7-D81C-9F4D5710B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5180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B3A50-C948-4794-A448-87EAC83A6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BE57B25-9E53-C824-2D50-789AC98745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C7D8DCBD-308F-C27C-7102-B1D16985FD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C7B65F7-31FB-DE53-7B9D-60DC5E88DE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93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AA586-C775-6534-430E-0B19EEF97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D656BC2-20E4-BA88-78D5-B03FF8D3EB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4B7CA61F-F658-E0A7-4FFA-CCE701E8BB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DBC24D3-41BA-F8E8-6350-F604505FD5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796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040B9-0944-C977-BB90-C05EE8768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D9C651BB-9759-D6B0-0526-F5C3410F5A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3521B04-0FC3-51E5-9B05-D6FA6F9CD8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8743A35-204F-495C-5DEA-D32B656DDC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573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68A91-042F-E45F-204A-37BA2930A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ED78D20-5DDC-0B1F-A427-373BEA60D5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C5AAD02-4C10-8EFF-AD0B-662CBD1D19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4A75C127-19FD-4B05-C4BB-B87390A8C1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499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8FE72-D357-BA88-E0B5-A170C35FC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3FF5830E-3F42-C5FD-CF9B-05FB42917F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E6BCC9D-6B98-4483-927A-9864866379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4947A186-B1BA-C172-3918-94FC3B5791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5043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0019F-D165-0A12-2E71-6E39EC1FF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AB7EBE2-20A8-3551-C6ED-1F0A212D49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EB738422-975A-49BE-A566-3D452E450D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7DF88A0-E1E3-2807-0A8E-E60BEC1B87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3254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0D41C-0C9A-98A8-4CDA-F1B05E0AE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42B38E90-BAC7-5C1F-1DEC-265F3718CE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9B69737-00EA-8856-D1EF-116396DF58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F62E044-61EB-BC1C-F31B-1250ACC716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7844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470FB-647B-ED85-1F12-A995A89F5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5F1D110-3E71-278A-74F2-CE54FCB598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ECB41E5-3BAF-D2BC-2EAA-B69BFEE2E2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CA39D4C5-7A71-18B3-0430-CCDFB66B8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4283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A5C9B-ADF5-AF67-4524-BF72569CD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4CE440A-895E-DCC8-9971-199974BC93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58397D6-D881-B2FA-BDB4-85542C45F3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D42192F6-4992-9D0B-A6C0-E74B2C3623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6298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7671B-53DA-4338-EAE0-1F1FE269F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B6709BE-DE18-1A9C-E125-2D20EE3592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EF32753-182E-6EE1-7E63-6A6D0F76D8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4CA7579-9C94-BA68-2CBB-1077AD2620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5240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E9D22-A1E0-1148-E8BB-87BD8AA16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87863385-45C7-4431-DD20-9317B51387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CECA1CE-6BFE-13CD-7D39-82475B3EDD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95ABC63-0B6A-923A-FA68-9E3C689EB0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3501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689C7-57EE-7036-72D2-F771FA054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D02A639F-C4E7-6DA8-76CB-552396D6A1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3D05CD6-881C-26C4-A736-7A61FBE514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F32C4261-D9DE-1358-D36F-59EF9B7CCD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278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679C6-3A85-1B8E-3BB4-CE25D4BAA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35E32966-91B2-271D-0544-636810CD7F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42603B9-DFD5-B48F-C969-2BAE655385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F95B6EE3-1736-3DFB-6F88-B86F68247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975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F7D3D-35A3-1DA1-685E-122C73BC9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3C624C2-EA31-6C2A-D0D5-E2B673C4A7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7887D04-56AE-4095-0AF5-5411CCE306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EC8FA3BC-E82D-84F3-EE7B-B95DA1BA14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8316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55297-C259-4BD0-0F68-75F2C0691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D7F47743-6EFE-1D5F-65C1-1E1C89F143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5C2A783-CDB7-7DB6-D8CB-A47BDC64D2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44BCD1F7-9E68-3002-5692-67B6070D8E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5902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288BF-8115-7F33-DD05-7C3D3C712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35E5281D-872A-236A-303B-FFE7680B7F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758C807-D7A7-424F-21AB-9798C153F5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D1F05EA-E81C-5EDB-BA7E-FDB516DE20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1952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BB208-7DA1-776C-2A9F-AD253C38E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8E77B6A-BB46-C496-F5A8-DD86D22BBB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E46A8D15-98F0-9565-FEC3-2561927900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F3B0A1C-E406-3BA1-7327-64CD5DB681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30449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067A7-71BA-D992-6E7D-4973820E6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92FF6406-EC93-817B-31C4-3EFF8242CC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F851B38-9ECC-F28F-EA48-D93DAAD5DA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5211A1C-2A27-3E57-C0F1-3F4DDD1799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9100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2EA72-4965-CDC7-A56B-6E2CA23F3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33A2905-CC7B-D953-AEDA-6E79A4448E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46166BAA-B874-241E-0F58-29B75846E8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D134405E-533F-A2E0-C5A6-80F2F1531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3138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84E02-5319-CAC6-4AE0-5EAC29E7A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5A8D771C-39EB-1DCA-D414-0A8DF9C378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C9816ACE-1A6F-E6C2-BF33-25C0AAA67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92174F2-D4AD-F785-F3BA-2638850691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9557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D2CB6-BCD3-C8B2-CE70-AE7145A31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F7E01D85-052F-2709-E7B1-9CB028A8E4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63FCA2B-6D82-ED8C-4C99-6DADCCA776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B107D88-DB1A-450F-007C-D39BCB3219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2941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56B19-C4C7-EBEC-9357-22E79A1A9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40D64AE9-9519-7DB5-EB4B-39DEF9E02A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827303AA-BC1D-EFAB-A105-9D3013FAF5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EC2573C-09D3-4F07-BB93-2DB7D8FE0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5637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23038-B28E-7076-EA0E-BBD463A1A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CAA53B6-6C59-A31B-B764-2D31120E8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4B83C15-7532-17DD-3358-D0F78666BB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A2A9160-8B10-EEF2-A4D8-C80DCADFDF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15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7EF7F-FB65-747C-77D2-ED79E3BCD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F50217B-E226-4A64-69A9-6A03256854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EDD29853-0103-8E5E-A618-5894E7E219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3E73722-ACE6-A895-8730-58CA7AC455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242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D7173-1D1B-836F-8652-333B30E17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E00B719-20D3-3B80-85DE-CB9E3A8F36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2F42E86-4CDB-8FA5-A07D-8DAF970229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C49F2D4-6786-BCE4-43BB-2AF0AAF997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783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9A732-B0CB-0040-0704-F21634EDA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BA7E699-BDA5-A0B1-9D16-D25B5095F0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4233C262-9884-D98D-7EE5-4F96FFE1E4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5EF3FCE-0167-F168-003B-B5C74AE978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986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3FF41-0CC2-8598-CF68-FFB16B0B5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D33467ED-8119-4C05-9CE7-4D1185F3E9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1F0359F-74C0-9D06-5026-0AA07BFBAA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245602B-12F6-FB7C-49ED-944D0AC53C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352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F83BD-7CFE-9F00-52E3-19DD58621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DDFAE19-58DA-6936-E088-74499D6988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8B5425E-852A-FE61-B6F7-044395C0C8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D8E9F717-A144-7187-8A53-256EE4E34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346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0F944-C59B-8287-74C4-CEB5005A3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8CEA30D5-69FC-159C-A760-82F68FDA6E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E29D0-20D6-42A3-8FAC-E707C2342F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2992B75-4B1E-FE7D-1006-9ED26A280A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E0238101-AB44-74BB-8A3B-994BA8D9A2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38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248400" y="618309"/>
            <a:ext cx="2144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Vibrationdata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143000"/>
            <a:ext cx="815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20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A0D6-F7DA-477A-9F33-2A99A73AE9F2}" type="datetime1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9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8414-C7DA-4A20-BA83-378325457251}" type="datetime1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0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B1DB-BFE6-417A-9527-F12AB64AEF19}" type="datetime1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73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7F17-1707-40C1-8FD0-66E15FCC425C}" type="datetime1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5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B78A-F45E-48A4-B637-73FE7D73D083}" type="datetime1">
              <a:rPr lang="en-US" smtClean="0"/>
              <a:pPr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2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78EE-90CE-41ED-B614-010AB857BACA}" type="datetime1">
              <a:rPr lang="en-US" smtClean="0"/>
              <a:pPr/>
              <a:t>3/24/2026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5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8EC8-265A-430B-88BB-81A15A759DA4}" type="datetime1">
              <a:rPr lang="en-US" smtClean="0"/>
              <a:pPr/>
              <a:t>3/24/2026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0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5D47-54B1-4232-9C0A-F58863ADCDAB}" type="datetime1">
              <a:rPr lang="en-US" smtClean="0"/>
              <a:pPr/>
              <a:t>3/24/2026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77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2047-296F-4344-AB8F-1E7C9CC852D9}" type="datetime1">
              <a:rPr lang="en-US" smtClean="0"/>
              <a:pPr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05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B628-9958-4832-BAA0-3578FE88725F}" type="datetime1">
              <a:rPr lang="en-US" smtClean="0"/>
              <a:pPr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7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89764-537F-4C54-83BE-B754A5236A51}" type="datetime1">
              <a:rPr lang="en-US" smtClean="0"/>
              <a:pPr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6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crete.org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isc.org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sc.org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fsei.org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1143000" y="2057400"/>
            <a:ext cx="6350000" cy="2773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400" b="1" dirty="0">
                <a:solidFill>
                  <a:srgbClr val="006699"/>
                </a:solidFill>
              </a:rPr>
              <a:t>ASCE 7-22 Ch 14</a:t>
            </a:r>
            <a:br>
              <a:rPr lang="en-US" sz="2400" b="1" dirty="0">
                <a:solidFill>
                  <a:srgbClr val="006699"/>
                </a:solidFill>
              </a:rPr>
            </a:br>
            <a:r>
              <a:rPr lang="en-US" sz="2400" b="1" dirty="0">
                <a:solidFill>
                  <a:srgbClr val="006699"/>
                </a:solidFill>
              </a:rPr>
              <a:t>Material-Specific Seismic Design</a:t>
            </a:r>
            <a:endParaRPr lang="en-US" sz="2400" b="1" dirty="0">
              <a:solidFill>
                <a:srgbClr val="006699"/>
              </a:solidFill>
              <a:cs typeface="Arial" pitchFamily="34" charset="0"/>
            </a:endParaRPr>
          </a:p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buFont typeface="Monotype Sorts" pitchFamily="2" charset="2"/>
              <a:buNone/>
              <a:defRPr/>
            </a:pPr>
            <a:endParaRPr lang="en-US" sz="27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buFont typeface="Monotype Sorts" pitchFamily="2" charset="2"/>
              <a:buNone/>
              <a:defRPr/>
            </a:pPr>
            <a:r>
              <a:rPr lang="en-US" sz="1600" b="1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By Tom Irvine</a:t>
            </a:r>
          </a:p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buFont typeface="Monotype Sorts" pitchFamily="2" charset="2"/>
              <a:buNone/>
              <a:defRPr/>
            </a:pPr>
            <a:endParaRPr lang="en-US" sz="18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Monotype Sorts" pitchFamily="2" charset="2"/>
              <a:buNone/>
              <a:defRPr/>
            </a:pPr>
            <a:endParaRPr lang="en-US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  <a:p>
            <a:pPr>
              <a:buFont typeface="Monotype Sorts" pitchFamily="2" charset="2"/>
              <a:buNone/>
              <a:defRPr/>
            </a:pPr>
            <a:endParaRPr lang="en-US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4415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7189A-1F7E-007F-E5D6-896C62450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2E1A4574-E110-B37E-DF14-33C3EE8E2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10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3F3D4B-6978-41D9-12D2-E44414C8AAF2}"/>
              </a:ext>
            </a:extLst>
          </p:cNvPr>
          <p:cNvSpPr/>
          <p:nvPr/>
        </p:nvSpPr>
        <p:spPr>
          <a:xfrm>
            <a:off x="457200" y="351252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006699"/>
                </a:solidFill>
              </a:rPr>
              <a:t>Amplified Seismic Load &amp; Overstrength</a:t>
            </a:r>
            <a:endParaRPr lang="en-US" sz="2000" b="1" dirty="0">
              <a:solidFill>
                <a:srgbClr val="006699"/>
              </a:solidFill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6384C5-C737-44AE-6CAD-59F3652C2E2C}"/>
                  </a:ext>
                </a:extLst>
              </p:cNvPr>
              <p:cNvSpPr txBox="1"/>
              <p:nvPr/>
            </p:nvSpPr>
            <p:spPr>
              <a:xfrm>
                <a:off x="457200" y="913214"/>
                <a:ext cx="3886200" cy="5413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  <a:buClr>
                    <a:srgbClr val="006699"/>
                  </a:buClr>
                  <a:buSzPct val="80000"/>
                </a:pPr>
                <a:endParaRPr lang="en-US" sz="1220" dirty="0"/>
              </a:p>
              <a:p>
                <a:pPr marL="285750" indent="-285750">
                  <a:spcBef>
                    <a:spcPts val="300"/>
                  </a:spcBef>
                  <a:spcAft>
                    <a:spcPts val="3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20" dirty="0"/>
                  <a:t>Amplified seismic effects for design</a:t>
                </a:r>
              </a:p>
              <a:p>
                <a:pPr marL="285750" indent="-285750">
                  <a:spcBef>
                    <a:spcPts val="300"/>
                  </a:spcBef>
                  <a:spcAft>
                    <a:spcPts val="3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20" dirty="0"/>
                  <a:t>Combines lateral and vertical loads</a:t>
                </a:r>
              </a:p>
              <a:p>
                <a:pPr marL="285750" indent="-285750">
                  <a:spcBef>
                    <a:spcPts val="300"/>
                  </a:spcBef>
                  <a:spcAft>
                    <a:spcPts val="3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20" dirty="0"/>
                  <a:t>The amplified seismic load effect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2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2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22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220" dirty="0"/>
                  <a:t> is</a:t>
                </a:r>
              </a:p>
              <a:p>
                <a:pPr marL="285750" indent="-285750">
                  <a:spcBef>
                    <a:spcPts val="300"/>
                  </a:spcBef>
                  <a:spcAft>
                    <a:spcPts val="3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220" dirty="0"/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  <a:buClr>
                    <a:srgbClr val="0066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220"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  <m:sSub>
                        <m:sSubPr>
                          <m:ctrlPr>
                            <a:rPr lang="en-US" sz="122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2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22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22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2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22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122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122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2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220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1220">
                          <a:latin typeface="Cambria Math" panose="02040503050406030204" pitchFamily="18" charset="0"/>
                        </a:rPr>
                        <m:t>±0.2</m:t>
                      </m:r>
                      <m:sSub>
                        <m:sSubPr>
                          <m:ctrlPr>
                            <a:rPr lang="en-US" sz="122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2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220" i="1">
                              <a:latin typeface="Cambria Math" panose="02040503050406030204" pitchFamily="18" charset="0"/>
                            </a:rPr>
                            <m:t>𝐷𝑆</m:t>
                          </m:r>
                        </m:sub>
                      </m:sSub>
                      <m:r>
                        <a:rPr lang="en-US" sz="1220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1220" dirty="0"/>
              </a:p>
              <a:p>
                <a:pPr marL="285750" indent="-285750">
                  <a:spcBef>
                    <a:spcPts val="300"/>
                  </a:spcBef>
                  <a:spcAft>
                    <a:spcPts val="3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220" dirty="0"/>
              </a:p>
              <a:p>
                <a:pPr lvl="1">
                  <a:spcBef>
                    <a:spcPts val="300"/>
                  </a:spcBef>
                  <a:spcAft>
                    <a:spcPts val="300"/>
                  </a:spcAft>
                  <a:buClr>
                    <a:srgbClr val="006699"/>
                  </a:buClr>
                  <a:buSzPct val="8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2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2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22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22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22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sz="1220" dirty="0"/>
                  <a:t>verstrength factor (system-dependent)</a:t>
                </a:r>
              </a:p>
              <a:p>
                <a:pPr lvl="1">
                  <a:spcBef>
                    <a:spcPts val="300"/>
                  </a:spcBef>
                  <a:spcAft>
                    <a:spcPts val="300"/>
                  </a:spcAft>
                  <a:buClr>
                    <a:srgbClr val="006699"/>
                  </a:buClr>
                  <a:buSzPct val="8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2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2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22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122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22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1220" dirty="0"/>
                  <a:t>eismic force from analysis (ELF or MRSA)</a:t>
                </a:r>
              </a:p>
              <a:p>
                <a:pPr lvl="1">
                  <a:spcBef>
                    <a:spcPts val="300"/>
                  </a:spcBef>
                  <a:spcAft>
                    <a:spcPts val="300"/>
                  </a:spcAft>
                  <a:buClr>
                    <a:srgbClr val="006699"/>
                  </a:buClr>
                  <a:buSzPct val="8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2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2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220" i="1"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r>
                      <a:rPr lang="en-US" sz="122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220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 sz="1220" dirty="0"/>
                  <a:t>esign spectral acceleration (short period)</a:t>
                </a:r>
              </a:p>
              <a:p>
                <a:pPr lvl="1">
                  <a:spcBef>
                    <a:spcPts val="300"/>
                  </a:spcBef>
                  <a:spcAft>
                    <a:spcPts val="300"/>
                  </a:spcAft>
                  <a:buClr>
                    <a:srgbClr val="006699"/>
                  </a:buClr>
                  <a:buSzPct val="80000"/>
                </a:pPr>
                <a14:m>
                  <m:oMath xmlns:m="http://schemas.openxmlformats.org/officeDocument/2006/math">
                    <m:r>
                      <a:rPr lang="en-US" sz="122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220" dirty="0"/>
                  <a:t> = Dead load </a:t>
                </a:r>
              </a:p>
              <a:p>
                <a:pPr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</a:pPr>
                <a:endParaRPr lang="en-US" sz="1400" b="1" dirty="0"/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20" dirty="0"/>
                  <a:t>When This Equation is Used</a:t>
                </a:r>
              </a:p>
              <a:p>
                <a:pPr marL="742950" lvl="1" indent="-285750">
                  <a:spcBef>
                    <a:spcPts val="400"/>
                  </a:spcBef>
                  <a:spcAft>
                    <a:spcPts val="3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20" dirty="0"/>
                  <a:t>Anchorage of components and equipment </a:t>
                </a:r>
              </a:p>
              <a:p>
                <a:pPr marL="742950" lvl="1" indent="-285750">
                  <a:spcBef>
                    <a:spcPts val="400"/>
                  </a:spcBef>
                  <a:spcAft>
                    <a:spcPts val="3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20" dirty="0"/>
                  <a:t>Collector / drag strut design </a:t>
                </a:r>
              </a:p>
              <a:p>
                <a:pPr marL="742950" lvl="1" indent="-285750">
                  <a:spcBef>
                    <a:spcPts val="400"/>
                  </a:spcBef>
                  <a:spcAft>
                    <a:spcPts val="3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20" dirty="0"/>
                  <a:t>Connections between structural elements </a:t>
                </a:r>
              </a:p>
              <a:p>
                <a:pPr marL="742950" lvl="1" indent="-285750">
                  <a:spcBef>
                    <a:spcPts val="400"/>
                  </a:spcBef>
                  <a:spcAft>
                    <a:spcPts val="3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20" dirty="0"/>
                  <a:t>Discontinuous load paths </a:t>
                </a:r>
              </a:p>
              <a:p>
                <a:pPr marL="742950" lvl="1" indent="-285750">
                  <a:spcBef>
                    <a:spcPts val="400"/>
                  </a:spcBef>
                  <a:spcAft>
                    <a:spcPts val="3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20" dirty="0"/>
                  <a:t>Non-ductile or brittle elements</a:t>
                </a:r>
              </a:p>
              <a:p>
                <a:pPr marL="285750" indent="-285750">
                  <a:spcBef>
                    <a:spcPts val="300"/>
                  </a:spcBef>
                  <a:spcAft>
                    <a:spcPts val="3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220" dirty="0"/>
              </a:p>
              <a:p>
                <a:pPr marL="285750" indent="-285750">
                  <a:spcBef>
                    <a:spcPts val="300"/>
                  </a:spcBef>
                  <a:spcAft>
                    <a:spcPts val="3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22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6384C5-C737-44AE-6CAD-59F3652C2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13214"/>
                <a:ext cx="3886200" cy="54137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837450-9144-1C38-374C-A554E553E122}"/>
              </a:ext>
            </a:extLst>
          </p:cNvPr>
          <p:cNvCxnSpPr>
            <a:cxnSpLocks/>
          </p:cNvCxnSpPr>
          <p:nvPr/>
        </p:nvCxnSpPr>
        <p:spPr>
          <a:xfrm>
            <a:off x="4606047" y="956916"/>
            <a:ext cx="0" cy="5520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648133-A294-CDC3-FD12-3793151BC8A2}"/>
                  </a:ext>
                </a:extLst>
              </p:cNvPr>
              <p:cNvSpPr txBox="1"/>
              <p:nvPr/>
            </p:nvSpPr>
            <p:spPr>
              <a:xfrm>
                <a:off x="4800598" y="764332"/>
                <a:ext cx="3886200" cy="3226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b="1" dirty="0"/>
              </a:p>
              <a:p>
                <a:pPr marL="285750" indent="-285750">
                  <a:spcBef>
                    <a:spcPts val="400"/>
                  </a:spcBef>
                  <a:spcAft>
                    <a:spcPts val="12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2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2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22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122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2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22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1220" dirty="0"/>
                  <a:t> ≈ Expected peak force during yielding</a:t>
                </a:r>
                <a:endParaRPr lang="en-US" sz="1400" b="1" dirty="0"/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220">
                        <a:latin typeface="Cambria Math" panose="02040503050406030204" pitchFamily="18" charset="0"/>
                      </a:rPr>
                      <m:t>0.2</m:t>
                    </m:r>
                    <m:sSub>
                      <m:sSubPr>
                        <m:ctrlPr>
                          <a:rPr lang="en-US" sz="122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2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220" i="1"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r>
                      <a:rPr lang="en-US" sz="122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400" dirty="0"/>
                  <a:t>  </a:t>
                </a:r>
                <a:r>
                  <a:rPr lang="en-US" sz="1220" dirty="0"/>
                  <a:t>represents vertical ground motion effect on dead load</a:t>
                </a:r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220" dirty="0"/>
              </a:p>
              <a:p>
                <a:pPr marL="285750" indent="-285750">
                  <a:spcBef>
                    <a:spcPts val="600"/>
                  </a:spcBef>
                  <a:spcAft>
                    <a:spcPts val="3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20" dirty="0"/>
                  <a:t>Why the sign can be positive or negative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3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20" dirty="0"/>
                  <a:t>During an earthquake, vertical acceleration can go: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3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20" dirty="0"/>
                  <a:t>Upward → reduces effective gravity load </a:t>
                </a:r>
              </a:p>
              <a:p>
                <a:pPr marL="742950" lvl="1" indent="-285750">
                  <a:spcBef>
                    <a:spcPts val="600"/>
                  </a:spcBef>
                  <a:spcAft>
                    <a:spcPts val="3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20" dirty="0"/>
                  <a:t>Downward → increases effective gravity load</a:t>
                </a:r>
              </a:p>
              <a:p>
                <a:pPr marL="285750" indent="-285750">
                  <a:spcBef>
                    <a:spcPts val="400"/>
                  </a:spcBef>
                  <a:spcAft>
                    <a:spcPts val="4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220" dirty="0"/>
              </a:p>
              <a:p>
                <a:pPr marL="285750" indent="-285750">
                  <a:spcBef>
                    <a:spcPts val="300"/>
                  </a:spcBef>
                  <a:spcAft>
                    <a:spcPts val="3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22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648133-A294-CDC3-FD12-3793151BC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598" y="764332"/>
                <a:ext cx="3886200" cy="32260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FFFD26A2-22E2-C899-DEB1-84F6084F54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7589916"/>
                  </p:ext>
                </p:extLst>
              </p:nvPr>
            </p:nvGraphicFramePr>
            <p:xfrm>
              <a:off x="4953001" y="4422513"/>
              <a:ext cx="3733797" cy="129394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12708">
                      <a:extLst>
                        <a:ext uri="{9D8B030D-6E8A-4147-A177-3AD203B41FA5}">
                          <a16:colId xmlns:a16="http://schemas.microsoft.com/office/drawing/2014/main" val="1154112558"/>
                        </a:ext>
                      </a:extLst>
                    </a:gridCol>
                    <a:gridCol w="1449491">
                      <a:extLst>
                        <a:ext uri="{9D8B030D-6E8A-4147-A177-3AD203B41FA5}">
                          <a16:colId xmlns:a16="http://schemas.microsoft.com/office/drawing/2014/main" val="481047136"/>
                        </a:ext>
                      </a:extLst>
                    </a:gridCol>
                    <a:gridCol w="1371598">
                      <a:extLst>
                        <a:ext uri="{9D8B030D-6E8A-4147-A177-3AD203B41FA5}">
                          <a16:colId xmlns:a16="http://schemas.microsoft.com/office/drawing/2014/main" val="1014322929"/>
                        </a:ext>
                      </a:extLst>
                    </a:gridCol>
                  </a:tblGrid>
                  <a:tr h="243257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100" u="none" strike="noStrike" dirty="0">
                              <a:effectLst/>
                            </a:rPr>
                            <a:t>Case</a:t>
                          </a:r>
                          <a:endParaRPr lang="en-US" sz="11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100" u="none" strike="noStrike">
                              <a:effectLst/>
                            </a:rPr>
                            <a:t>Physical Meaning</a:t>
                          </a:r>
                          <a:endParaRPr lang="en-US" sz="1100" b="1" i="0" u="none" strike="noStrike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100" u="none" strike="noStrike">
                              <a:effectLst/>
                            </a:rPr>
                            <a:t>Typical Concern</a:t>
                          </a:r>
                          <a:endParaRPr lang="en-US" sz="1100" b="1" i="0" u="none" strike="noStrike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22903003"/>
                      </a:ext>
                    </a:extLst>
                  </a:tr>
                  <a:tr h="36488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u="none" strike="noStrike" dirty="0">
                              <a:effectLst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r>
                                <a:rPr lang="en-US" sz="1100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𝐷𝑆</m:t>
                                  </m:r>
                                </m:sub>
                              </m:s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endParaRPr lang="en-US" sz="11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100" u="none" strike="noStrike">
                              <a:effectLst/>
                            </a:rPr>
                            <a:t>Heavier structure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100" u="none" strike="noStrike">
                              <a:effectLst/>
                            </a:rPr>
                            <a:t>Strength, compression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3674616"/>
                      </a:ext>
                    </a:extLst>
                  </a:tr>
                  <a:tr h="60814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u="none" strike="noStrike" dirty="0">
                              <a:effectLst/>
                            </a:rPr>
                            <a:t>−</a:t>
                          </a:r>
                          <a14:m>
                            <m:oMath xmlns:m="http://schemas.openxmlformats.org/officeDocument/2006/math">
                              <m:r>
                                <a:rPr lang="en-US" sz="1100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𝐷𝑆</m:t>
                                  </m:r>
                                </m:sub>
                              </m:s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endParaRPr lang="en-US" sz="11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100" u="none" strike="noStrike" dirty="0">
                              <a:effectLst/>
                            </a:rPr>
                            <a:t>Lighter structure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100" u="none" strike="noStrike" dirty="0">
                              <a:effectLst/>
                            </a:rPr>
                            <a:t>Uplift, overturning, anchorage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756073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FFFD26A2-22E2-C899-DEB1-84F6084F54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7589916"/>
                  </p:ext>
                </p:extLst>
              </p:nvPr>
            </p:nvGraphicFramePr>
            <p:xfrm>
              <a:off x="4953001" y="4422513"/>
              <a:ext cx="3733797" cy="129394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12708">
                      <a:extLst>
                        <a:ext uri="{9D8B030D-6E8A-4147-A177-3AD203B41FA5}">
                          <a16:colId xmlns:a16="http://schemas.microsoft.com/office/drawing/2014/main" val="1154112558"/>
                        </a:ext>
                      </a:extLst>
                    </a:gridCol>
                    <a:gridCol w="1449491">
                      <a:extLst>
                        <a:ext uri="{9D8B030D-6E8A-4147-A177-3AD203B41FA5}">
                          <a16:colId xmlns:a16="http://schemas.microsoft.com/office/drawing/2014/main" val="481047136"/>
                        </a:ext>
                      </a:extLst>
                    </a:gridCol>
                    <a:gridCol w="1371598">
                      <a:extLst>
                        <a:ext uri="{9D8B030D-6E8A-4147-A177-3AD203B41FA5}">
                          <a16:colId xmlns:a16="http://schemas.microsoft.com/office/drawing/2014/main" val="1014322929"/>
                        </a:ext>
                      </a:extLst>
                    </a:gridCol>
                  </a:tblGrid>
                  <a:tr h="259080"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100" u="none" strike="noStrike" dirty="0">
                              <a:effectLst/>
                            </a:rPr>
                            <a:t>Case</a:t>
                          </a:r>
                          <a:endParaRPr lang="en-US" sz="11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100" u="none" strike="noStrike">
                              <a:effectLst/>
                            </a:rPr>
                            <a:t>Physical Meaning</a:t>
                          </a:r>
                          <a:endParaRPr lang="en-US" sz="1100" b="1" i="0" u="none" strike="noStrike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100" u="none" strike="noStrike">
                              <a:effectLst/>
                            </a:rPr>
                            <a:t>Typical Concern</a:t>
                          </a:r>
                          <a:endParaRPr lang="en-US" sz="1100" b="1" i="0" u="none" strike="noStrike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22903003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67" t="-62857" r="-310667" b="-14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100" u="none" strike="noStrike">
                              <a:effectLst/>
                            </a:rPr>
                            <a:t>Heavier structure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100" u="none" strike="noStrike">
                              <a:effectLst/>
                            </a:rPr>
                            <a:t>Strength, compression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3674616"/>
                      </a:ext>
                    </a:extLst>
                  </a:tr>
                  <a:tr h="6081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67" t="-114000" r="-310667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100" u="none" strike="noStrike" dirty="0">
                              <a:effectLst/>
                            </a:rPr>
                            <a:t>Lighter structure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buNone/>
                          </a:pPr>
                          <a:r>
                            <a:rPr lang="en-US" sz="1100" u="none" strike="noStrike" dirty="0">
                              <a:effectLst/>
                            </a:rPr>
                            <a:t>Uplift, overturning, anchorage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756073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47498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7D374-327A-86DA-4636-04F9DBB45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A5893958-0FED-3474-1B91-508C5BD8D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11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95DDE6-9542-69BE-E19C-03CB5F181C19}"/>
              </a:ext>
            </a:extLst>
          </p:cNvPr>
          <p:cNvSpPr/>
          <p:nvPr/>
        </p:nvSpPr>
        <p:spPr>
          <a:xfrm>
            <a:off x="457200" y="351252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006699"/>
                </a:solidFill>
                <a:cs typeface="Arial" pitchFamily="34" charset="0"/>
              </a:rPr>
              <a:t>Load Amplification Notes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7EFC18-81B3-6C08-BF3C-FB725CF2A331}"/>
                  </a:ext>
                </a:extLst>
              </p:cNvPr>
              <p:cNvSpPr txBox="1"/>
              <p:nvPr/>
            </p:nvSpPr>
            <p:spPr>
              <a:xfrm>
                <a:off x="609600" y="914400"/>
                <a:ext cx="6656773" cy="3837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300"/>
                  </a:spcBef>
                  <a:spcAft>
                    <a:spcPts val="3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220" dirty="0"/>
              </a:p>
              <a:p>
                <a:pPr marL="285750" indent="-285750">
                  <a:spcBef>
                    <a:spcPts val="300"/>
                  </a:spcBef>
                  <a:spcAft>
                    <a:spcPts val="3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20" dirty="0"/>
                  <a:t>Design Implication</a:t>
                </a:r>
              </a:p>
              <a:p>
                <a:pPr marL="285750" indent="-285750">
                  <a:spcBef>
                    <a:spcPts val="300"/>
                  </a:spcBef>
                  <a:spcAft>
                    <a:spcPts val="3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20" dirty="0"/>
                  <a:t>Ductile elements → designed for reduced forces (use </a:t>
                </a:r>
                <a:r>
                  <a:rPr lang="en-US" sz="122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 </a:t>
                </a:r>
                <a:r>
                  <a:rPr lang="en-US" sz="1220" dirty="0"/>
                  <a:t>) </a:t>
                </a:r>
              </a:p>
              <a:p>
                <a:pPr marL="285750" indent="-285750">
                  <a:spcBef>
                    <a:spcPts val="300"/>
                  </a:spcBef>
                  <a:spcAft>
                    <a:spcPts val="3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20" dirty="0"/>
                  <a:t>Brittle/critical elements → designed for amplified forces (use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4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/>
                  <a:t>)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  <a:buClr>
                    <a:srgbClr val="006699"/>
                  </a:buClr>
                  <a:buSzPct val="80000"/>
                </a:pPr>
                <a:endParaRPr lang="en-US" sz="1400" dirty="0"/>
              </a:p>
              <a:p>
                <a:pPr marL="285750" indent="-285750">
                  <a:spcBef>
                    <a:spcPts val="300"/>
                  </a:spcBef>
                  <a:spcAft>
                    <a:spcPts val="3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20" dirty="0"/>
                  <a:t>Even though we design using</a:t>
                </a:r>
                <a:r>
                  <a:rPr lang="en-US" sz="1400" dirty="0"/>
                  <a:t>:</a:t>
                </a:r>
              </a:p>
              <a:p>
                <a:pPr marL="285750" indent="-285750">
                  <a:spcBef>
                    <a:spcPts val="300"/>
                  </a:spcBef>
                  <a:spcAft>
                    <a:spcPts val="3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lvl="1">
                  <a:spcBef>
                    <a:spcPts val="300"/>
                  </a:spcBef>
                  <a:spcAft>
                    <a:spcPts val="300"/>
                  </a:spcAft>
                  <a:buClr>
                    <a:srgbClr val="0066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𝐷𝑆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1400" dirty="0"/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  <a:buClr>
                    <a:srgbClr val="006699"/>
                  </a:buClr>
                  <a:buSzPct val="80000"/>
                </a:pPr>
                <a:endParaRPr lang="en-US" sz="1400" dirty="0"/>
              </a:p>
              <a:p>
                <a:pPr marL="285750" indent="-285750">
                  <a:spcBef>
                    <a:spcPts val="300"/>
                  </a:spcBef>
                  <a:spcAft>
                    <a:spcPts val="3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20" dirty="0"/>
                  <a:t>The structure can actually develop:</a:t>
                </a:r>
              </a:p>
              <a:p>
                <a:pPr marL="285750" indent="-285750">
                  <a:spcBef>
                    <a:spcPts val="300"/>
                  </a:spcBef>
                  <a:spcAft>
                    <a:spcPts val="300"/>
                  </a:spcAft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220" dirty="0"/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  <a:buClr>
                    <a:srgbClr val="0066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2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2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220" b="0" i="1" smtClean="0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</m:sub>
                      </m:sSub>
                      <m:sSub>
                        <m:sSubPr>
                          <m:ctrlPr>
                            <a:rPr lang="en-US" sz="122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2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122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122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122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2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220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1220" dirty="0"/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  <a:buClr>
                    <a:srgbClr val="006699"/>
                  </a:buClr>
                  <a:buSzPct val="80000"/>
                </a:pPr>
                <a:endParaRPr lang="en-US" sz="1220" dirty="0"/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  <a:buClr>
                    <a:srgbClr val="006699"/>
                  </a:buClr>
                  <a:buSzPct val="80000"/>
                </a:pPr>
                <a:endParaRPr lang="en-US" sz="122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7EFC18-81B3-6C08-BF3C-FB725CF2A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914400"/>
                <a:ext cx="6656773" cy="38379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2225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819AA-684A-189B-5C4B-5456371C2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2D73CB57-46C6-B4AC-E031-886161D21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12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CD85D4-AEA5-8FEC-AD7C-1463605FE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54" y="609600"/>
            <a:ext cx="8811292" cy="513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56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7953A-F816-C2A5-E23C-DB299B9FE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6759DA4F-3112-906C-1DD0-5F3BA6FDA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13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4354BE-E58A-FA4B-8569-F309783E9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26" y="658425"/>
            <a:ext cx="8638548" cy="517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61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6904B-70AD-CD07-AD81-E92617DFA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27F55F24-F2DF-B375-B80A-247B617C2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14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B651CB-AB3E-80F6-43B6-F180026FECAF}"/>
              </a:ext>
            </a:extLst>
          </p:cNvPr>
          <p:cNvSpPr/>
          <p:nvPr/>
        </p:nvSpPr>
        <p:spPr>
          <a:xfrm>
            <a:off x="457200" y="351252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006699"/>
                </a:solidFill>
                <a:cs typeface="Arial" pitchFamily="34" charset="0"/>
              </a:rPr>
              <a:t>Definitions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22E7BC-4DF2-D2CB-E049-1555C5DBC765}"/>
              </a:ext>
            </a:extLst>
          </p:cNvPr>
          <p:cNvSpPr txBox="1"/>
          <p:nvPr/>
        </p:nvSpPr>
        <p:spPr>
          <a:xfrm>
            <a:off x="381000" y="914400"/>
            <a:ext cx="6656773" cy="506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50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Connection detailing (MOST important)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Weld size and quality 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Bolt configuration 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Continuity plates, doubler plates 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Prequalified connection type 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</a:pPr>
            <a:endParaRPr lang="en-US" sz="1250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Ductility capacity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How much plastic rotation the connection can sustain 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Typical expectations: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</a:pPr>
            <a:r>
              <a:rPr lang="en-US" sz="1250" dirty="0"/>
              <a:t>OMF → minimal ductility  </a:t>
            </a:r>
            <a:br>
              <a:rPr lang="en-US" sz="1250" dirty="0"/>
            </a:br>
            <a:r>
              <a:rPr lang="en-US" sz="1250" dirty="0"/>
              <a:t>IMF → moderate ductility  </a:t>
            </a:r>
            <a:br>
              <a:rPr lang="en-US" sz="1250" dirty="0"/>
            </a:br>
            <a:r>
              <a:rPr lang="en-US" sz="1250" dirty="0"/>
              <a:t>SMF → high ductility (large rotations)</a:t>
            </a:r>
            <a:br>
              <a:rPr lang="en-US" sz="1250" dirty="0"/>
            </a:br>
            <a:endParaRPr lang="en-US" sz="1250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Design philosophy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Where yielding occurs (beam vs column vs connection) 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Strong-column / weak-beam enforcement 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Overstrength considerations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48716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F48EA-AA1C-91EA-5F9E-77FEB8CD1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58E82E89-1B72-E217-F8B2-A7079C927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15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89BD78-1436-7078-D317-16979A29BE39}"/>
              </a:ext>
            </a:extLst>
          </p:cNvPr>
          <p:cNvSpPr/>
          <p:nvPr/>
        </p:nvSpPr>
        <p:spPr>
          <a:xfrm>
            <a:off x="457200" y="351252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006699"/>
                </a:solidFill>
              </a:rPr>
              <a:t>Steel Moment Frames (SMF / IMF / OMF)</a:t>
            </a:r>
            <a:endParaRPr lang="en-US" sz="2000" b="1" dirty="0">
              <a:solidFill>
                <a:srgbClr val="006699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319002-DAF9-514E-A9F6-7CB26AE02507}"/>
              </a:ext>
            </a:extLst>
          </p:cNvPr>
          <p:cNvSpPr txBox="1"/>
          <p:nvPr/>
        </p:nvSpPr>
        <p:spPr>
          <a:xfrm>
            <a:off x="838200" y="1078356"/>
            <a:ext cx="6656773" cy="470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80000"/>
            </a:pPr>
            <a:endParaRPr lang="en-US" sz="13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Ordinary OMF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50" dirty="0"/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No special seismic detailing requirements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Standard AISC 360 design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Not intended for significant inelastic behavior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5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Intermediate IMF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50" dirty="0"/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Moderate detailing requirements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Some limits on member proportions and connections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Limited plastic rotation capacity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5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Special SMF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50" dirty="0"/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Extensive seismic detailing per AISC 341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Strong-column / weak-beam enforced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Strict limits on width-thickness ratios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Lateral bracing and panel zone requirements</a:t>
            </a:r>
          </a:p>
        </p:txBody>
      </p:sp>
    </p:spTree>
    <p:extLst>
      <p:ext uri="{BB962C8B-B14F-4D97-AF65-F5344CB8AC3E}">
        <p14:creationId xmlns:p14="http://schemas.microsoft.com/office/powerpoint/2010/main" val="3496256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5BF9B-F69B-84BA-9DC4-AEAE4C52A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A6B3DC23-2CBB-A605-C0FC-5D2E5B85A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16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75A26D-F63A-3477-9E77-AFCECDB5BC3D}"/>
              </a:ext>
            </a:extLst>
          </p:cNvPr>
          <p:cNvSpPr/>
          <p:nvPr/>
        </p:nvSpPr>
        <p:spPr>
          <a:xfrm>
            <a:off x="457200" y="351252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006699"/>
                </a:solidFill>
              </a:rPr>
              <a:t>Seismic Connection Details</a:t>
            </a:r>
            <a:endParaRPr lang="en-US" sz="2000" b="1" dirty="0">
              <a:solidFill>
                <a:srgbClr val="006699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7E9A0B-C3DD-4A42-D683-C66FD6AC9E60}"/>
              </a:ext>
            </a:extLst>
          </p:cNvPr>
          <p:cNvSpPr txBox="1"/>
          <p:nvPr/>
        </p:nvSpPr>
        <p:spPr>
          <a:xfrm>
            <a:off x="1143000" y="5871602"/>
            <a:ext cx="6656773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80000"/>
            </a:pPr>
            <a:endParaRPr lang="en-US" sz="13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00" dirty="0"/>
              <a:t>https://www.wbdg.org/resources/hazard-specific-building-resilience-considerations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43AB4-CDBC-5923-6E4A-680CBD9A6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881" y="1190464"/>
            <a:ext cx="4114286" cy="1085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C34D5A-1F2C-F9E0-C4E4-D83A17C8B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119" y="3451934"/>
            <a:ext cx="4019048" cy="1371429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83B19A2-B9F7-6A96-2F09-667B2473D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646752"/>
              </p:ext>
            </p:extLst>
          </p:nvPr>
        </p:nvGraphicFramePr>
        <p:xfrm>
          <a:off x="1433053" y="2461102"/>
          <a:ext cx="4281947" cy="640080"/>
        </p:xfrm>
        <a:graphic>
          <a:graphicData uri="http://schemas.openxmlformats.org/drawingml/2006/table">
            <a:tbl>
              <a:tblPr/>
              <a:tblGrid>
                <a:gridCol w="1043629">
                  <a:extLst>
                    <a:ext uri="{9D8B030D-6E8A-4147-A177-3AD203B41FA5}">
                      <a16:colId xmlns:a16="http://schemas.microsoft.com/office/drawing/2014/main" val="4010098615"/>
                    </a:ext>
                  </a:extLst>
                </a:gridCol>
                <a:gridCol w="1525120">
                  <a:extLst>
                    <a:ext uri="{9D8B030D-6E8A-4147-A177-3AD203B41FA5}">
                      <a16:colId xmlns:a16="http://schemas.microsoft.com/office/drawing/2014/main" val="2347237934"/>
                    </a:ext>
                  </a:extLst>
                </a:gridCol>
                <a:gridCol w="1713198">
                  <a:extLst>
                    <a:ext uri="{9D8B030D-6E8A-4147-A177-3AD203B41FA5}">
                      <a16:colId xmlns:a16="http://schemas.microsoft.com/office/drawing/2014/main" val="1820677022"/>
                    </a:ext>
                  </a:extLst>
                </a:gridCol>
              </a:tblGrid>
              <a:tr h="37272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0" dirty="0"/>
                        <a:t>Welded Flange (OMF)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0" dirty="0"/>
                        <a:t>Welded Flange </a:t>
                      </a:r>
                      <a:br>
                        <a:rPr lang="en-US" sz="1200" b="0" dirty="0"/>
                      </a:br>
                      <a:r>
                        <a:rPr lang="en-US" sz="1200" b="0" dirty="0"/>
                        <a:t>Plate</a:t>
                      </a:r>
                    </a:p>
                    <a:p>
                      <a:pPr algn="ctr">
                        <a:buNone/>
                      </a:pPr>
                      <a:r>
                        <a:rPr lang="en-US" sz="1200" b="0" dirty="0"/>
                        <a:t>(OMF, IMF, SMF)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0" dirty="0"/>
                        <a:t>Free Flange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(OMF, IMF, SMF)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4556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DD88563-08DD-BFE2-A204-172B6663E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136932"/>
              </p:ext>
            </p:extLst>
          </p:nvPr>
        </p:nvGraphicFramePr>
        <p:xfrm>
          <a:off x="1499882" y="5052427"/>
          <a:ext cx="4389810" cy="640080"/>
        </p:xfrm>
        <a:graphic>
          <a:graphicData uri="http://schemas.openxmlformats.org/drawingml/2006/table">
            <a:tbl>
              <a:tblPr/>
              <a:tblGrid>
                <a:gridCol w="1243318">
                  <a:extLst>
                    <a:ext uri="{9D8B030D-6E8A-4147-A177-3AD203B41FA5}">
                      <a16:colId xmlns:a16="http://schemas.microsoft.com/office/drawing/2014/main" val="4010098615"/>
                    </a:ext>
                  </a:extLst>
                </a:gridCol>
                <a:gridCol w="1390138">
                  <a:extLst>
                    <a:ext uri="{9D8B030D-6E8A-4147-A177-3AD203B41FA5}">
                      <a16:colId xmlns:a16="http://schemas.microsoft.com/office/drawing/2014/main" val="2347237934"/>
                    </a:ext>
                  </a:extLst>
                </a:gridCol>
                <a:gridCol w="1756354">
                  <a:extLst>
                    <a:ext uri="{9D8B030D-6E8A-4147-A177-3AD203B41FA5}">
                      <a16:colId xmlns:a16="http://schemas.microsoft.com/office/drawing/2014/main" val="1820677022"/>
                    </a:ext>
                  </a:extLst>
                </a:gridCol>
              </a:tblGrid>
              <a:tr h="37272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0" dirty="0"/>
                        <a:t>Reduced Beam Section </a:t>
                      </a:r>
                      <a:br>
                        <a:rPr lang="en-US" sz="1200" b="0" dirty="0"/>
                      </a:br>
                      <a:r>
                        <a:rPr lang="en-US" sz="1200" b="0" dirty="0"/>
                        <a:t>(IMF, SMF)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0" dirty="0"/>
                        <a:t>Bolted End Plate</a:t>
                      </a:r>
                      <a:br>
                        <a:rPr lang="en-US" sz="1200" b="0" dirty="0"/>
                      </a:br>
                      <a:r>
                        <a:rPr lang="en-US" sz="1200" b="0" dirty="0"/>
                        <a:t>(IMF, SMF)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0" dirty="0"/>
                        <a:t>Bolted End Flange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(OMF, IMF, SMF)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455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063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DD9FA-A21C-B0BB-6E00-41C4D8A28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99054E86-EB6B-217C-C7F4-E5099145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17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455EE5-6714-B1DE-EFDE-C6CD92B67840}"/>
              </a:ext>
            </a:extLst>
          </p:cNvPr>
          <p:cNvSpPr/>
          <p:nvPr/>
        </p:nvSpPr>
        <p:spPr>
          <a:xfrm>
            <a:off x="457200" y="351252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006699"/>
                </a:solidFill>
                <a:cs typeface="Arial" pitchFamily="34" charset="0"/>
              </a:rPr>
              <a:t>Prequalified Connections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49AEED-EB5B-0293-CF2B-337DD36CA8B1}"/>
              </a:ext>
            </a:extLst>
          </p:cNvPr>
          <p:cNvSpPr txBox="1"/>
          <p:nvPr/>
        </p:nvSpPr>
        <p:spPr>
          <a:xfrm>
            <a:off x="685800" y="990600"/>
            <a:ext cx="7086600" cy="4367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80000"/>
            </a:pPr>
            <a:endParaRPr lang="en-US" sz="13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Connections must be stronger than the beams they connect—so the structure yields where we want it to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Prequalified connections are experimentally validated beam-column connections used in seismic design to ensure ductile behavior and reliable performance in moment frames.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285750" indent="-285750"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Used primarily in: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SMF (Special Moment Frames) 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IMF (Intermediate Moment Frames) </a:t>
            </a:r>
          </a:p>
          <a:p>
            <a:br>
              <a:rPr lang="en-US" sz="1300" dirty="0"/>
            </a:br>
            <a:endParaRPr lang="en-US" sz="1300" dirty="0"/>
          </a:p>
          <a:p>
            <a:pPr marL="285750" indent="-285750"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Common Prequalified Connection Types</a:t>
            </a:r>
          </a:p>
          <a:p>
            <a:pPr marL="742950" lvl="1" indent="-285750">
              <a:spcBef>
                <a:spcPts val="3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RBS (Reduced Beam Section)</a:t>
            </a:r>
            <a:br>
              <a:rPr lang="en-US" sz="1300" dirty="0"/>
            </a:br>
            <a:r>
              <a:rPr lang="en-US" sz="1300" dirty="0"/>
              <a:t>→ Beam flange is intentionally weakened to force yielding away from the column face </a:t>
            </a:r>
          </a:p>
          <a:p>
            <a:pPr marL="742950" lvl="1" indent="-285750">
              <a:spcBef>
                <a:spcPts val="3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Bolted End-Plate Connections</a:t>
            </a:r>
            <a:br>
              <a:rPr lang="en-US" sz="1300" dirty="0"/>
            </a:br>
            <a:r>
              <a:rPr lang="en-US" sz="1300" dirty="0"/>
              <a:t>→ Uses bolted plates to connect beam flanges to column, enabling controlled rotation </a:t>
            </a:r>
          </a:p>
          <a:p>
            <a:pPr marL="742950" lvl="1" indent="-285750">
              <a:spcBef>
                <a:spcPts val="3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WUF-W (Welded Unreinforced Flange – Bolted Web)</a:t>
            </a:r>
            <a:br>
              <a:rPr lang="en-US" sz="1300" dirty="0"/>
            </a:br>
            <a:r>
              <a:rPr lang="en-US" sz="1300" dirty="0"/>
              <a:t>→ Flanges welded, web bolted for constructability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3721840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A6958-50ED-7229-C11E-BD98B58C9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381FF82A-F77F-0D33-B6A1-DCD8FB939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18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B28C4D-7006-9C1D-FEAF-BF9FC0F259E3}"/>
              </a:ext>
            </a:extLst>
          </p:cNvPr>
          <p:cNvSpPr/>
          <p:nvPr/>
        </p:nvSpPr>
        <p:spPr>
          <a:xfrm>
            <a:off x="457200" y="351252"/>
            <a:ext cx="342855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Hysteresis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8CEBE27-72EB-7402-2E50-489159643B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916942"/>
              </p:ext>
            </p:extLst>
          </p:nvPr>
        </p:nvGraphicFramePr>
        <p:xfrm>
          <a:off x="1295400" y="1905000"/>
          <a:ext cx="60960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66759429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38671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52532378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681000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b="1"/>
                        <a:t>System Type</a:t>
                      </a:r>
                      <a:endParaRPr lang="en-US" sz="12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b="1"/>
                        <a:t>Hysteresis Behavior</a:t>
                      </a:r>
                      <a:endParaRPr lang="en-US" sz="12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b="1" dirty="0"/>
                        <a:t>Energy Dissipation</a:t>
                      </a:r>
                      <a:endParaRPr lang="en-US" sz="12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b="1"/>
                        <a:t>Seismic Performance</a:t>
                      </a:r>
                      <a:endParaRPr lang="en-US" sz="125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346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/>
                        <a:t>OMF (Ordinary)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/>
                        <a:t>Narrow loops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/>
                        <a:t>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/>
                        <a:t>Limited ductility, higher forces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438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/>
                        <a:t>IMF (Intermediate)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/>
                        <a:t>Moderate loops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/>
                        <a:t>Moderate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/>
                        <a:t>Balanced performance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766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/>
                        <a:t>SMF (Special)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dirty="0"/>
                        <a:t>Wide, stable loops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dirty="0"/>
                        <a:t>High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dirty="0"/>
                        <a:t>Excellent ductility, reduced force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309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574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96C71-0175-9A35-A89E-3F68D546D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505B9EB4-E695-4516-C7E5-D4BCAF249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19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01157F-CD00-4691-63A4-69C07049763C}"/>
              </a:ext>
            </a:extLst>
          </p:cNvPr>
          <p:cNvSpPr/>
          <p:nvPr/>
        </p:nvSpPr>
        <p:spPr>
          <a:xfrm>
            <a:off x="457200" y="351252"/>
            <a:ext cx="342855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Hysteresis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CDEA88-78D0-2592-6416-003EE59C8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6800"/>
            <a:ext cx="5334000" cy="4000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58B352-A0B4-32EF-B1EE-498839131AF7}"/>
              </a:ext>
            </a:extLst>
          </p:cNvPr>
          <p:cNvSpPr txBox="1"/>
          <p:nvPr/>
        </p:nvSpPr>
        <p:spPr>
          <a:xfrm>
            <a:off x="5486400" y="1676400"/>
            <a:ext cx="3276600" cy="3441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Ductility vs Strength Tradeoff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OMF (R=3): High force, limited deformation capacity 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IMF (R=5): Balanced strength and ductility 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SMF (R=8): Lower force demand, large deformation capacity</a:t>
            </a:r>
          </a:p>
          <a:p>
            <a:pPr marL="285750" indent="-285750">
              <a:spcBef>
                <a:spcPts val="12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Design Philosophy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SMF → “Deform and survive” 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OMF → “Stay elastic or fail” 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IMF → Hybrid approach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00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84436-2D7C-7A66-F094-BB623CB61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91D42E7D-129B-1488-FAB2-E8A4AFF7F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2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6A03A5-1651-F0CE-5DE2-CADAC7CE924C}"/>
              </a:ext>
            </a:extLst>
          </p:cNvPr>
          <p:cNvSpPr/>
          <p:nvPr/>
        </p:nvSpPr>
        <p:spPr>
          <a:xfrm>
            <a:off x="457200" y="351252"/>
            <a:ext cx="342855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516E11-7A34-BE61-BCA5-042231A5133D}"/>
              </a:ext>
            </a:extLst>
          </p:cNvPr>
          <p:cNvSpPr txBox="1"/>
          <p:nvPr/>
        </p:nvSpPr>
        <p:spPr>
          <a:xfrm>
            <a:off x="416690" y="959670"/>
            <a:ext cx="346906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Role of Material Design Standards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ASCE 7 defines: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Seismic hazard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Design response spectra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Base shear and lateral forces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Structural system classification</a:t>
            </a: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Chapter 14 Material codes define: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Member strength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Ductile detailing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Connection design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Capacity design rules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Special seismic requirements</a:t>
            </a:r>
          </a:p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67712D-42E0-111C-68D0-38AFFE2F7FFF}"/>
              </a:ext>
            </a:extLst>
          </p:cNvPr>
          <p:cNvCxnSpPr/>
          <p:nvPr/>
        </p:nvCxnSpPr>
        <p:spPr>
          <a:xfrm>
            <a:off x="4419600" y="53340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FA9667E-6F01-2B00-DC74-985416CE6892}"/>
              </a:ext>
            </a:extLst>
          </p:cNvPr>
          <p:cNvSpPr txBox="1"/>
          <p:nvPr/>
        </p:nvSpPr>
        <p:spPr>
          <a:xfrm>
            <a:off x="4818668" y="685800"/>
            <a:ext cx="3469064" cy="146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96875" lvl="1" indent="-396875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ASCE 7 determines the </a:t>
            </a:r>
            <a:r>
              <a:rPr lang="en-US" sz="1400" i="1" dirty="0"/>
              <a:t>forces</a:t>
            </a:r>
          </a:p>
          <a:p>
            <a:pPr marL="396875" lvl="1" indent="-396875">
              <a:spcBef>
                <a:spcPts val="500"/>
              </a:spcBef>
              <a:spcAft>
                <a:spcPts val="5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Material codes determine </a:t>
            </a:r>
            <a:r>
              <a:rPr lang="en-US" sz="1400" i="1" dirty="0"/>
              <a:t>how the structure survives those forces.</a:t>
            </a:r>
            <a:endParaRPr lang="en-US" sz="14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50" dirty="0"/>
          </a:p>
        </p:txBody>
      </p:sp>
    </p:spTree>
    <p:extLst>
      <p:ext uri="{BB962C8B-B14F-4D97-AF65-F5344CB8AC3E}">
        <p14:creationId xmlns:p14="http://schemas.microsoft.com/office/powerpoint/2010/main" val="1226235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0AD85-5382-F77C-B0CA-7516B21DB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C4AD7077-4136-4134-7607-E2522A4A8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20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EDD7DC-8E71-F51F-EAAB-4FE419CEAE7E}"/>
              </a:ext>
            </a:extLst>
          </p:cNvPr>
          <p:cNvSpPr/>
          <p:nvPr/>
        </p:nvSpPr>
        <p:spPr>
          <a:xfrm>
            <a:off x="457200" y="351252"/>
            <a:ext cx="342855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Beam Geometry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075789-688A-03B7-11FD-E6805159CBCE}"/>
              </a:ext>
            </a:extLst>
          </p:cNvPr>
          <p:cNvSpPr txBox="1"/>
          <p:nvPr/>
        </p:nvSpPr>
        <p:spPr>
          <a:xfrm>
            <a:off x="3761313" y="3886200"/>
            <a:ext cx="4191000" cy="2469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</a:pPr>
            <a:endParaRPr lang="en-US" sz="1400" dirty="0"/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In typical steel framing practice, a shear tab (single-plate shear connection) is: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Welded to the supporting member (usually a column flange or girder web)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Bolted to the supported beam web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This is the standard connection used in many moment-frame and gravity-frame buildings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</a:pPr>
            <a:endParaRPr lang="en-US" sz="1250" dirty="0"/>
          </a:p>
        </p:txBody>
      </p:sp>
      <p:pic>
        <p:nvPicPr>
          <p:cNvPr id="4" name="Picture 3" descr="W Beams For Sale, Wide Flange Beam Suppliers, Wide Flange Beam Manufacturers">
            <a:extLst>
              <a:ext uri="{FF2B5EF4-FFF2-40B4-BE49-F238E27FC236}">
                <a16:creationId xmlns:a16="http://schemas.microsoft.com/office/drawing/2014/main" id="{0F5C6811-F9C5-0038-94BC-BB7E419C8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98" y="1543249"/>
            <a:ext cx="1785802" cy="11021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81D903-55C9-938C-8813-5A7912559D76}"/>
              </a:ext>
            </a:extLst>
          </p:cNvPr>
          <p:cNvSpPr txBox="1"/>
          <p:nvPr/>
        </p:nvSpPr>
        <p:spPr>
          <a:xfrm>
            <a:off x="1752600" y="1007390"/>
            <a:ext cx="2985654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Wide Flange Beam</a:t>
            </a:r>
            <a:endParaRPr lang="en-US" sz="1450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ectional properties of I-beam">
            <a:extLst>
              <a:ext uri="{FF2B5EF4-FFF2-40B4-BE49-F238E27FC236}">
                <a16:creationId xmlns:a16="http://schemas.microsoft.com/office/drawing/2014/main" id="{63C57F13-243C-06B0-E5AC-3B8AE9F9F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0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RISA | Connection Types">
            <a:extLst>
              <a:ext uri="{FF2B5EF4-FFF2-40B4-BE49-F238E27FC236}">
                <a16:creationId xmlns:a16="http://schemas.microsoft.com/office/drawing/2014/main" id="{F2210ACC-2BAD-7641-2C9E-454E3FD08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4" y="3687487"/>
            <a:ext cx="2494285" cy="217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60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7322A-8EAB-83CE-D5F3-D1AD5DF78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9C855492-8E4B-BAB7-E22D-F4C440A7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21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F5CD93-CD22-EBDB-275D-B17FD6E26B34}"/>
              </a:ext>
            </a:extLst>
          </p:cNvPr>
          <p:cNvSpPr/>
          <p:nvPr/>
        </p:nvSpPr>
        <p:spPr>
          <a:xfrm>
            <a:off x="4343177" y="533400"/>
            <a:ext cx="342855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ASTM A992 Structural Steel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32D0C6-A002-1D22-7AE7-837871C69C90}"/>
              </a:ext>
            </a:extLst>
          </p:cNvPr>
          <p:cNvSpPr txBox="1"/>
          <p:nvPr/>
        </p:nvSpPr>
        <p:spPr>
          <a:xfrm>
            <a:off x="4114354" y="1216057"/>
            <a:ext cx="4572446" cy="243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A992 is the dominant steel used today for wide-flange beams and columns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A992 has been </a:t>
            </a:r>
            <a:r>
              <a:rPr lang="en-US" sz="1250" dirty="0">
                <a:solidFill>
                  <a:srgbClr val="333333"/>
                </a:solidFill>
              </a:rPr>
              <a:t>Mandatory since AISC 341-02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>
                <a:solidFill>
                  <a:srgbClr val="333333"/>
                </a:solidFill>
              </a:rPr>
              <a:t>A36 no longer permitted for seismic moment frames</a:t>
            </a:r>
            <a:endParaRPr lang="en-US" sz="1250" dirty="0"/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A992 has better ductility for seismic design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>
                <a:solidFill>
                  <a:srgbClr val="333333"/>
                </a:solidFill>
              </a:rPr>
              <a:t>A992’s Fy/Fu ≤ 0.85 cap ensures meaningful strain hardening before fracture — critical for ductile seismic behavior</a:t>
            </a:r>
            <a:endParaRPr lang="en-US" sz="1250" dirty="0"/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Improved weldability compared with older steels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Controlled chemistry and toughness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492B7F-3A60-5F4C-1C31-A4E665EFE7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220121"/>
              </p:ext>
            </p:extLst>
          </p:nvPr>
        </p:nvGraphicFramePr>
        <p:xfrm>
          <a:off x="4343177" y="4114800"/>
          <a:ext cx="4114800" cy="1409700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78414116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4423149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b="0" dirty="0">
                          <a:latin typeface="+mn-lt"/>
                        </a:rPr>
                        <a:t>Property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b="0" dirty="0">
                          <a:latin typeface="+mn-lt"/>
                        </a:rPr>
                        <a:t>Value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7301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50" b="0">
                          <a:solidFill>
                            <a:schemeClr val="tx1"/>
                          </a:solidFill>
                          <a:latin typeface="+mn-lt"/>
                        </a:rPr>
                        <a:t>Minimum yield strength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50" b="0">
                          <a:solidFill>
                            <a:schemeClr val="tx1"/>
                          </a:solidFill>
                          <a:latin typeface="+mn-lt"/>
                        </a:rPr>
                        <a:t>50 ksi (345 MPa)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303056"/>
                  </a:ext>
                </a:extLst>
              </a:tr>
              <a:tr h="1454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50" b="0">
                          <a:solidFill>
                            <a:schemeClr val="tx1"/>
                          </a:solidFill>
                          <a:latin typeface="+mn-lt"/>
                        </a:rPr>
                        <a:t>Tensile strength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50" b="0" dirty="0">
                          <a:solidFill>
                            <a:schemeClr val="tx1"/>
                          </a:solidFill>
                          <a:latin typeface="+mn-lt"/>
                        </a:rPr>
                        <a:t>65–90 </a:t>
                      </a:r>
                      <a:r>
                        <a:rPr lang="en-US" sz="1250" b="0" dirty="0" err="1">
                          <a:solidFill>
                            <a:schemeClr val="tx1"/>
                          </a:solidFill>
                          <a:latin typeface="+mn-lt"/>
                        </a:rPr>
                        <a:t>ksi</a:t>
                      </a:r>
                      <a:endParaRPr lang="en-US" sz="12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740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50" b="0">
                          <a:solidFill>
                            <a:schemeClr val="tx1"/>
                          </a:solidFill>
                          <a:latin typeface="+mn-lt"/>
                        </a:rPr>
                        <a:t>Fy/Fu ratio limit (seismic)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50" b="0" dirty="0">
                          <a:solidFill>
                            <a:schemeClr val="tx1"/>
                          </a:solidFill>
                          <a:latin typeface="+mn-lt"/>
                        </a:rPr>
                        <a:t>≤ 0.85 (prevents over-strength)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85422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50" b="0" dirty="0">
                          <a:solidFill>
                            <a:schemeClr val="tx1"/>
                          </a:solidFill>
                          <a:latin typeface="+mn-lt"/>
                        </a:rPr>
                        <a:t>Carbon equivalent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50" b="0" dirty="0">
                          <a:solidFill>
                            <a:schemeClr val="tx1"/>
                          </a:solidFill>
                          <a:latin typeface="+mn-lt"/>
                        </a:rPr>
                        <a:t>Controlled for weldability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497472"/>
                  </a:ext>
                </a:extLst>
              </a:tr>
            </a:tbl>
          </a:graphicData>
        </a:graphic>
      </p:graphicFrame>
      <p:pic>
        <p:nvPicPr>
          <p:cNvPr id="3075" name="Picture 3" descr="News - The Ultimate Guide to American Standard W Flange and A992 Wide  Flange H Beam">
            <a:extLst>
              <a:ext uri="{FF2B5EF4-FFF2-40B4-BE49-F238E27FC236}">
                <a16:creationId xmlns:a16="http://schemas.microsoft.com/office/drawing/2014/main" id="{EE1FACA8-8DCD-D3B6-5525-93852ADA8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5718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238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D4129-FE9F-1ECD-2BC7-45A691A18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7220BDBD-C96B-96C3-F8BB-484BC89DB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22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7552DF-E473-0B12-5A83-74ABC7058F83}"/>
              </a:ext>
            </a:extLst>
          </p:cNvPr>
          <p:cNvSpPr/>
          <p:nvPr/>
        </p:nvSpPr>
        <p:spPr>
          <a:xfrm>
            <a:off x="457200" y="351252"/>
            <a:ext cx="6629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ASTM A992 Stress-Strain Curve, Typical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3197FE-B451-EFE8-F243-425D80503647}"/>
              </a:ext>
            </a:extLst>
          </p:cNvPr>
          <p:cNvSpPr txBox="1"/>
          <p:nvPr/>
        </p:nvSpPr>
        <p:spPr>
          <a:xfrm>
            <a:off x="1447800" y="5209693"/>
            <a:ext cx="60960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00" dirty="0"/>
              <a:t>US Army Corps of Engineers EDRC TR-23-11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00" dirty="0"/>
              <a:t>https://apps.dtic.mil/sti/trecms/pdf/AD1208030.pdf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827FB-5BD7-6FCC-0CB0-7E1E4F632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660" y="1143000"/>
            <a:ext cx="434748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16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B8A2F-525B-1255-ECA6-A0E621702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2FE38E20-4F31-034D-47E4-B0D2E2B81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23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CFE387-6CF6-BE97-93A6-4289D7D93D1A}"/>
              </a:ext>
            </a:extLst>
          </p:cNvPr>
          <p:cNvSpPr/>
          <p:nvPr/>
        </p:nvSpPr>
        <p:spPr>
          <a:xfrm>
            <a:off x="457200" y="351252"/>
            <a:ext cx="342855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Capacity Design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986BCF-30F9-791B-24A7-DE4652FD3E55}"/>
              </a:ext>
            </a:extLst>
          </p:cNvPr>
          <p:cNvSpPr txBox="1"/>
          <p:nvPr/>
        </p:nvSpPr>
        <p:spPr>
          <a:xfrm>
            <a:off x="381001" y="1216856"/>
            <a:ext cx="3276600" cy="5024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Design philosophy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Weak beams – Strong columns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Strong connections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Controlled ductile yielding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Principles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Plastic hinges occur in predetermined locations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Brittle failure must be prevented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Connections stronger than members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Gravity load path maintained after yielding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Examples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Steel moment frames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Concrete special moment frames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Buckling restrained braced frames</a:t>
            </a:r>
            <a:endParaRPr lang="en-US" sz="125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0ED64BE-E696-8C4A-93AD-A1F832258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6856"/>
            <a:ext cx="32194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1FED0A-FF28-4491-7879-C0486211C187}"/>
              </a:ext>
            </a:extLst>
          </p:cNvPr>
          <p:cNvSpPr txBox="1"/>
          <p:nvPr/>
        </p:nvSpPr>
        <p:spPr>
          <a:xfrm>
            <a:off x="4686300" y="3660426"/>
            <a:ext cx="40005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Concrete Moment Frame, New Zealand </a:t>
            </a:r>
            <a:br>
              <a:rPr lang="en-US" sz="1300" dirty="0"/>
            </a:br>
            <a:r>
              <a:rPr lang="en-US" sz="1300" dirty="0"/>
              <a:t>(A. Charleson)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100" dirty="0"/>
              <a:t>https://taxonomy.openquake.org/terms/moment-frame-lfm</a:t>
            </a:r>
          </a:p>
        </p:txBody>
      </p:sp>
    </p:spTree>
    <p:extLst>
      <p:ext uri="{BB962C8B-B14F-4D97-AF65-F5344CB8AC3E}">
        <p14:creationId xmlns:p14="http://schemas.microsoft.com/office/powerpoint/2010/main" val="4133461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9749D-1AE6-174E-5632-B9A4FB250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e-qualified connections for SMF and IMF : r ...">
            <a:extLst>
              <a:ext uri="{FF2B5EF4-FFF2-40B4-BE49-F238E27FC236}">
                <a16:creationId xmlns:a16="http://schemas.microsoft.com/office/drawing/2014/main" id="{F181B5D2-3968-F60B-569F-51584C117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283" y="84426"/>
            <a:ext cx="4099434" cy="29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E5822A2E-8767-78EB-1C9D-837A05F4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24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5AEC5C-D62E-73F4-AC58-B78F9980E931}"/>
              </a:ext>
            </a:extLst>
          </p:cNvPr>
          <p:cNvSpPr/>
          <p:nvPr/>
        </p:nvSpPr>
        <p:spPr>
          <a:xfrm>
            <a:off x="457200" y="351252"/>
            <a:ext cx="342855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Strong Connections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FD6629-3D31-6704-4301-DEE8C02A7D07}"/>
              </a:ext>
            </a:extLst>
          </p:cNvPr>
          <p:cNvSpPr txBox="1"/>
          <p:nvPr/>
        </p:nvSpPr>
        <p:spPr>
          <a:xfrm>
            <a:off x="990600" y="3411718"/>
            <a:ext cx="723900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80000"/>
            </a:pPr>
            <a:endParaRPr lang="en-US" sz="125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Connections must be designed to remain elastic while the members they connect undergo plastic deformation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5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ASCE 7-22 ensures this by referencing "Pre-qualified Connections" that are tested to withstand high-rotation demands referencing AISC 358-22 for design details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5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These connections (e.g., RBS, bolted stiffened/unstiffened extensions) are tested to ensure ductility and prevent brittle failure in special/intermediate moment frames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5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RBS is Reduced Beam Section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5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CJP is Complete Joint Penetration (groove weld at flanges)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5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100" dirty="0"/>
              <a:t>Image:  https://www.reddit.com/r/StructuralEngineering/comments/120pc1r/prequalified_connections_for_smf_and_imf/</a:t>
            </a:r>
          </a:p>
        </p:txBody>
      </p:sp>
    </p:spTree>
    <p:extLst>
      <p:ext uri="{BB962C8B-B14F-4D97-AF65-F5344CB8AC3E}">
        <p14:creationId xmlns:p14="http://schemas.microsoft.com/office/powerpoint/2010/main" val="671388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019CD-3B1D-B608-B099-1DF6BA9F6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553C6E69-B230-FFB5-A0C1-90133B85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25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001FA3-8AAA-7140-C6F3-04FD887C09A5}"/>
              </a:ext>
            </a:extLst>
          </p:cNvPr>
          <p:cNvSpPr/>
          <p:nvPr/>
        </p:nvSpPr>
        <p:spPr>
          <a:xfrm>
            <a:off x="457200" y="351252"/>
            <a:ext cx="624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Plastic Hinge with Reduced Beam Section (RBS)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BCCEFA-088B-FF6E-1BC2-09637DDE1CD1}"/>
              </a:ext>
            </a:extLst>
          </p:cNvPr>
          <p:cNvSpPr txBox="1"/>
          <p:nvPr/>
        </p:nvSpPr>
        <p:spPr>
          <a:xfrm>
            <a:off x="443845" y="4081368"/>
            <a:ext cx="7010400" cy="2274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Purpose: To prevent brittle fracture of beam-to-column welding by forcing yielding to occur within the beam itself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Mechanism: Flanges are reduced (often with a radius cut) in a specific area near the column, lowering the local bending strength, which causes the plastic hinge to form at that location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Design Benefits: Creates a "strong column-weak beam" scenario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The beam develops large rotational capacity and ductility, absorbing significant energy during seismic events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Performance: Proper design allows the connection to withstand significant story drifts (e.g., &gt;8%) without severe strength loss</a:t>
            </a:r>
          </a:p>
          <a:p>
            <a:pPr marL="742950" lvl="1" indent="-285750">
              <a:spcBef>
                <a:spcPts val="4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100" dirty="0"/>
              <a:t>Image: https://www.facebook.com/groups/1646963768885734/posts/1965751330340308/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27BEDA-FE40-AB35-0B22-E5468D90D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89910"/>
            <a:ext cx="3298918" cy="24006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3BAADC-5932-2D41-B7ED-CB2053CAB2AD}"/>
              </a:ext>
            </a:extLst>
          </p:cNvPr>
          <p:cNvSpPr txBox="1"/>
          <p:nvPr/>
        </p:nvSpPr>
        <p:spPr>
          <a:xfrm>
            <a:off x="4419600" y="1447800"/>
            <a:ext cx="303464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/>
              <a:t>Weaker section forms plastic hinge before the brittle failure of the beam-column connection</a:t>
            </a:r>
          </a:p>
        </p:txBody>
      </p:sp>
    </p:spTree>
    <p:extLst>
      <p:ext uri="{BB962C8B-B14F-4D97-AF65-F5344CB8AC3E}">
        <p14:creationId xmlns:p14="http://schemas.microsoft.com/office/powerpoint/2010/main" val="3299262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97818-DC88-791E-453D-E397CD2EB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14FAFD00-603B-19C7-479B-ADF18493B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26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AE2AD3-74AD-CB20-70FA-9E596C94431D}"/>
              </a:ext>
            </a:extLst>
          </p:cNvPr>
          <p:cNvSpPr/>
          <p:nvPr/>
        </p:nvSpPr>
        <p:spPr>
          <a:xfrm>
            <a:off x="457200" y="351252"/>
            <a:ext cx="342855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Strong Column / Weak Beam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C06466-C89E-2F0B-8DFF-11169BED7C21}"/>
                  </a:ext>
                </a:extLst>
              </p:cNvPr>
              <p:cNvSpPr txBox="1"/>
              <p:nvPr/>
            </p:nvSpPr>
            <p:spPr>
              <a:xfrm>
                <a:off x="4484820" y="1295400"/>
                <a:ext cx="3862249" cy="320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250" dirty="0"/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50" dirty="0"/>
                  <a:t>For seismic moment frames, the strong-column requirement is typically written as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250" dirty="0"/>
              </a:p>
              <a:p>
                <a:pPr>
                  <a:buClr>
                    <a:srgbClr val="0066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25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25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5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250" b="0" i="1" smtClean="0">
                                  <a:latin typeface="Cambria Math" panose="02040503050406030204" pitchFamily="18" charset="0"/>
                                </a:rPr>
                                <m:t>𝑝𝑐</m:t>
                              </m:r>
                            </m:sub>
                          </m:sSub>
                          <m:r>
                            <a:rPr lang="en-US" sz="125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5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25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2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25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12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5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125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125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1250" dirty="0"/>
              </a:p>
              <a:p>
                <a:pPr>
                  <a:buClr>
                    <a:srgbClr val="006699"/>
                  </a:buClr>
                  <a:buSzPct val="80000"/>
                </a:pPr>
                <a:endParaRPr lang="en-US" sz="1250" b="1" dirty="0"/>
              </a:p>
              <a:p>
                <a:r>
                  <a:rPr lang="en-US" sz="1250" dirty="0"/>
                  <a:t>     where</a:t>
                </a:r>
              </a:p>
              <a:p>
                <a:endParaRPr lang="en-US" sz="125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ar-AE" sz="12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5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ar-AE" sz="1250" b="0" i="1" smtClean="0">
                            <a:latin typeface="Cambria Math" panose="02040503050406030204" pitchFamily="18" charset="0"/>
                          </a:rPr>
                          <m:t>𝑝𝑐</m:t>
                        </m:r>
                      </m:sub>
                    </m:sSub>
                  </m:oMath>
                </a14:m>
                <a:r>
                  <a:rPr lang="ar-AE" sz="1250" dirty="0"/>
                  <a:t>= </a:t>
                </a:r>
                <a:r>
                  <a:rPr lang="en-US" sz="1250" dirty="0"/>
                  <a:t>column plastic moment capacity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ar-AE" sz="12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5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ar-AE" sz="1250" b="0" i="1" smtClean="0">
                            <a:latin typeface="Cambria Math" panose="02040503050406030204" pitchFamily="18" charset="0"/>
                          </a:rPr>
                          <m:t>𝑝𝑏</m:t>
                        </m:r>
                      </m:sub>
                    </m:sSub>
                  </m:oMath>
                </a14:m>
                <a:r>
                  <a:rPr lang="ar-AE" sz="1250" dirty="0"/>
                  <a:t>= </a:t>
                </a:r>
                <a:r>
                  <a:rPr lang="en-US" sz="1250" dirty="0"/>
                  <a:t>beam plastic moment capacity</a:t>
                </a:r>
              </a:p>
              <a:p>
                <a:endParaRPr lang="en-US" sz="1250" dirty="0"/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50" dirty="0"/>
                  <a:t>These are moments at the beam-column joint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300" dirty="0"/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25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C06466-C89E-2F0B-8DFF-11169BED7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820" y="1295400"/>
                <a:ext cx="3862249" cy="32007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35BF57-69EA-05A3-5D07-AB6AECD4A480}"/>
              </a:ext>
            </a:extLst>
          </p:cNvPr>
          <p:cNvCxnSpPr/>
          <p:nvPr/>
        </p:nvCxnSpPr>
        <p:spPr>
          <a:xfrm>
            <a:off x="4191000" y="1295400"/>
            <a:ext cx="0" cy="495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8C85E82-8CDC-0A01-5B46-73B9C21D45D2}"/>
              </a:ext>
            </a:extLst>
          </p:cNvPr>
          <p:cNvSpPr txBox="1"/>
          <p:nvPr/>
        </p:nvSpPr>
        <p:spPr>
          <a:xfrm>
            <a:off x="457200" y="1455420"/>
            <a:ext cx="3428551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ASCE 7-22 &amp; AISC 341 require that the sum of column moment capacities exceeds the sum of beam moments capacities at a joint (typically by a factor of 6/5 or 1.2)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5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This forces damage into the horizontal beams rather than the vertical columns.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5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A beam failure is local, but a column failure can lead to progressive, global collapse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5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Flexural strength is maximum bending moment that a member section can resist</a:t>
            </a:r>
          </a:p>
          <a:p>
            <a:pPr>
              <a:buClr>
                <a:srgbClr val="006699"/>
              </a:buClr>
              <a:buSzPct val="80000"/>
            </a:pPr>
            <a:endParaRPr lang="en-US" sz="1250" dirty="0"/>
          </a:p>
        </p:txBody>
      </p:sp>
    </p:spTree>
    <p:extLst>
      <p:ext uri="{BB962C8B-B14F-4D97-AF65-F5344CB8AC3E}">
        <p14:creationId xmlns:p14="http://schemas.microsoft.com/office/powerpoint/2010/main" val="501546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3B6B1-8F4F-0703-776C-0D7FED6EE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CE934665-5BCD-354B-7442-453711EB0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27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8C7B55-9E54-6C93-7FFD-42441A934466}"/>
              </a:ext>
            </a:extLst>
          </p:cNvPr>
          <p:cNvSpPr/>
          <p:nvPr/>
        </p:nvSpPr>
        <p:spPr>
          <a:xfrm>
            <a:off x="457200" y="351252"/>
            <a:ext cx="342855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Plastic Moment Capacity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348B62-3E86-E5B6-E9D0-504D5A4361F0}"/>
                  </a:ext>
                </a:extLst>
              </p:cNvPr>
              <p:cNvSpPr txBox="1"/>
              <p:nvPr/>
            </p:nvSpPr>
            <p:spPr>
              <a:xfrm>
                <a:off x="457200" y="1455420"/>
                <a:ext cx="3428551" cy="308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3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3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ar-AE" sz="13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ar-AE" sz="1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3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ar-AE" sz="13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sz="13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348B62-3E86-E5B6-E9D0-504D5A436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55420"/>
                <a:ext cx="3428551" cy="308161"/>
              </a:xfrm>
              <a:prstGeom prst="rect">
                <a:avLst/>
              </a:prstGeom>
              <a:blipFill>
                <a:blip r:embed="rId3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513FB00E-E12C-D0C4-FF43-C0238CBFE5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8631001"/>
                  </p:ext>
                </p:extLst>
              </p:nvPr>
            </p:nvGraphicFramePr>
            <p:xfrm>
              <a:off x="609600" y="2271458"/>
              <a:ext cx="5257799" cy="1157542"/>
            </p:xfrm>
            <a:graphic>
              <a:graphicData uri="http://schemas.openxmlformats.org/drawingml/2006/table">
                <a:tbl>
                  <a:tblPr/>
                  <a:tblGrid>
                    <a:gridCol w="948128">
                      <a:extLst>
                        <a:ext uri="{9D8B030D-6E8A-4147-A177-3AD203B41FA5}">
                          <a16:colId xmlns:a16="http://schemas.microsoft.com/office/drawing/2014/main" val="3133674628"/>
                        </a:ext>
                      </a:extLst>
                    </a:gridCol>
                    <a:gridCol w="1871272">
                      <a:extLst>
                        <a:ext uri="{9D8B030D-6E8A-4147-A177-3AD203B41FA5}">
                          <a16:colId xmlns:a16="http://schemas.microsoft.com/office/drawing/2014/main" val="1467679671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3057824298"/>
                        </a:ext>
                      </a:extLst>
                    </a:gridCol>
                    <a:gridCol w="1142999">
                      <a:extLst>
                        <a:ext uri="{9D8B030D-6E8A-4147-A177-3AD203B41FA5}">
                          <a16:colId xmlns:a16="http://schemas.microsoft.com/office/drawing/2014/main" val="350685030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50"/>
                            <a:t>Symbol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50" dirty="0"/>
                            <a:t>Meaning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50" dirty="0"/>
                            <a:t>English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50" dirty="0"/>
                            <a:t>Metric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53668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12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125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ar-AE" sz="125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AE" sz="12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250" dirty="0"/>
                            <a:t>plastic moment capacity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50" dirty="0"/>
                            <a:t>Kip-in or kip-ft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50" dirty="0" err="1"/>
                            <a:t>kN</a:t>
                          </a:r>
                          <a:r>
                            <a:rPr lang="en-US" sz="1250" dirty="0"/>
                            <a:t>-m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07417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ar-AE" sz="12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125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ar-AE" sz="125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ar-AE" sz="12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250" dirty="0"/>
                            <a:t>steel yield stress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50" dirty="0" err="1"/>
                            <a:t>ksi</a:t>
                          </a:r>
                          <a:endParaRPr lang="en-US" sz="12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50" dirty="0"/>
                            <a:t>MPa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9109663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5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oMath>
                            </m:oMathPara>
                          </a14:m>
                          <a:endParaRPr lang="en-US" sz="12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250" dirty="0"/>
                            <a:t>plastic section modulus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50" dirty="0"/>
                            <a:t>in^3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50" dirty="0"/>
                            <a:t>m^3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146439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513FB00E-E12C-D0C4-FF43-C0238CBFE5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8631001"/>
                  </p:ext>
                </p:extLst>
              </p:nvPr>
            </p:nvGraphicFramePr>
            <p:xfrm>
              <a:off x="609600" y="2271458"/>
              <a:ext cx="5257799" cy="1157542"/>
            </p:xfrm>
            <a:graphic>
              <a:graphicData uri="http://schemas.openxmlformats.org/drawingml/2006/table">
                <a:tbl>
                  <a:tblPr/>
                  <a:tblGrid>
                    <a:gridCol w="948128">
                      <a:extLst>
                        <a:ext uri="{9D8B030D-6E8A-4147-A177-3AD203B41FA5}">
                          <a16:colId xmlns:a16="http://schemas.microsoft.com/office/drawing/2014/main" val="3133674628"/>
                        </a:ext>
                      </a:extLst>
                    </a:gridCol>
                    <a:gridCol w="1871272">
                      <a:extLst>
                        <a:ext uri="{9D8B030D-6E8A-4147-A177-3AD203B41FA5}">
                          <a16:colId xmlns:a16="http://schemas.microsoft.com/office/drawing/2014/main" val="1467679671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3057824298"/>
                        </a:ext>
                      </a:extLst>
                    </a:gridCol>
                    <a:gridCol w="1142999">
                      <a:extLst>
                        <a:ext uri="{9D8B030D-6E8A-4147-A177-3AD203B41FA5}">
                          <a16:colId xmlns:a16="http://schemas.microsoft.com/office/drawing/2014/main" val="3506850308"/>
                        </a:ext>
                      </a:extLst>
                    </a:gridCol>
                  </a:tblGrid>
                  <a:tr h="28194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50"/>
                            <a:t>Symbol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50" dirty="0"/>
                            <a:t>Meaning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50" dirty="0"/>
                            <a:t>English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50" dirty="0"/>
                            <a:t>Metric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536688"/>
                      </a:ext>
                    </a:extLst>
                  </a:tr>
                  <a:tr h="2966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82" t="-100000" r="-454487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250" dirty="0"/>
                            <a:t>plastic moment capacity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50" dirty="0"/>
                            <a:t>Kip-in or kip-ft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50" dirty="0" err="1"/>
                            <a:t>kN</a:t>
                          </a:r>
                          <a:r>
                            <a:rPr lang="en-US" sz="1250" dirty="0"/>
                            <a:t>-m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0741707"/>
                      </a:ext>
                    </a:extLst>
                  </a:tr>
                  <a:tr h="2969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82" t="-195918" r="-454487" b="-1122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250" dirty="0"/>
                            <a:t>steel yield stress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50" dirty="0" err="1"/>
                            <a:t>ksi</a:t>
                          </a:r>
                          <a:endParaRPr lang="en-US" sz="125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50" dirty="0"/>
                            <a:t>MPa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91096639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82" t="-308511" r="-454487" b="-170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1250" dirty="0"/>
                            <a:t>plastic section modulus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50" dirty="0"/>
                            <a:t>in^3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50" dirty="0"/>
                            <a:t>m^3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1464393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CAE4E2AC-89C1-C6BB-3E24-689E7AB832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7830065"/>
                  </p:ext>
                </p:extLst>
              </p:nvPr>
            </p:nvGraphicFramePr>
            <p:xfrm>
              <a:off x="887626" y="4161155"/>
              <a:ext cx="4674974" cy="1127760"/>
            </p:xfrm>
            <a:graphic>
              <a:graphicData uri="http://schemas.openxmlformats.org/drawingml/2006/table">
                <a:tbl>
                  <a:tblPr/>
                  <a:tblGrid>
                    <a:gridCol w="2084174">
                      <a:extLst>
                        <a:ext uri="{9D8B030D-6E8A-4147-A177-3AD203B41FA5}">
                          <a16:colId xmlns:a16="http://schemas.microsoft.com/office/drawing/2014/main" val="2885495058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val="400521426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50" b="0">
                              <a:latin typeface="+mn-lt"/>
                            </a:rPr>
                            <a:t>Section Type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50" b="0" dirty="0">
                              <a:latin typeface="+mn-lt"/>
                            </a:rPr>
                            <a:t>How </a:t>
                          </a:r>
                          <a14:m>
                            <m:oMath xmlns:m="http://schemas.openxmlformats.org/officeDocument/2006/math">
                              <m:r>
                                <a:rPr lang="en-US" sz="125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125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250" b="0" dirty="0">
                              <a:latin typeface="+mn-lt"/>
                            </a:rPr>
                            <a:t>is obtained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759342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50" b="0">
                              <a:latin typeface="+mn-lt"/>
                            </a:rPr>
                            <a:t>Wide-flange beams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50" b="0" dirty="0">
                              <a:latin typeface="+mn-lt"/>
                            </a:rPr>
                            <a:t>AISC Steel Manual tables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3735228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50" b="0">
                              <a:latin typeface="+mn-lt"/>
                            </a:rPr>
                            <a:t>Box sections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50" b="0" dirty="0">
                              <a:latin typeface="+mn-lt"/>
                            </a:rPr>
                            <a:t>Section formulas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573481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50" b="0">
                              <a:latin typeface="+mn-lt"/>
                            </a:rPr>
                            <a:t>Built-up sections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50" b="0" dirty="0">
                              <a:latin typeface="+mn-lt"/>
                            </a:rPr>
                            <a:t>Calculated from area distribution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92000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CAE4E2AC-89C1-C6BB-3E24-689E7AB832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7830065"/>
                  </p:ext>
                </p:extLst>
              </p:nvPr>
            </p:nvGraphicFramePr>
            <p:xfrm>
              <a:off x="887626" y="4161155"/>
              <a:ext cx="4674974" cy="1127760"/>
            </p:xfrm>
            <a:graphic>
              <a:graphicData uri="http://schemas.openxmlformats.org/drawingml/2006/table">
                <a:tbl>
                  <a:tblPr/>
                  <a:tblGrid>
                    <a:gridCol w="2084174">
                      <a:extLst>
                        <a:ext uri="{9D8B030D-6E8A-4147-A177-3AD203B41FA5}">
                          <a16:colId xmlns:a16="http://schemas.microsoft.com/office/drawing/2014/main" val="2885495058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val="4005214266"/>
                        </a:ext>
                      </a:extLst>
                    </a:gridCol>
                  </a:tblGrid>
                  <a:tr h="28194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50" b="0">
                              <a:latin typeface="+mn-lt"/>
                            </a:rPr>
                            <a:t>Section Type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0516" t="-2128" r="-469" b="-3127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7593427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50" b="0">
                              <a:latin typeface="+mn-lt"/>
                            </a:rPr>
                            <a:t>Wide-flange beams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50" b="0" dirty="0">
                              <a:latin typeface="+mn-lt"/>
                            </a:rPr>
                            <a:t>AISC Steel Manual tables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37352286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50" b="0">
                              <a:latin typeface="+mn-lt"/>
                            </a:rPr>
                            <a:t>Box sections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50" b="0" dirty="0">
                              <a:latin typeface="+mn-lt"/>
                            </a:rPr>
                            <a:t>Section formulas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57348105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50" b="0">
                              <a:latin typeface="+mn-lt"/>
                            </a:rPr>
                            <a:t>Built-up sections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1250" b="0" dirty="0">
                              <a:latin typeface="+mn-lt"/>
                            </a:rPr>
                            <a:t>Calculated from area distribution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920003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8671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04F89-182B-B5FC-A4D0-040A27A63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BD7AD63C-BFA4-0E54-95AA-CAA0612E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28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66E5BE-7CC3-465C-CCF8-AE6E92A58E77}"/>
              </a:ext>
            </a:extLst>
          </p:cNvPr>
          <p:cNvSpPr/>
          <p:nvPr/>
        </p:nvSpPr>
        <p:spPr>
          <a:xfrm>
            <a:off x="457200" y="351252"/>
            <a:ext cx="342855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Plastic Section Modulus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C9C37F-C4CA-3993-14A2-315344CA3FE4}"/>
                  </a:ext>
                </a:extLst>
              </p:cNvPr>
              <p:cNvSpPr txBox="1"/>
              <p:nvPr/>
            </p:nvSpPr>
            <p:spPr>
              <a:xfrm>
                <a:off x="381000" y="990600"/>
                <a:ext cx="7924800" cy="4944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50" dirty="0"/>
                  <a:t>The Plastic Section Modulus </a:t>
                </a:r>
                <a14:m>
                  <m:oMath xmlns:m="http://schemas.openxmlformats.org/officeDocument/2006/math">
                    <m:r>
                      <a:rPr lang="en-US" sz="1250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1250" dirty="0"/>
                  <a:t> is calculated based on the Plastic Neutral Axis (PNA)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250" dirty="0"/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50" dirty="0"/>
                  <a:t>The PNA is the line that divides the cross-section into two equal areas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250" dirty="0"/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50" dirty="0"/>
                  <a:t>For symmetrical shapes (like an I-beam or a rectangle), the PNA is the same as the Centroidal Axis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250" dirty="0"/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50" dirty="0"/>
                  <a:t>For asymmetrical shapes, find the line where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250" dirty="0"/>
              </a:p>
              <a:p>
                <a:pPr>
                  <a:spcAft>
                    <a:spcPts val="600"/>
                  </a:spcAft>
                  <a:buClr>
                    <a:srgbClr val="006699"/>
                  </a:buClr>
                  <a:buSzPct val="80000"/>
                </a:pPr>
                <a:r>
                  <a:rPr lang="en-US" sz="125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5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5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25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25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250" b="0" i="1" smtClean="0">
                            <a:latin typeface="Cambria Math" panose="02040503050406030204" pitchFamily="18" charset="0"/>
                          </a:rPr>
                          <m:t>𝑡𝑜𝑝</m:t>
                        </m:r>
                      </m:sub>
                    </m:sSub>
                    <m:r>
                      <a:rPr lang="en-US" sz="125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25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5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250" b="0" i="1" smtClean="0">
                            <a:latin typeface="Cambria Math" panose="02040503050406030204" pitchFamily="18" charset="0"/>
                          </a:rPr>
                          <m:t>𝑏𝑜𝑡𝑡𝑜𝑚</m:t>
                        </m:r>
                      </m:sub>
                    </m:sSub>
                    <m:r>
                      <a:rPr lang="en-US" sz="125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5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5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5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12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5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250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</m:oMath>
                </a14:m>
                <a:endParaRPr lang="en-US" sz="1250" b="0" dirty="0"/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250" dirty="0"/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50" dirty="0"/>
                  <a:t>The Plastic Section Modulus is the sum of the first moments of the areas above and below that axis</a:t>
                </a:r>
              </a:p>
              <a:p>
                <a:pPr>
                  <a:buClr>
                    <a:srgbClr val="006699"/>
                  </a:buClr>
                  <a:buSzPct val="80000"/>
                </a:pPr>
                <a:endParaRPr lang="en-US" sz="1250" dirty="0"/>
              </a:p>
              <a:p>
                <a:pPr>
                  <a:buClr>
                    <a:srgbClr val="006699"/>
                  </a:buClr>
                  <a:buSzPct val="80000"/>
                </a:pPr>
                <a:r>
                  <a:rPr lang="en-US" sz="1250" dirty="0"/>
                  <a:t>	 </a:t>
                </a:r>
                <a14:m>
                  <m:oMath xmlns:m="http://schemas.openxmlformats.org/officeDocument/2006/math">
                    <m:r>
                      <a:rPr lang="en-US" sz="125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125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5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5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25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12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5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25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25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2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5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2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25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250" dirty="0"/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250" dirty="0"/>
              </a:p>
              <a:p>
                <a:pPr>
                  <a:buClr>
                    <a:srgbClr val="006699"/>
                  </a:buClr>
                  <a:buSzPct val="80000"/>
                </a:pPr>
                <a:r>
                  <a:rPr lang="en-US" sz="1250" dirty="0"/>
                  <a:t>           where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250" dirty="0"/>
              </a:p>
              <a:p>
                <a:pPr lvl="2">
                  <a:buClr>
                    <a:srgbClr val="006699"/>
                  </a:buClr>
                  <a:buSzPct val="8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25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5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1250" dirty="0"/>
                  <a:t>is the distance from the PNA to the centroid of the top area</a:t>
                </a:r>
              </a:p>
              <a:p>
                <a:pPr lvl="2">
                  <a:buClr>
                    <a:srgbClr val="006699"/>
                  </a:buClr>
                  <a:buSzPct val="80000"/>
                </a:pPr>
                <a:endParaRPr lang="en-US" sz="1250" dirty="0"/>
              </a:p>
              <a:p>
                <a:pPr lvl="2">
                  <a:buClr>
                    <a:srgbClr val="006699"/>
                  </a:buClr>
                  <a:buSzPct val="8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25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25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250" dirty="0"/>
                  <a:t>is the distance from the PNA to the centroid of the bottom area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250" dirty="0"/>
              </a:p>
              <a:p>
                <a:pPr>
                  <a:buClr>
                    <a:srgbClr val="006699"/>
                  </a:buClr>
                  <a:buSzPct val="80000"/>
                </a:pPr>
                <a:endParaRPr lang="en-US" sz="1250" dirty="0"/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50" dirty="0"/>
                  <a:t>Think of </a:t>
                </a:r>
                <a14:m>
                  <m:oMath xmlns:m="http://schemas.openxmlformats.org/officeDocument/2006/math">
                    <m:r>
                      <a:rPr lang="en-US" sz="1250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1250" dirty="0"/>
                  <a:t> as the "brute force" capacity of the beam</a:t>
                </a:r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endParaRPr lang="en-US" sz="1250" dirty="0"/>
              </a:p>
              <a:p>
                <a:pPr marL="285750" indent="-285750">
                  <a:buClr>
                    <a:srgbClr val="006699"/>
                  </a:buClr>
                  <a:buSzPct val="80000"/>
                  <a:buFont typeface="Arial" panose="020B0604020202020204" pitchFamily="34" charset="0"/>
                  <a:buChar char="•"/>
                </a:pPr>
                <a:r>
                  <a:rPr lang="en-US" sz="1250" dirty="0"/>
                  <a:t>It assumes the material is being pushed to its absolute limit across the entire face, not just the outer edges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C9C37F-C4CA-3993-14A2-315344CA3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990600"/>
                <a:ext cx="7924800" cy="4944430"/>
              </a:xfrm>
              <a:prstGeom prst="rect">
                <a:avLst/>
              </a:prstGeom>
              <a:blipFill>
                <a:blip r:embed="rId3"/>
                <a:stretch>
                  <a:fillRect t="-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8476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33FF7-A27D-EA2C-22BF-9F9631D90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325DF374-163B-5F09-E520-D82E2AF26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29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2B22D1-045D-D180-DC12-559BAA066B56}"/>
              </a:ext>
            </a:extLst>
          </p:cNvPr>
          <p:cNvSpPr/>
          <p:nvPr/>
        </p:nvSpPr>
        <p:spPr>
          <a:xfrm>
            <a:off x="457200" y="351252"/>
            <a:ext cx="342855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Simple Plastic Hinge 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3AC615-7E1F-AAC7-AB18-5BDBB926AADF}"/>
              </a:ext>
            </a:extLst>
          </p:cNvPr>
          <p:cNvSpPr txBox="1"/>
          <p:nvPr/>
        </p:nvSpPr>
        <p:spPr>
          <a:xfrm>
            <a:off x="1447800" y="5209693"/>
            <a:ext cx="6096000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Ancient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https://www.codecogs.com/library/engineering/materials/plastic-theory-of-bending.php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5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50302FC-A4BA-AFAF-F02A-A04AF9D6E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542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DA851-96CC-BBE6-1115-3DB8405DF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EC9D2E4A-6434-8ABD-45D5-B02794A6E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3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7B7BDF-C078-E3F0-9285-36D5AA3C59BC}"/>
              </a:ext>
            </a:extLst>
          </p:cNvPr>
          <p:cNvSpPr/>
          <p:nvPr/>
        </p:nvSpPr>
        <p:spPr>
          <a:xfrm>
            <a:off x="457200" y="351252"/>
            <a:ext cx="342855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006699"/>
                </a:solidFill>
              </a:rPr>
              <a:t>ASCE 7 </a:t>
            </a:r>
            <a:r>
              <a:rPr lang="en-US" sz="2000" b="1" dirty="0">
                <a:solidFill>
                  <a:srgbClr val="006699"/>
                </a:solidFill>
                <a:cs typeface="Arial" pitchFamily="34" charset="0"/>
              </a:rPr>
              <a:t>Workflow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BF0960-44BF-689E-A6F7-54C154E21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19200"/>
            <a:ext cx="3200400" cy="3985682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4ACCEB4-5515-EFB6-A5E8-D36972590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047411"/>
              </p:ext>
            </p:extLst>
          </p:nvPr>
        </p:nvGraphicFramePr>
        <p:xfrm>
          <a:off x="3962400" y="551307"/>
          <a:ext cx="4953000" cy="4525963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36021636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59913265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99508815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50388725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677320445"/>
                    </a:ext>
                  </a:extLst>
                </a:gridCol>
              </a:tblGrid>
              <a:tr h="37272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80" b="0"/>
                        <a:t>Symbol</a:t>
                      </a:r>
                    </a:p>
                  </a:txBody>
                  <a:tcPr marL="53247" marR="53247" marT="26623" marB="26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80" b="0"/>
                        <a:t>Name</a:t>
                      </a:r>
                    </a:p>
                  </a:txBody>
                  <a:tcPr marL="53247" marR="53247" marT="26623" marB="26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80" b="0"/>
                        <a:t>Definition</a:t>
                      </a:r>
                    </a:p>
                  </a:txBody>
                  <a:tcPr marL="53247" marR="53247" marT="26623" marB="26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80" b="0" dirty="0"/>
                        <a:t>Used For</a:t>
                      </a:r>
                    </a:p>
                  </a:txBody>
                  <a:tcPr marL="53247" marR="53247" marT="26623" marB="26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80" b="0" dirty="0"/>
                        <a:t>Typical Values</a:t>
                      </a:r>
                    </a:p>
                  </a:txBody>
                  <a:tcPr marL="53247" marR="53247" marT="26623" marB="26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278804"/>
                  </a:ext>
                </a:extLst>
              </a:tr>
              <a:tr h="14909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80" b="0"/>
                        <a:t>R</a:t>
                      </a:r>
                    </a:p>
                  </a:txBody>
                  <a:tcPr marL="53247" marR="53247" marT="26623" marB="26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80" b="0"/>
                        <a:t>Response Modification Factor</a:t>
                      </a:r>
                    </a:p>
                  </a:txBody>
                  <a:tcPr marL="53247" marR="53247" marT="26623" marB="26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80" b="0"/>
                        <a:t>Reduces elastic seismic forces to design-level forces based on expected ductile behavior</a:t>
                      </a:r>
                    </a:p>
                  </a:txBody>
                  <a:tcPr marL="53247" marR="53247" marT="26623" marB="26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80" b="0" dirty="0"/>
                        <a:t>Base shear calculation </a:t>
                      </a:r>
                      <a:br>
                        <a:rPr lang="en-US" sz="1180" b="0" dirty="0"/>
                      </a:br>
                      <a:r>
                        <a:rPr lang="en-US" sz="1180" b="0" dirty="0"/>
                        <a:t>V = Ve / R</a:t>
                      </a:r>
                    </a:p>
                  </a:txBody>
                  <a:tcPr marL="53247" marR="53247" marT="26623" marB="26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80" b="0"/>
                        <a:t>3 (low ductility) to 8 (high ductility, e.g., SMF)</a:t>
                      </a:r>
                    </a:p>
                  </a:txBody>
                  <a:tcPr marL="53247" marR="53247" marT="26623" marB="26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4210151"/>
                  </a:ext>
                </a:extLst>
              </a:tr>
              <a:tr h="133116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80" b="0"/>
                        <a:t>Cₙ (Cd)</a:t>
                      </a:r>
                    </a:p>
                  </a:txBody>
                  <a:tcPr marL="53247" marR="53247" marT="26623" marB="26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80" b="0"/>
                        <a:t>Deflection Amplification Factor</a:t>
                      </a:r>
                    </a:p>
                  </a:txBody>
                  <a:tcPr marL="53247" marR="53247" marT="26623" marB="26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80" b="0"/>
                        <a:t>Amplifies elastic displacements to estimate inelastic (actual) story drifts</a:t>
                      </a:r>
                    </a:p>
                  </a:txBody>
                  <a:tcPr marL="53247" marR="53247" marT="26623" marB="26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80" b="0"/>
                        <a:t>Drift calculations</a:t>
                      </a:r>
                    </a:p>
                  </a:txBody>
                  <a:tcPr marL="53247" marR="53247" marT="26623" marB="26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80" b="0"/>
                        <a:t>~2 to 5.5</a:t>
                      </a:r>
                    </a:p>
                  </a:txBody>
                  <a:tcPr marL="53247" marR="53247" marT="26623" marB="26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6453776"/>
                  </a:ext>
                </a:extLst>
              </a:tr>
              <a:tr h="133116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1180" b="0" dirty="0"/>
                        <a:t>Ω₀</a:t>
                      </a:r>
                    </a:p>
                  </a:txBody>
                  <a:tcPr marL="53247" marR="53247" marT="26623" marB="26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80" b="0" dirty="0"/>
                        <a:t>Overstrength Factor</a:t>
                      </a:r>
                    </a:p>
                  </a:txBody>
                  <a:tcPr marL="53247" marR="53247" marT="26623" marB="26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80" b="0"/>
                        <a:t>Amplifies forces to account for actual strength exceeding design strength</a:t>
                      </a:r>
                    </a:p>
                  </a:txBody>
                  <a:tcPr marL="53247" marR="53247" marT="26623" marB="26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80" b="0" dirty="0"/>
                        <a:t>Design of collectors, connections, foundations</a:t>
                      </a:r>
                    </a:p>
                  </a:txBody>
                  <a:tcPr marL="53247" marR="53247" marT="26623" marB="26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180" b="0" dirty="0"/>
                        <a:t>~2 to 3</a:t>
                      </a:r>
                    </a:p>
                  </a:txBody>
                  <a:tcPr marL="53247" marR="53247" marT="26623" marB="266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847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327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EF729-AF10-3527-50B8-A37E59E21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F3E0FFF4-D617-3B9F-0850-5CB20AD3A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30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FFC8C2-35D9-2C61-AC7C-62239B30F5AD}"/>
              </a:ext>
            </a:extLst>
          </p:cNvPr>
          <p:cNvSpPr/>
          <p:nvPr/>
        </p:nvSpPr>
        <p:spPr>
          <a:xfrm>
            <a:off x="457200" y="351252"/>
            <a:ext cx="342855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Beam Bending, Plastic State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A3BC1B-36C2-B0A0-9B95-32358AB9A275}"/>
              </a:ext>
            </a:extLst>
          </p:cNvPr>
          <p:cNvSpPr txBox="1"/>
          <p:nvPr/>
        </p:nvSpPr>
        <p:spPr>
          <a:xfrm>
            <a:off x="647254" y="4917495"/>
            <a:ext cx="609600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Mild Steel Structures do not fail when the edge Stress of any cross section reaches the Yield point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They will continue to withstand the load as long as the central core of the section remains within the Elastic State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50" dirty="0"/>
          </a:p>
        </p:txBody>
      </p:sp>
      <p:pic>
        <p:nvPicPr>
          <p:cNvPr id="7170" name="Picture 2" descr="Plastic Theory of Bending - Materials - Engineering Reference with Worked  Examples">
            <a:extLst>
              <a:ext uri="{FF2B5EF4-FFF2-40B4-BE49-F238E27FC236}">
                <a16:creationId xmlns:a16="http://schemas.microsoft.com/office/drawing/2014/main" id="{03025E73-DAD2-C548-B35C-69E74CA9E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54" y="1447800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713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49663-C8F6-440B-9747-E74EC042C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05695B82-0AC9-7D9F-B7C4-008955DEB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31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0852B-19F9-CE26-F68A-D16D66E35713}"/>
              </a:ext>
            </a:extLst>
          </p:cNvPr>
          <p:cNvSpPr/>
          <p:nvPr/>
        </p:nvSpPr>
        <p:spPr>
          <a:xfrm>
            <a:off x="457200" y="351252"/>
            <a:ext cx="342855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Reinforced Concrete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C87349-A987-9262-5EA6-516C0DDCE42C}"/>
              </a:ext>
            </a:extLst>
          </p:cNvPr>
          <p:cNvSpPr txBox="1"/>
          <p:nvPr/>
        </p:nvSpPr>
        <p:spPr>
          <a:xfrm>
            <a:off x="837754" y="1066800"/>
            <a:ext cx="662984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ACI 318 governs the design and detailing of reinforced concrete structures, focusing on member strength and ductile detailing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To ensure a structure survives seismic forces, specific requirements for "Special" systems are implemented to prevent brittle failure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CB047B6-AA3E-A84A-D937-C7239DD074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467247"/>
              </p:ext>
            </p:extLst>
          </p:nvPr>
        </p:nvGraphicFramePr>
        <p:xfrm>
          <a:off x="1219200" y="2667000"/>
          <a:ext cx="6324601" cy="216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208">
                  <a:extLst>
                    <a:ext uri="{9D8B030D-6E8A-4147-A177-3AD203B41FA5}">
                      <a16:colId xmlns:a16="http://schemas.microsoft.com/office/drawing/2014/main" val="4159626139"/>
                    </a:ext>
                  </a:extLst>
                </a:gridCol>
                <a:gridCol w="2450783">
                  <a:extLst>
                    <a:ext uri="{9D8B030D-6E8A-4147-A177-3AD203B41FA5}">
                      <a16:colId xmlns:a16="http://schemas.microsoft.com/office/drawing/2014/main" val="35239851"/>
                    </a:ext>
                  </a:extLst>
                </a:gridCol>
                <a:gridCol w="2213610">
                  <a:extLst>
                    <a:ext uri="{9D8B030D-6E8A-4147-A177-3AD203B41FA5}">
                      <a16:colId xmlns:a16="http://schemas.microsoft.com/office/drawing/2014/main" val="36851727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Feature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Seismic Requirement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Purpose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156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5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Hoop Spacing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5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Strictly limited (e.g., d/4) at member ends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5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Prevents longitudinal bar buckling and provides core confinement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758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5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Joint Detailing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5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Continuous reinforcement through the beam-column joint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5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Maintains the integrity of the gravity load path after yielding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189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5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Shear Strength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5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US" sz="1250" b="0" baseline="-25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125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must exceed shear associated with plastic moments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5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Ensures a ductile flexural failure occurs before a brittle shear failure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753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597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DF06A-8D45-40E1-9D34-477A72305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666B5A9A-A87C-4B4B-578A-5855A60EB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32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A4C7E5-5B2E-71A9-8AE8-C5FEAE192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066800"/>
            <a:ext cx="4647619" cy="40190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4BB7B0-012B-103F-9A72-EB8D61CA15A2}"/>
              </a:ext>
            </a:extLst>
          </p:cNvPr>
          <p:cNvSpPr txBox="1"/>
          <p:nvPr/>
        </p:nvSpPr>
        <p:spPr>
          <a:xfrm>
            <a:off x="1295400" y="57912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/>
              <a:t>https://www.facebook.com/61572977583535/posts/standard-hook-length-for-stirrups-ties-and-hoops-a-code-based-reference-used-in-/122176548812765919/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6E20A8-A591-75E5-03B1-3996E86DD80A}"/>
              </a:ext>
            </a:extLst>
          </p:cNvPr>
          <p:cNvSpPr/>
          <p:nvPr/>
        </p:nvSpPr>
        <p:spPr>
          <a:xfrm>
            <a:off x="457200" y="351252"/>
            <a:ext cx="342855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Reinforced Concrete</a:t>
            </a:r>
          </a:p>
        </p:txBody>
      </p:sp>
    </p:spTree>
    <p:extLst>
      <p:ext uri="{BB962C8B-B14F-4D97-AF65-F5344CB8AC3E}">
        <p14:creationId xmlns:p14="http://schemas.microsoft.com/office/powerpoint/2010/main" val="3705463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D8717-8760-CE45-2F21-6083FCFD2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DD99243B-D6C8-30D2-34A4-8632318AA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33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2AE59C-4BAA-C0DC-3FE5-BA5D7CD86826}"/>
              </a:ext>
            </a:extLst>
          </p:cNvPr>
          <p:cNvSpPr txBox="1"/>
          <p:nvPr/>
        </p:nvSpPr>
        <p:spPr>
          <a:xfrm>
            <a:off x="4876800" y="1447800"/>
            <a:ext cx="39624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Hoops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Provide lateral confinement to concrete core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Prevent buckling of vertical bars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Improve ductility and energy dissipation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</a:pPr>
            <a:endParaRPr lang="en-US" sz="900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Ends of hoops use seismic hooks (usually 135° hooks with extensions)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Hoops do not need to be welded — they work by confinement, not by rigid connection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Hooked anchorage bars ensure that reinforcement is fully developed and anchored into the footing, preventing pullout and enabling reliable force transfer—especially critical in high-moment and seismic regions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Small wire ties hold everything in place before concrete is poured</a:t>
            </a:r>
            <a:br>
              <a:rPr lang="en-US" sz="1250" dirty="0"/>
            </a:br>
            <a:endParaRPr lang="en-US" sz="1250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150" dirty="0"/>
              <a:t>https://www.instagram.com/p/DWMe6eUFsik/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4434E3-9B4E-B898-F118-70B7CAD35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326013"/>
            <a:ext cx="4600278" cy="569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185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9D17F-5AFE-790A-660F-F431B5F17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6EDE4E7F-2A7C-06BA-DC6A-77A16EED2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34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EEA32C-1B13-8801-85B2-A9C8449C5C93}"/>
              </a:ext>
            </a:extLst>
          </p:cNvPr>
          <p:cNvSpPr/>
          <p:nvPr/>
        </p:nvSpPr>
        <p:spPr>
          <a:xfrm>
            <a:off x="457200" y="351252"/>
            <a:ext cx="487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Failure Modes in Seismic Design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353A574-1DD4-3E92-B68E-EBA309DFD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219845"/>
              </p:ext>
            </p:extLst>
          </p:nvPr>
        </p:nvGraphicFramePr>
        <p:xfrm>
          <a:off x="1371600" y="1473607"/>
          <a:ext cx="380482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2410">
                  <a:extLst>
                    <a:ext uri="{9D8B030D-6E8A-4147-A177-3AD203B41FA5}">
                      <a16:colId xmlns:a16="http://schemas.microsoft.com/office/drawing/2014/main" val="1156705013"/>
                    </a:ext>
                  </a:extLst>
                </a:gridCol>
                <a:gridCol w="1902410">
                  <a:extLst>
                    <a:ext uri="{9D8B030D-6E8A-4147-A177-3AD203B41FA5}">
                      <a16:colId xmlns:a16="http://schemas.microsoft.com/office/drawing/2014/main" val="25672065"/>
                    </a:ext>
                  </a:extLst>
                </a:gridCol>
              </a:tblGrid>
              <a:tr h="57329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Desired </a:t>
                      </a:r>
                      <a:br>
                        <a:rPr lang="en-US" sz="12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2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(Ductile Behavior)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Undesired </a:t>
                      </a:r>
                      <a:br>
                        <a:rPr lang="en-US" sz="12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25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(Brittle Behavior)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858439"/>
                  </a:ext>
                </a:extLst>
              </a:tr>
              <a:tr h="4500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Beam flexural yielding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Column failure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827966"/>
                  </a:ext>
                </a:extLst>
              </a:tr>
              <a:tr h="57329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Distributed plastic hinges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Single-story (soft-story) mechanism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7554055"/>
                  </a:ext>
                </a:extLst>
              </a:tr>
              <a:tr h="57329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Concrete confined crushing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Shear failure </a:t>
                      </a:r>
                      <a:b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(sudden, brittle)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677874"/>
                  </a:ext>
                </a:extLst>
              </a:tr>
              <a:tr h="57329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Stable hysteresis (energy dissipation)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Fracture / connection rupture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419503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7753E8F3-4FD9-984F-D230-38FCD77C753F}"/>
              </a:ext>
            </a:extLst>
          </p:cNvPr>
          <p:cNvSpPr txBox="1"/>
          <p:nvPr/>
        </p:nvSpPr>
        <p:spPr>
          <a:xfrm>
            <a:off x="1066800" y="4495800"/>
            <a:ext cx="5486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Ductile behavior provides warning and energy dissipation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Brittle behavior leads to sudden, catastrophic collapse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Capacity design ensures yielding occurs in controlled locations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50" dirty="0"/>
              <a:t>“Strong-column / weak-beam” prevents global instability</a:t>
            </a:r>
          </a:p>
        </p:txBody>
      </p:sp>
    </p:spTree>
    <p:extLst>
      <p:ext uri="{BB962C8B-B14F-4D97-AF65-F5344CB8AC3E}">
        <p14:creationId xmlns:p14="http://schemas.microsoft.com/office/powerpoint/2010/main" val="19934163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3AA13-55FD-F767-793C-179B06CAB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1BEDBFAC-5A40-CC30-24AC-3B06ACBDB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35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E0003C-ED6F-AC67-D716-78B3F5AC0AC5}"/>
              </a:ext>
            </a:extLst>
          </p:cNvPr>
          <p:cNvSpPr txBox="1"/>
          <p:nvPr/>
        </p:nvSpPr>
        <p:spPr>
          <a:xfrm>
            <a:off x="5715000" y="838200"/>
            <a:ext cx="3200400" cy="4433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70" dirty="0"/>
              <a:t>Unreinforced joints fail in brittle shear, with diagonal cracking and concrete crushing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70" dirty="0"/>
              <a:t>Lack of confinement = weak link, causing joint failure before beams can yield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70" dirty="0"/>
              <a:t>Closely spaced hoops (ties) confine the joint, increasing strength and ductility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70" dirty="0"/>
              <a:t>Ties improve bond and shear transfer, enabling a truss-like load path in the joint core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70" dirty="0"/>
              <a:t>Proper detailing leads to ductile behavior, with higher load capacity and energy dissipation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70" dirty="0"/>
              <a:t>Supports capacity design philosophy: strong column–joint, weak beam (controlled plastic hinging)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70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100" dirty="0"/>
              <a:t>https://www.instagram.com/p/DWB7D7XDX37/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6711C-EB13-5184-9E88-A81EBB9F1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8625"/>
            <a:ext cx="48387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990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DDCA3-8B8B-EC7C-FA8A-3349E4FB5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B9D4C398-ADBF-DE7E-0C1E-7946EFB7C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36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C25EA5-C371-0697-5D09-1A72A13DB6FE}"/>
              </a:ext>
            </a:extLst>
          </p:cNvPr>
          <p:cNvSpPr/>
          <p:nvPr/>
        </p:nvSpPr>
        <p:spPr>
          <a:xfrm>
            <a:off x="457200" y="351252"/>
            <a:ext cx="342855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References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539C67-2114-8B33-DA44-30BFFA3BB1F2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990600"/>
          <a:ext cx="7772400" cy="4625677"/>
        </p:xfrm>
        <a:graphic>
          <a:graphicData uri="http://schemas.openxmlformats.org/drawingml/2006/table">
            <a:tbl>
              <a:tblPr/>
              <a:tblGrid>
                <a:gridCol w="1420761">
                  <a:extLst>
                    <a:ext uri="{9D8B030D-6E8A-4147-A177-3AD203B41FA5}">
                      <a16:colId xmlns:a16="http://schemas.microsoft.com/office/drawing/2014/main" val="2626861246"/>
                    </a:ext>
                  </a:extLst>
                </a:gridCol>
                <a:gridCol w="1719603">
                  <a:extLst>
                    <a:ext uri="{9D8B030D-6E8A-4147-A177-3AD203B41FA5}">
                      <a16:colId xmlns:a16="http://schemas.microsoft.com/office/drawing/2014/main" val="1539755061"/>
                    </a:ext>
                  </a:extLst>
                </a:gridCol>
                <a:gridCol w="2688936">
                  <a:extLst>
                    <a:ext uri="{9D8B030D-6E8A-4147-A177-3AD203B41FA5}">
                      <a16:colId xmlns:a16="http://schemas.microsoft.com/office/drawing/2014/main" val="18699658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212153255"/>
                    </a:ext>
                  </a:extLst>
                </a:gridCol>
              </a:tblGrid>
              <a:tr h="37272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b="0"/>
                        <a:t>Material System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b="0"/>
                        <a:t>Primary Design Standard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b="0" dirty="0"/>
                        <a:t>Description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b="0" dirty="0"/>
                        <a:t>Reference Link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747233"/>
                  </a:ext>
                </a:extLst>
              </a:tr>
              <a:tr h="19701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50" b="0"/>
                        <a:t>Reinforced Concrete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50" b="0"/>
                        <a:t>ACI 318 – Building Code Requirements for Structural Concrete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50" b="0" dirty="0"/>
                        <a:t>Governs design and detailing of reinforced and prestressed concrete structures. Includes seismic design provisions such as special moment frames, shear walls, and confinement reinforcement.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50" b="0"/>
                        <a:t>American Concrete Institute — </a:t>
                      </a:r>
                      <a:r>
                        <a:rPr lang="en-US" sz="1250" b="0">
                          <a:hlinkClick r:id="rId3"/>
                        </a:rPr>
                        <a:t>https://www.concrete.org</a:t>
                      </a:r>
                      <a:endParaRPr lang="en-US" sz="1250" b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622942"/>
                  </a:ext>
                </a:extLst>
              </a:tr>
              <a:tr h="101168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50" b="0"/>
                        <a:t>Structural Steel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50" b="0"/>
                        <a:t>AISC 360 – Specification for Structural Steel Buildings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50" b="0"/>
                        <a:t>General steel design provisions including member strength, stability, and connection design.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50" b="0"/>
                        <a:t>American Institute of Steel Construction — </a:t>
                      </a:r>
                      <a:r>
                        <a:rPr lang="en-US" sz="1250" b="0">
                          <a:hlinkClick r:id="rId4"/>
                        </a:rPr>
                        <a:t>https://www.aisc.org</a:t>
                      </a:r>
                      <a:endParaRPr lang="en-US" sz="1250" b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510581"/>
                  </a:ext>
                </a:extLst>
              </a:tr>
              <a:tr h="1171426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25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50" b="0"/>
                        <a:t>AISC 341 – Seismic Provisions for Structural Steel Buildings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50" b="0"/>
                        <a:t>Provides seismic detailing requirements for steel moment frames, braced frames, and other seismic systems.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50" b="0" dirty="0"/>
                        <a:t>American Institute of Steel Construction — </a:t>
                      </a:r>
                      <a:r>
                        <a:rPr lang="en-US" sz="1250" b="0" dirty="0">
                          <a:hlinkClick r:id="rId4"/>
                        </a:rPr>
                        <a:t>https://www.aisc.org</a:t>
                      </a:r>
                      <a:endParaRPr lang="en-US" sz="125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1859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8361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1F7B2-0003-D28C-EE6D-BFA043D5C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4168DDF4-C9CA-D512-4730-AB51251D4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37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B4D940-BA38-ECF4-C5BA-E25471970FCC}"/>
              </a:ext>
            </a:extLst>
          </p:cNvPr>
          <p:cNvSpPr/>
          <p:nvPr/>
        </p:nvSpPr>
        <p:spPr>
          <a:xfrm>
            <a:off x="457200" y="351252"/>
            <a:ext cx="342855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References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A3BE7F8-83B7-3F9B-5AB1-D628287C2821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295401"/>
          <a:ext cx="7772400" cy="2907333"/>
        </p:xfrm>
        <a:graphic>
          <a:graphicData uri="http://schemas.openxmlformats.org/drawingml/2006/table">
            <a:tbl>
              <a:tblPr/>
              <a:tblGrid>
                <a:gridCol w="1420761">
                  <a:extLst>
                    <a:ext uri="{9D8B030D-6E8A-4147-A177-3AD203B41FA5}">
                      <a16:colId xmlns:a16="http://schemas.microsoft.com/office/drawing/2014/main" val="2854551720"/>
                    </a:ext>
                  </a:extLst>
                </a:gridCol>
                <a:gridCol w="1719603">
                  <a:extLst>
                    <a:ext uri="{9D8B030D-6E8A-4147-A177-3AD203B41FA5}">
                      <a16:colId xmlns:a16="http://schemas.microsoft.com/office/drawing/2014/main" val="2936780923"/>
                    </a:ext>
                  </a:extLst>
                </a:gridCol>
                <a:gridCol w="2688936">
                  <a:extLst>
                    <a:ext uri="{9D8B030D-6E8A-4147-A177-3AD203B41FA5}">
                      <a16:colId xmlns:a16="http://schemas.microsoft.com/office/drawing/2014/main" val="177708526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662854408"/>
                    </a:ext>
                  </a:extLst>
                </a:gridCol>
              </a:tblGrid>
              <a:tr h="39212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b="0" dirty="0"/>
                        <a:t>Material System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b="0"/>
                        <a:t>Primary Design Standard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b="0"/>
                        <a:t>Description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b="0" dirty="0"/>
                        <a:t>Reference Link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8488853"/>
                  </a:ext>
                </a:extLst>
              </a:tr>
              <a:tr h="10960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50" b="0" dirty="0"/>
                        <a:t>Composite Steel–Concrete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50" b="0" dirty="0"/>
                        <a:t>AISC 360 / AISC 341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50" b="0" dirty="0"/>
                        <a:t>Governs composite structural systems where steel and concrete act together, including composite beams, columns, and moment frames with seismic detailing provisions.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50" b="0"/>
                        <a:t>American Institute of Steel Construction — </a:t>
                      </a:r>
                      <a:r>
                        <a:rPr lang="en-US" sz="1250" b="0">
                          <a:hlinkClick r:id="rId3"/>
                        </a:rPr>
                        <a:t>https://www.aisc.org</a:t>
                      </a:r>
                      <a:endParaRPr lang="en-US" sz="1250" b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145201"/>
                  </a:ext>
                </a:extLst>
              </a:tr>
              <a:tr h="133883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Cold-Formed Steel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AISI S400 – Seismic Design Standard for Cold-Formed Steel Structural Systems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Provides seismic design requirements for cold-formed steel lateral force-resisting systems including shear walls, strap-braced walls, and diaphragms.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50" b="0" dirty="0">
                          <a:latin typeface="+mn-lt"/>
                        </a:rPr>
                        <a:t>Steel Framing Industry Association — </a:t>
                      </a:r>
                      <a:r>
                        <a:rPr lang="en-US" sz="1250" b="0" dirty="0">
                          <a:latin typeface="+mn-lt"/>
                          <a:hlinkClick r:id="rId4"/>
                        </a:rPr>
                        <a:t>https://www.cfsei.org</a:t>
                      </a:r>
                      <a:endParaRPr lang="en-US" sz="125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9510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27510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44E37-FA85-99E9-ADD2-B119EBF7C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18A1BC7B-A7BA-B132-DD98-6E4F1A6B4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38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43D4DE-17BF-BA5F-45BE-B3559EA4DF62}"/>
              </a:ext>
            </a:extLst>
          </p:cNvPr>
          <p:cNvSpPr/>
          <p:nvPr/>
        </p:nvSpPr>
        <p:spPr>
          <a:xfrm>
            <a:off x="457200" y="351252"/>
            <a:ext cx="342855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References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587AE8E-4674-9CBD-4497-7679C76C334B}"/>
              </a:ext>
            </a:extLst>
          </p:cNvPr>
          <p:cNvGraphicFramePr>
            <a:graphicFrameLocks noGrp="1"/>
          </p:cNvGraphicFramePr>
          <p:nvPr/>
        </p:nvGraphicFramePr>
        <p:xfrm>
          <a:off x="487052" y="1305917"/>
          <a:ext cx="7971148" cy="4246166"/>
        </p:xfrm>
        <a:graphic>
          <a:graphicData uri="http://schemas.openxmlformats.org/drawingml/2006/table">
            <a:tbl>
              <a:tblPr/>
              <a:tblGrid>
                <a:gridCol w="1113148">
                  <a:extLst>
                    <a:ext uri="{9D8B030D-6E8A-4147-A177-3AD203B41FA5}">
                      <a16:colId xmlns:a16="http://schemas.microsoft.com/office/drawing/2014/main" val="356085455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35088306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313540392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835791992"/>
                    </a:ext>
                  </a:extLst>
                </a:gridCol>
              </a:tblGrid>
              <a:tr h="39212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b="0" dirty="0"/>
                        <a:t>Material System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b="0"/>
                        <a:t>Primary Design Standard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b="0"/>
                        <a:t>Description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b="0" dirty="0"/>
                        <a:t>Reference Link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207504"/>
                  </a:ext>
                </a:extLst>
              </a:tr>
              <a:tr h="10960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50" dirty="0"/>
                        <a:t>Wood Structures</a:t>
                      </a:r>
                      <a:endParaRPr lang="en-US" sz="125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50" dirty="0"/>
                        <a:t>NDS – National Design Specification for Wood Construction</a:t>
                      </a:r>
                      <a:endParaRPr lang="en-US" sz="125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50" dirty="0"/>
                        <a:t>Governs design of wood structural members and connections. Seismic provisions are used in conjunction with special detailing for shear walls and diaphragms.</a:t>
                      </a:r>
                      <a:endParaRPr lang="en-US" sz="125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50" dirty="0"/>
                        <a:t>American Wood Council — https://www.awc.org</a:t>
                      </a:r>
                      <a:endParaRPr lang="en-US" sz="125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897195"/>
                  </a:ext>
                </a:extLst>
              </a:tr>
              <a:tr h="133883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50" dirty="0"/>
                        <a:t>Masonry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50" dirty="0"/>
                        <a:t>TMS 402 / TMS 602 – Building Code Requirements and Specification for Masonry Structures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50" dirty="0"/>
                        <a:t>Covers design and construction requirements for reinforced and unreinforced masonry including seismic detailing of masonry shear walls and reinforced masonry elements.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50" dirty="0"/>
                        <a:t>The Masonry Society — https://www.masonrysociety.org</a:t>
                      </a:r>
                      <a:endParaRPr lang="en-US" sz="125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5169669"/>
                  </a:ext>
                </a:extLst>
              </a:tr>
              <a:tr h="133883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50" dirty="0"/>
                        <a:t>Aluminum Structures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50" dirty="0"/>
                        <a:t>Aluminum Design Manual (ADM)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50" dirty="0"/>
                        <a:t>Provides design requirements for aluminum structural members and connections including strength, stability, and serviceability considerations.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50" b="0" dirty="0">
                          <a:latin typeface="+mn-lt"/>
                        </a:rPr>
                        <a:t>The Aluminum Association — https://www.aluminum.org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5611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435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8DBC7-BA17-D630-36DF-AE343E6E6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7638FB42-2F43-7AA1-7EA1-EAD8523F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4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56B988-8CD3-0E79-B2A7-780050B0A615}"/>
              </a:ext>
            </a:extLst>
          </p:cNvPr>
          <p:cNvSpPr/>
          <p:nvPr/>
        </p:nvSpPr>
        <p:spPr>
          <a:xfrm>
            <a:off x="457200" y="351252"/>
            <a:ext cx="3428554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006699"/>
                </a:solidFill>
              </a:rPr>
              <a:t>ASCE 7 </a:t>
            </a:r>
            <a:r>
              <a:rPr lang="en-US" sz="2000" b="1" dirty="0">
                <a:solidFill>
                  <a:srgbClr val="006699"/>
                </a:solidFill>
                <a:cs typeface="Arial" pitchFamily="34" charset="0"/>
              </a:rPr>
              <a:t>Workflow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8C2296-EC8D-2575-F9C4-F2DA3C231AAC}"/>
              </a:ext>
            </a:extLst>
          </p:cNvPr>
          <p:cNvSpPr txBox="1"/>
          <p:nvPr/>
        </p:nvSpPr>
        <p:spPr>
          <a:xfrm>
            <a:off x="1227864" y="4150802"/>
            <a:ext cx="6361499" cy="243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Determine Seismic Design Category (SDC)  </a:t>
            </a:r>
            <a:r>
              <a:rPr lang="en-US" sz="1400" i="1" dirty="0"/>
              <a:t> -  Chapter 11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400" i="1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Select Seismic Force Resisting System (SFRS) - </a:t>
            </a:r>
            <a:r>
              <a:rPr lang="en-US" sz="1400" i="1" dirty="0"/>
              <a:t>Table 12.2-1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400" i="1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Compute seismic forces - </a:t>
            </a:r>
            <a:r>
              <a:rPr lang="en-US" sz="1400" i="1" dirty="0"/>
              <a:t>Chapter 12 or 16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400" i="1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00" dirty="0"/>
              <a:t>Design members using material standards referenced in </a:t>
            </a:r>
            <a:r>
              <a:rPr lang="en-US" sz="1400" i="1" dirty="0"/>
              <a:t>Chapter 14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400" i="1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00" i="1" dirty="0"/>
              <a:t>https://www.researchgate.net/publication/329572839_Chapter_17-Seismic_Resistant_Design/figures?lo=1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BD22F7-0851-5508-932F-928AC1A34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101" y="914400"/>
            <a:ext cx="4621468" cy="281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56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D1960-0FE6-340E-D18E-3E2348037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C7FF46F7-337E-1AA1-AF42-CBF3AF5FE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5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6B8AEE-7C9A-641A-D9C4-A5C6B138CC9B}"/>
              </a:ext>
            </a:extLst>
          </p:cNvPr>
          <p:cNvSpPr/>
          <p:nvPr/>
        </p:nvSpPr>
        <p:spPr>
          <a:xfrm>
            <a:off x="457200" y="351252"/>
            <a:ext cx="556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4BACC6">
                    <a:lumMod val="75000"/>
                  </a:srgbClr>
                </a:solidFill>
                <a:cs typeface="Arial" pitchFamily="34" charset="0"/>
              </a:rPr>
              <a:t>Scope &amp; Integration of Chapter 14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08C4CE3-3231-DEB0-E660-62582389F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729283"/>
              </p:ext>
            </p:extLst>
          </p:nvPr>
        </p:nvGraphicFramePr>
        <p:xfrm>
          <a:off x="876300" y="1417320"/>
          <a:ext cx="7391400" cy="3015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500">
                  <a:extLst>
                    <a:ext uri="{9D8B030D-6E8A-4147-A177-3AD203B41FA5}">
                      <a16:colId xmlns:a16="http://schemas.microsoft.com/office/drawing/2014/main" val="9283281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93340555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57812336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1930828"/>
                    </a:ext>
                  </a:extLst>
                </a:gridCol>
              </a:tblGrid>
              <a:tr h="51995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1" dirty="0">
                          <a:latin typeface="+mn-lt"/>
                        </a:rPr>
                        <a:t>Material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1">
                          <a:latin typeface="+mn-lt"/>
                        </a:rPr>
                        <a:t>ASCE 7-22 Section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1">
                          <a:latin typeface="+mn-lt"/>
                        </a:rPr>
                        <a:t>Primary Design Standards Referenced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1" dirty="0">
                          <a:latin typeface="+mn-lt"/>
                        </a:rPr>
                        <a:t>Key Notes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640994"/>
                  </a:ext>
                </a:extLst>
              </a:tr>
              <a:tr h="51995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dirty="0">
                          <a:latin typeface="+mn-lt"/>
                        </a:rPr>
                        <a:t>Steel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dirty="0">
                          <a:latin typeface="+mn-lt"/>
                        </a:rPr>
                        <a:t>14.1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>
                          <a:latin typeface="+mn-lt"/>
                        </a:rPr>
                        <a:t>AISC 360 (General Design)</a:t>
                      </a:r>
                      <a:br>
                        <a:rPr lang="en-US" sz="1200" b="0">
                          <a:latin typeface="+mn-lt"/>
                        </a:rPr>
                      </a:br>
                      <a:r>
                        <a:rPr lang="en-US" sz="1200" b="0">
                          <a:latin typeface="+mn-lt"/>
                        </a:rPr>
                        <a:t>AISC 341 (Seismic Provisions)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>
                          <a:latin typeface="+mn-lt"/>
                        </a:rPr>
                        <a:t>AISC 341 governs detailing for ductile seismic systems (e.g., SMF, BRBF)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50871"/>
                  </a:ext>
                </a:extLst>
              </a:tr>
              <a:tr h="72793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>
                          <a:latin typeface="+mn-lt"/>
                        </a:rPr>
                        <a:t>Concrete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dirty="0">
                          <a:latin typeface="+mn-lt"/>
                        </a:rPr>
                        <a:t>14.2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dirty="0">
                          <a:latin typeface="+mn-lt"/>
                        </a:rPr>
                        <a:t>ACI 318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>
                          <a:latin typeface="+mn-lt"/>
                        </a:rPr>
                        <a:t>Includes seismic detailing requirements; special provisions for precast and non-participating elements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429622"/>
                  </a:ext>
                </a:extLst>
              </a:tr>
              <a:tr h="72793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>
                          <a:latin typeface="+mn-lt"/>
                        </a:rPr>
                        <a:t>Masonry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>
                          <a:latin typeface="+mn-lt"/>
                        </a:rPr>
                        <a:t>14.4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dirty="0">
                          <a:latin typeface="+mn-lt"/>
                        </a:rPr>
                        <a:t>TMS 402/602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>
                          <a:latin typeface="+mn-lt"/>
                        </a:rPr>
                        <a:t>Covers strength design (402) and construction (602) for seismic applications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40547"/>
                  </a:ext>
                </a:extLst>
              </a:tr>
              <a:tr h="51995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>
                          <a:latin typeface="+mn-lt"/>
                        </a:rPr>
                        <a:t>Wood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>
                          <a:latin typeface="+mn-lt"/>
                        </a:rPr>
                        <a:t>14.5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dirty="0">
                          <a:latin typeface="+mn-lt"/>
                        </a:rPr>
                        <a:t>AWC SDPWS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dirty="0">
                          <a:latin typeface="+mn-lt"/>
                        </a:rPr>
                        <a:t>Provides lateral design requirements for wind and seismic loads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512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690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5ABE6-F90C-FA61-B597-6D63CA3DB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5F0A29CF-5D1E-94D1-29A9-F3926599B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6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8614574F-B59F-4D8B-2D08-3C1CF8012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026" y="228600"/>
            <a:ext cx="16552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6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Vibrationdata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6BC75A-C87D-8897-F04B-47404D44196C}"/>
              </a:ext>
            </a:extLst>
          </p:cNvPr>
          <p:cNvSpPr/>
          <p:nvPr/>
        </p:nvSpPr>
        <p:spPr>
          <a:xfrm>
            <a:off x="381000" y="228600"/>
            <a:ext cx="2228495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697"/>
            <a:r>
              <a:rPr lang="en-US" sz="1650" b="1" dirty="0">
                <a:solidFill>
                  <a:srgbClr val="006699"/>
                </a:solidFill>
                <a:latin typeface="Arial"/>
              </a:rPr>
              <a:t>Seismic Hazard Map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784EDF-6659-3F7E-D654-78E74F8A5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47800"/>
            <a:ext cx="4571429" cy="3114286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5141337-94E4-1C59-990E-28D3D531A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750134"/>
              </p:ext>
            </p:extLst>
          </p:nvPr>
        </p:nvGraphicFramePr>
        <p:xfrm>
          <a:off x="5792856" y="2735461"/>
          <a:ext cx="2895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817457537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426262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/>
                        <a:t>SDC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/>
                        <a:t>Detailing Level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725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/>
                        <a:t>A–B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/>
                        <a:t>Minimal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487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dirty="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/>
                        <a:t>Moderate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852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/>
                        <a:t>D–F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300" dirty="0"/>
                        <a:t>Special (strict)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876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213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40EB8-1B0B-74E5-51B5-7CF206077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0E710FA3-1173-5938-F223-CD9FBA36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7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C9F369-CA9F-CFA3-8D7D-1AA68A02B406}"/>
              </a:ext>
            </a:extLst>
          </p:cNvPr>
          <p:cNvSpPr/>
          <p:nvPr/>
        </p:nvSpPr>
        <p:spPr>
          <a:xfrm>
            <a:off x="457200" y="351252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006699"/>
                </a:solidFill>
              </a:rPr>
              <a:t>Steel Moment Frames (SMF / IMF / OMF)</a:t>
            </a:r>
            <a:endParaRPr lang="en-US" sz="2000" b="1" dirty="0">
              <a:solidFill>
                <a:srgbClr val="006699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BFE733-7B65-B111-4E55-165E14E743EB}"/>
              </a:ext>
            </a:extLst>
          </p:cNvPr>
          <p:cNvSpPr txBox="1"/>
          <p:nvPr/>
        </p:nvSpPr>
        <p:spPr>
          <a:xfrm>
            <a:off x="1143000" y="5846415"/>
            <a:ext cx="665677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300" dirty="0"/>
              <a:t>Higher R requires higher ductility, which requires stricter detailing and connection design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00" dirty="0"/>
              <a:t>https://www.linkedin.com/pulse/different-types-moment-frames-victor-dang-mrtcc/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6CEE25-B788-987F-39D5-8C0C5E674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316947"/>
              </p:ext>
            </p:extLst>
          </p:nvPr>
        </p:nvGraphicFramePr>
        <p:xfrm>
          <a:off x="914400" y="3886200"/>
          <a:ext cx="7696200" cy="1699260"/>
        </p:xfrm>
        <a:graphic>
          <a:graphicData uri="http://schemas.openxmlformats.org/drawingml/2006/table">
            <a:tbl>
              <a:tblPr/>
              <a:tblGrid>
                <a:gridCol w="1282700">
                  <a:extLst>
                    <a:ext uri="{9D8B030D-6E8A-4147-A177-3AD203B41FA5}">
                      <a16:colId xmlns:a16="http://schemas.microsoft.com/office/drawing/2014/main" val="337523289"/>
                    </a:ext>
                  </a:extLst>
                </a:gridCol>
                <a:gridCol w="1022535">
                  <a:extLst>
                    <a:ext uri="{9D8B030D-6E8A-4147-A177-3AD203B41FA5}">
                      <a16:colId xmlns:a16="http://schemas.microsoft.com/office/drawing/2014/main" val="30213353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77591495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730341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763031262"/>
                    </a:ext>
                  </a:extLst>
                </a:gridCol>
                <a:gridCol w="1657165">
                  <a:extLst>
                    <a:ext uri="{9D8B030D-6E8A-4147-A177-3AD203B41FA5}">
                      <a16:colId xmlns:a16="http://schemas.microsoft.com/office/drawing/2014/main" val="34022094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b="0"/>
                        <a:t>System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b="0"/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b="0" dirty="0"/>
                        <a:t>Cd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1250" b="0"/>
                        <a:t>Ω₀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b="0"/>
                        <a:t>Drift Capacity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b="0"/>
                        <a:t>Behavior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89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b="0"/>
                        <a:t>OMF (Ordinary)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b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b="0"/>
                        <a:t>~3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b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b="0"/>
                        <a:t>Low (~1–2%)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b="0"/>
                        <a:t>Limited ductility, minimal detailing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4586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b="0"/>
                        <a:t>IMF (Intermediate)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b="0"/>
                        <a:t>4.5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b="0"/>
                        <a:t>~4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b="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b="0" dirty="0"/>
                        <a:t>Moderate (~2–3%)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b="0"/>
                        <a:t>Some ductility, partial seismic detailing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65578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b="0"/>
                        <a:t>SMF (Special)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b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b="0"/>
                        <a:t>~5.5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b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b="0"/>
                        <a:t>High (≥4–6%+)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50" b="0" dirty="0"/>
                        <a:t>Highly ductile, extensive detailing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966090"/>
                  </a:ext>
                </a:extLst>
              </a:tr>
            </a:tbl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CA170100-26AA-C150-8596-89B242DB7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537" y="1132044"/>
            <a:ext cx="47625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93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D086D-1E30-D9EB-DA7E-A96593EF2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DB449453-862D-0B30-5043-2A0BDA9CA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8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9194F4-B9DB-5D88-FB04-88E315EB9C27}"/>
              </a:ext>
            </a:extLst>
          </p:cNvPr>
          <p:cNvSpPr/>
          <p:nvPr/>
        </p:nvSpPr>
        <p:spPr>
          <a:xfrm>
            <a:off x="457200" y="351252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006699"/>
                </a:solidFill>
              </a:rPr>
              <a:t>How R, Cd, and Ω₀ Work Together</a:t>
            </a:r>
            <a:endParaRPr lang="en-US" sz="2000" b="1" dirty="0">
              <a:solidFill>
                <a:srgbClr val="006699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002AD2-1C25-B1D4-5AAE-AA77930BABFB}"/>
              </a:ext>
            </a:extLst>
          </p:cNvPr>
          <p:cNvSpPr txBox="1"/>
          <p:nvPr/>
        </p:nvSpPr>
        <p:spPr>
          <a:xfrm>
            <a:off x="963227" y="3401725"/>
            <a:ext cx="6656773" cy="2676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50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20" dirty="0"/>
              <a:t>Overstrength Factor (Ω₀)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20" dirty="0"/>
              <a:t>Represents real, physical reserve strength in the structure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20" dirty="0"/>
              <a:t>Comes from: 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20" dirty="0"/>
              <a:t>Material strength exceeding nominal values 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20" dirty="0"/>
              <a:t>Strain hardening 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20" dirty="0"/>
              <a:t>Redundancy / load redistribution 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20" dirty="0"/>
              <a:t>Conservative design assumptions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220" dirty="0"/>
              <a:t>Used selectively in design (not everywhere)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730222-C307-E054-284E-EFAEF5B76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993229"/>
              </p:ext>
            </p:extLst>
          </p:nvPr>
        </p:nvGraphicFramePr>
        <p:xfrm>
          <a:off x="838200" y="1336876"/>
          <a:ext cx="6553200" cy="1760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782932444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123537295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43965100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23941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20" b="1" dirty="0"/>
                        <a:t>Factor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20" b="1" dirty="0"/>
                        <a:t>Used For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20" b="1"/>
                        <a:t>Effect on Design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20" b="1" dirty="0"/>
                        <a:t>Key Idea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747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20" b="0"/>
                        <a:t>R (Response Modification)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20" b="0"/>
                        <a:t>Force design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20" b="0"/>
                        <a:t>Reduces forces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20" b="0" dirty="0"/>
                        <a:t>“We allow yielding → design for lower forces”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5293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20" b="0"/>
                        <a:t>Cd (Deflection Amplification)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20" b="0"/>
                        <a:t>Drift calculation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20" b="0"/>
                        <a:t>Increases displacements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20" b="0"/>
                        <a:t>“Actual drift is larger than elastic result”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891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1220" b="0"/>
                        <a:t>Ω₀ (</a:t>
                      </a:r>
                      <a:r>
                        <a:rPr lang="en-US" sz="1220" b="0"/>
                        <a:t>Overstrength)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20" b="0"/>
                        <a:t>Special components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20" b="0"/>
                        <a:t>Increases forces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20" b="0" dirty="0"/>
                        <a:t>“Some elements must resist full system strength”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90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702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2C8D0-4301-DA24-00BB-ABF7698B5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E72B8A8A-FE30-7D97-0C70-10E2F7FE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5000"/>
              </a:spcBef>
              <a:buClr>
                <a:srgbClr val="003399"/>
              </a:buClr>
              <a:buSzPct val="50000"/>
              <a:buFont typeface="Monotype Sorts"/>
              <a:defRPr kumimoji="1"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101" indent="-214270">
              <a:spcBef>
                <a:spcPct val="15000"/>
              </a:spcBef>
              <a:buClr>
                <a:srgbClr val="003399"/>
              </a:buClr>
              <a:buSzPct val="7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078" indent="-171416">
              <a:spcBef>
                <a:spcPct val="20000"/>
              </a:spcBef>
              <a:buClr>
                <a:schemeClr val="bg2"/>
              </a:buClr>
              <a:buSzPct val="65000"/>
              <a:buFont typeface="Monotype Sorts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199910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2742" indent="-171416">
              <a:spcBef>
                <a:spcPct val="20000"/>
              </a:spcBef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1885573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228405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571236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2914067" indent="-17141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defRPr kumimoji="1" sz="12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defTabSz="685663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fld id="{E3D90F3B-6652-4395-B795-06D4A8A53E9A}" type="slidenum">
              <a:rPr kumimoji="0" lang="en-US" altLang="en-US" sz="1050" b="0">
                <a:solidFill>
                  <a:srgbClr val="01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663" fontAlgn="base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9</a:t>
            </a:fld>
            <a:endParaRPr kumimoji="0" lang="en-US" altLang="en-US" sz="1050" b="0">
              <a:solidFill>
                <a:srgbClr val="01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55CC5C-758C-CD6C-9A1F-8439422F477D}"/>
              </a:ext>
            </a:extLst>
          </p:cNvPr>
          <p:cNvSpPr/>
          <p:nvPr/>
        </p:nvSpPr>
        <p:spPr>
          <a:xfrm>
            <a:off x="457200" y="351252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ts val="15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006699"/>
                </a:solidFill>
              </a:rPr>
              <a:t>Overstrength</a:t>
            </a:r>
            <a:endParaRPr lang="en-US" sz="2000" b="1" dirty="0">
              <a:solidFill>
                <a:srgbClr val="006699"/>
              </a:solidFill>
              <a:cs typeface="Arial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EE0479-DE51-89E6-6FF5-7679116AC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778309"/>
              </p:ext>
            </p:extLst>
          </p:nvPr>
        </p:nvGraphicFramePr>
        <p:xfrm>
          <a:off x="762000" y="1066800"/>
          <a:ext cx="6934200" cy="3635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350">
                  <a:extLst>
                    <a:ext uri="{9D8B030D-6E8A-4147-A177-3AD203B41FA5}">
                      <a16:colId xmlns:a16="http://schemas.microsoft.com/office/drawing/2014/main" val="4165429813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39628094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213899446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38590315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30" b="1" dirty="0"/>
                        <a:t>Structural System</a:t>
                      </a:r>
                      <a:endParaRPr lang="en-US" sz="123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30" b="1" dirty="0"/>
                        <a:t>Material</a:t>
                      </a:r>
                      <a:endParaRPr lang="en-US" sz="123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l-GR" sz="1230" b="1" dirty="0"/>
                        <a:t>Ω₀</a:t>
                      </a:r>
                      <a:endParaRPr lang="el-GR" sz="123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30" b="1" dirty="0"/>
                        <a:t>Notes</a:t>
                      </a:r>
                      <a:endParaRPr lang="en-US" sz="123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443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30"/>
                        <a:t>Special Moment Frame (SMF)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30"/>
                        <a:t>Steel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30"/>
                        <a:t>3.0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30"/>
                        <a:t>Highly ductile, large reserve strength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5238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30"/>
                        <a:t>Intermediate Moment Frame (IMF)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30"/>
                        <a:t>Steel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30"/>
                        <a:t>3.0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30"/>
                        <a:t>Moderate ductility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9897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30"/>
                        <a:t>Ordinary Moment Frame (OMF)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30"/>
                        <a:t>Steel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30"/>
                        <a:t>3.0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30" dirty="0"/>
                        <a:t>Limited ductility but similar </a:t>
                      </a:r>
                      <a:r>
                        <a:rPr lang="el-GR" sz="1230" b="0" dirty="0"/>
                        <a:t>Ω₀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765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30"/>
                        <a:t>Special Reinforced Concrete Shear Wall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30"/>
                        <a:t>Concrete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30"/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30"/>
                        <a:t>Good ductility, distributed yielding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363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30"/>
                        <a:t>Special Reinforced Concrete Shear Wall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30"/>
                        <a:t>Concrete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30" dirty="0"/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30"/>
                        <a:t>Good ductility, distributed yielding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353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30"/>
                        <a:t>Special Reinforced Concrete Shear Wall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30"/>
                        <a:t>Concrete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30"/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30"/>
                        <a:t>Good ductility, distributed yielding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467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30"/>
                        <a:t>Special Reinforced Concrete Shear Wall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30"/>
                        <a:t>Concrete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30" dirty="0"/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30" dirty="0"/>
                        <a:t>Good ductility, distributed yielding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501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0649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VIDEO_FILES_RECORD" val="&lt;Videos&gt;&lt;Video Name=&quot;HS_SRS_421_1_09937.flv&quot; Position=&quot;1&quot; SlideID=&quot;421&quot;/&gt;&lt;/Videos&gt;&#10;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Unit 21 SRS Classical Pulses&quot;/&gt;&lt;property id=&quot;20144&quot; value=&quot;1&quot;/&gt;&lt;property id=&quot;20146&quot; value=&quot;0&quot;/&gt;&lt;property id=&quot;20147&quot; value=&quot;0&quot;/&gt;&lt;property id=&quot;20148&quot; value=&quot;5&quot;/&gt;&lt;property id=&quot;20184&quot; value=&quot;7&quot;/&gt;&lt;property id=&quot;20224&quot; value=&quot;C:\Users\Tom Irvine\Documents\My Adobe Presentations\u3&quot;/&gt;&lt;property id=&quot;20226&quot; value=&quot;C:\unit_21\NA_Unit_21_PP.pptx&quot;/&gt;&lt;property id=&quot;20250&quot; value=&quot;7&quot;/&gt;&lt;property id=&quot;20251&quot; value=&quot;0&quot;/&gt;&lt;property id=&quot;20259&quot; value=&quot;0&quot;/&gt;&lt;property id=&quot;20501&quot; value=&quot;C:\Unit_21\&quot;/&gt;&lt;object type=&quot;8&quot; unique_id=&quot;10122&quot;&gt;&lt;/object&gt;&lt;object type=&quot;2&quot; unique_id=&quot;10123&quot;&gt;&lt;object type=&quot;3&quot; unique_id=&quot;10124&quot;&gt;&lt;property id=&quot;20148&quot; value=&quot;5&quot;/&gt;&lt;property id=&quot;20300&quot; value=&quot;Slide 1&quot;/&gt;&lt;property id=&quot;20301&quot; value=&quot;Title Page&quot;/&gt;&lt;property id=&quot;20303&quot; value=&quot;-1&quot;/&gt;&lt;property id=&quot;20307&quot; value=&quot;256&quot;/&gt;&lt;property id=&quot;20309&quot; value=&quot;-1&quot;/&gt;&lt;/object&gt;&lt;object type=&quot;3&quot; unique_id=&quot;10357&quot;&gt;&lt;property id=&quot;20148&quot; value=&quot;5&quot;/&gt;&lt;property id=&quot;20300&quot; value=&quot;Slide 2 - &amp;quot;This presentation is sponsored by&amp;quot;&quot;/&gt;&lt;property id=&quot;20301&quot; value=&quot;Sponsor&quot;/&gt;&lt;property id=&quot;20303&quot; value=&quot;-1&quot;/&gt;&lt;property id=&quot;20307&quot; value=&quot;275&quot;/&gt;&lt;property id=&quot;20309&quot; value=&quot;-1&quot;/&gt;&lt;/object&gt;&lt;object type=&quot;3&quot; unique_id=&quot;10358&quot;&gt;&lt;property id=&quot;20148&quot; value=&quot;5&quot;/&gt;&lt;property id=&quot;20300&quot; value=&quot;Slide 3 - &amp;quot;      Contact Information&amp;quot;&quot;/&gt;&lt;property id=&quot;20301&quot; value=&quot;Contact&quot;/&gt;&lt;property id=&quot;20303&quot; value=&quot;-1&quot;/&gt;&lt;property id=&quot;20307&quot; value=&quot;276&quot;/&gt;&lt;property id=&quot;20309&quot; value=&quot;-1&quot;/&gt;&lt;/object&gt;&lt;object type=&quot;3&quot; unique_id=&quot;41685&quot;&gt;&lt;property id=&quot;20148&quot; value=&quot;5&quot;/&gt;&lt;property id=&quot;20300&quot; value=&quot;Slide 4&quot;/&gt;&lt;property id=&quot;20301&quot; value=&quot;Classical Pulse Introduction &quot;/&gt;&lt;property id=&quot;20303&quot; value=&quot;-1&quot;/&gt;&lt;property id=&quot;20307&quot; value=&quot;405&quot;/&gt;&lt;property id=&quot;20309&quot; value=&quot;-1&quot;/&gt;&lt;/object&gt;&lt;object type=&quot;3&quot; unique_id=&quot;47517&quot;&gt;&lt;property id=&quot;20148&quot; value=&quot;5&quot;/&gt;&lt;property id=&quot;20300&quot; value=&quot;Slide 15&quot;/&gt;&lt;property id=&quot;20301&quot; value=&quot;SDOF System &quot;/&gt;&lt;property id=&quot;20303&quot; value=&quot;-1&quot;/&gt;&lt;property id=&quot;20307&quot; value=&quot;407&quot;/&gt;&lt;property id=&quot;20309&quot; value=&quot;-1&quot;/&gt;&lt;/object&gt;&lt;object type=&quot;3&quot; unique_id=&quot;47683&quot;&gt;&lt;property id=&quot;20148&quot; value=&quot;5&quot;/&gt;&lt;property id=&quot;20300&quot; value=&quot;Slide 16&quot;/&gt;&lt;property id=&quot;20301&quot; value=&quot;Free Body Diagram &quot;/&gt;&lt;property id=&quot;20303&quot; value=&quot;-1&quot;/&gt;&lt;property id=&quot;20307&quot; value=&quot;410&quot;/&gt;&lt;property id=&quot;20309&quot; value=&quot;-1&quot;/&gt;&lt;/object&gt;&lt;object type=&quot;3&quot; unique_id=&quot;47684&quot;&gt;&lt;property id=&quot;20148&quot; value=&quot;5&quot;/&gt;&lt;property id=&quot;20300&quot; value=&quot;Slide 17&quot;/&gt;&lt;property id=&quot;20301&quot; value=&quot;Derivation&quot;/&gt;&lt;property id=&quot;20303&quot; value=&quot;-1&quot;/&gt;&lt;property id=&quot;20307&quot; value=&quot;412&quot;/&gt;&lt;property id=&quot;20309&quot; value=&quot;-1&quot;/&gt;&lt;/object&gt;&lt;object type=&quot;3&quot; unique_id=&quot;47685&quot;&gt;&lt;property id=&quot;20148&quot; value=&quot;5&quot;/&gt;&lt;property id=&quot;20300&quot; value=&quot;Slide 19&quot;/&gt;&lt;property id=&quot;20301&quot; value=&quot;Base Excitation &quot;/&gt;&lt;property id=&quot;20303&quot; value=&quot;-1&quot;/&gt;&lt;property id=&quot;20307&quot; value=&quot;413&quot;/&gt;&lt;property id=&quot;20309&quot; value=&quot;-1&quot;/&gt;&lt;/object&gt;&lt;object type=&quot;3&quot; unique_id=&quot;47686&quot;&gt;&lt;property id=&quot;20148&quot; value=&quot;5&quot;/&gt;&lt;property id=&quot;20300&quot; value=&quot;Slide 5&quot;/&gt;&lt;property id=&quot;20301&quot; value=&quot;Shock Test Machine &quot;/&gt;&lt;property id=&quot;20303&quot; value=&quot;-1&quot;/&gt;&lt;property id=&quot;20307&quot; value=&quot;414&quot;/&gt;&lt;property id=&quot;20309&quot; value=&quot;-1&quot;/&gt;&lt;/object&gt;&lt;object type=&quot;3&quot; unique_id=&quot;47687&quot;&gt;&lt;property id=&quot;20148&quot; value=&quot;5&quot;/&gt;&lt;property id=&quot;20300&quot; value=&quot;Slide 28&quot;/&gt;&lt;property id=&quot;20301&quot; value=&quot;Program Summary &quot;/&gt;&lt;property id=&quot;20303&quot; value=&quot;-1&quot;/&gt;&lt;property id=&quot;20307&quot; value=&quot;411&quot;/&gt;&lt;property id=&quot;20309&quot; value=&quot;-1&quot;/&gt;&lt;/object&gt;&lt;object type=&quot;3&quot; unique_id=&quot;47824&quot;&gt;&lt;property id=&quot;20148&quot; value=&quot;5&quot;/&gt;&lt;property id=&quot;20300&quot; value=&quot;Slide 22&quot;/&gt;&lt;property id=&quot;20301&quot; value=&quot;SDOF Response 10 Hz&quot;/&gt;&lt;property id=&quot;20303&quot; value=&quot;-1&quot;/&gt;&lt;property id=&quot;20307&quot; value=&quot;415&quot;/&gt;&lt;property id=&quot;20309&quot; value=&quot;-1&quot;/&gt;&lt;/object&gt;&lt;object type=&quot;3&quot; unique_id=&quot;47825&quot;&gt;&lt;property id=&quot;20148&quot; value=&quot;5&quot;/&gt;&lt;property id=&quot;20300&quot; value=&quot;Slide 26&quot;/&gt;&lt;property id=&quot;20301&quot; value=&quot;halfsine.m - SRS&quot;/&gt;&lt;property id=&quot;20303&quot; value=&quot;-1&quot;/&gt;&lt;property id=&quot;20307&quot; value=&quot;416&quot;/&gt;&lt;property id=&quot;20309&quot; value=&quot;-1&quot;/&gt;&lt;/object&gt;&lt;object type=&quot;3&quot; unique_id=&quot;48282&quot;&gt;&lt;property id=&quot;20148&quot; value=&quot;5&quot;/&gt;&lt;property id=&quot;20300&quot; value=&quot;Slide 6&quot;/&gt;&lt;property id=&quot;20301&quot; value=&quot;Half-sine Base Input &quot;/&gt;&lt;property id=&quot;20303&quot; value=&quot;-1&quot;/&gt;&lt;property id=&quot;20307&quot; value=&quot;420&quot;/&gt;&lt;property id=&quot;20309&quot; value=&quot;-1&quot;/&gt;&lt;/object&gt;&lt;object type=&quot;3&quot; unique_id=&quot;48284&quot;&gt;&lt;property id=&quot;20148&quot; value=&quot;5&quot;/&gt;&lt;property id=&quot;20300&quot; value=&quot;Slide 9&quot;/&gt;&lt;property id=&quot;20301&quot; value=&quot;SDOF Systems at Rest&quot;/&gt;&lt;property id=&quot;20303&quot; value=&quot;-1&quot;/&gt;&lt;property id=&quot;20307&quot; value=&quot;422&quot;/&gt;&lt;property id=&quot;20309&quot; value=&quot;-1&quot;/&gt;&lt;/object&gt;&lt;object type=&quot;3&quot; unique_id=&quot;48285&quot;&gt;&lt;property id=&quot;20148&quot; value=&quot;5&quot;/&gt;&lt;property id=&quot;20300&quot; value=&quot;Slide 10&quot;/&gt;&lt;property id=&quot;20301&quot; value=&quot;SDOF Responses at Peak Input&quot;/&gt;&lt;property id=&quot;20303&quot; value=&quot;-1&quot;/&gt;&lt;property id=&quot;20307&quot; value=&quot;423&quot;/&gt;&lt;property id=&quot;20309&quot; value=&quot;-1&quot;/&gt;&lt;/object&gt;&lt;object type=&quot;3&quot; unique_id=&quot;48286&quot;&gt;&lt;property id=&quot;20148&quot; value=&quot;5&quot;/&gt;&lt;property id=&quot;20300&quot; value=&quot;Slide 11&quot;/&gt;&lt;property id=&quot;20301&quot; value=&quot;SDOF Responses Near End&quot;/&gt;&lt;property id=&quot;20303&quot; value=&quot;-1&quot;/&gt;&lt;property id=&quot;20307&quot; value=&quot;424&quot;/&gt;&lt;property id=&quot;20309&quot; value=&quot;-1&quot;/&gt;&lt;/object&gt;&lt;object type=&quot;3&quot; unique_id=&quot;48287&quot;&gt;&lt;property id=&quot;20148&quot; value=&quot;5&quot;/&gt;&lt;property id=&quot;20300&quot; value=&quot;Slide 12&quot;/&gt;&lt;property id=&quot;20301&quot; value=&quot;Soft Mounted Systems &quot;/&gt;&lt;property id=&quot;20303&quot; value=&quot;-1&quot;/&gt;&lt;property id=&quot;20307&quot; value=&quot;425&quot;/&gt;&lt;property id=&quot;20309&quot; value=&quot;-1&quot;/&gt;&lt;/object&gt;&lt;object type=&quot;3&quot; unique_id=&quot;49090&quot;&gt;&lt;property id=&quot;20148&quot; value=&quot;5&quot;/&gt;&lt;property id=&quot;20300&quot; value=&quot;Slide 7&quot;/&gt;&lt;property id=&quot;20301&quot; value=&quot;SDOF Systems at Rest&quot;/&gt;&lt;property id=&quot;20303&quot; value=&quot;-1&quot;/&gt;&lt;property id=&quot;20307&quot; value=&quot;428&quot;/&gt;&lt;property id=&quot;20309&quot; value=&quot;-1&quot;/&gt;&lt;/object&gt;&lt;object type=&quot;3&quot; unique_id=&quot;49533&quot;&gt;&lt;property id=&quot;20148&quot; value=&quot;5&quot;/&gt;&lt;property id=&quot;20300&quot; value=&quot;Slide 13&quot;/&gt;&lt;property id=&quot;20301&quot; value=&quot;Isolated Avionics Box&quot;/&gt;&lt;property id=&quot;20303&quot; value=&quot;-1&quot;/&gt;&lt;property id=&quot;20307&quot; value=&quot;429&quot;/&gt;&lt;property id=&quot;20309&quot; value=&quot;-1&quot;/&gt;&lt;/object&gt;&lt;object type=&quot;3&quot; unique_id=&quot;49534&quot;&gt;&lt;property id=&quot;20148&quot; value=&quot;5&quot;/&gt;&lt;property id=&quot;20300&quot; value=&quot;Slide 14&quot;/&gt;&lt;property id=&quot;20301&quot; value=&quot;Hardmounted Systems&quot;/&gt;&lt;property id=&quot;20303&quot; value=&quot;-1&quot;/&gt;&lt;property id=&quot;20307&quot; value=&quot;430&quot;/&gt;&lt;property id=&quot;20309&quot; value=&quot;-1&quot;/&gt;&lt;/object&gt;&lt;object type=&quot;3&quot; unique_id=&quot;49685&quot;&gt;&lt;property id=&quot;20148&quot; value=&quot;5&quot;/&gt;&lt;property id=&quot;20300&quot; value=&quot;Slide 18&quot;/&gt;&lt;property id=&quot;20301&quot; value=&quot;Derivation (cont.) &quot;/&gt;&lt;property id=&quot;20303&quot; value=&quot;-1&quot;/&gt;&lt;property id=&quot;20307&quot; value=&quot;431&quot;/&gt;&lt;property id=&quot;20309&quot; value=&quot;-1&quot;/&gt;&lt;/object&gt;&lt;object type=&quot;3&quot; unique_id=&quot;50609&quot;&gt;&lt;property id=&quot;20148&quot; value=&quot;5&quot;/&gt;&lt;property id=&quot;20300&quot; value=&quot;Slide 20&quot;/&gt;&lt;property id=&quot;20301&quot; value=&quot;SDOF Example &quot;/&gt;&lt;property id=&quot;20303&quot; value=&quot;-1&quot;/&gt;&lt;property id=&quot;20307&quot; value=&quot;432&quot;/&gt;&lt;property id=&quot;20309&quot; value=&quot;-1&quot;/&gt;&lt;/object&gt;&lt;object type=&quot;3&quot; unique_id=&quot;50611&quot;&gt;&lt;property id=&quot;20148&quot; value=&quot;5&quot;/&gt;&lt;property id=&quot;20300&quot; value=&quot;Slide 25&quot;/&gt;&lt;property id=&quot;20301&quot; value=&quot;Summary of Three Cases&quot;/&gt;&lt;property id=&quot;20303&quot; value=&quot;-1&quot;/&gt;&lt;property id=&quot;20307&quot; value=&quot;434&quot;/&gt;&lt;property id=&quot;20309&quot; value=&quot;-1&quot;/&gt;&lt;/object&gt;&lt;object type=&quot;3&quot; unique_id=&quot;50612&quot;&gt;&lt;property id=&quot;20148&quot; value=&quot;5&quot;/&gt;&lt;property id=&quot;20300&quot; value=&quot;Slide 27&quot;/&gt;&lt;property id=&quot;20301&quot; value=&quot;SRS Plot&quot;/&gt;&lt;property id=&quot;20303&quot; value=&quot;-1&quot;/&gt;&lt;property id=&quot;20307&quot; value=&quot;435&quot;/&gt;&lt;property id=&quot;20309&quot; value=&quot;-1&quot;/&gt;&lt;/object&gt;&lt;object type=&quot;3&quot; unique_id=&quot;50684&quot;&gt;&lt;property id=&quot;20148&quot; value=&quot;5&quot;/&gt;&lt;property id=&quot;20300&quot; value=&quot;Slide 23&quot;/&gt;&lt;property id=&quot;20301&quot; value=&quot;SDOF Response 80 Hz&quot;/&gt;&lt;property id=&quot;20303&quot; value=&quot;-1&quot;/&gt;&lt;property id=&quot;20307&quot; value=&quot;436&quot;/&gt;&lt;property id=&quot;20309&quot; value=&quot;-1&quot;/&gt;&lt;/object&gt;&lt;object type=&quot;3&quot; unique_id=&quot;50685&quot;&gt;&lt;property id=&quot;20148&quot; value=&quot;5&quot;/&gt;&lt;property id=&quot;20300&quot; value=&quot;Slide 24&quot;/&gt;&lt;property id=&quot;20301&quot; value=&quot;SDOF Response 500 Hz&quot;/&gt;&lt;property id=&quot;20303&quot; value=&quot;-1&quot;/&gt;&lt;property id=&quot;20307&quot; value=&quot;437&quot;/&gt;&lt;property id=&quot;20309&quot; value=&quot;-1&quot;/&gt;&lt;/object&gt;&lt;object type=&quot;3&quot; unique_id=&quot;51212&quot;&gt;&lt;property id=&quot;20148&quot; value=&quot;5&quot;/&gt;&lt;property id=&quot;20300&quot; value=&quot;Slide 21&quot;/&gt;&lt;property id=&quot;20301&quot; value=&quot;halfsine.m - time history&quot;/&gt;&lt;property id=&quot;20303&quot; value=&quot;-1&quot;/&gt;&lt;property id=&quot;20307&quot; value=&quot;439&quot;/&gt;&lt;property id=&quot;20309&quot; value=&quot;-1&quot;/&gt;&lt;/object&gt;&lt;object type=&quot;3&quot; unique_id=&quot;51463&quot;&gt;&lt;property id=&quot;20148&quot; value=&quot;5&quot;/&gt;&lt;property id=&quot;20300&quot; value=&quot;Slide 8&quot;/&gt;&lt;property id=&quot;20301&quot; value=&quot;SDOF Response Video&quot;/&gt;&lt;property id=&quot;20303&quot; value=&quot;-1&quot;/&gt;&lt;property id=&quot;20307&quot; value=&quot;440&quot;/&gt;&lt;property id=&quot;20309&quot; value=&quot;-1&quot;/&gt;&lt;/object&gt;&lt;/object&gt;&lt;object type=&quot;10&quot; unique_id=&quot;10469&quot;&gt;&lt;object type=&quot;11&quot; unique_id=&quot;10470&quot;&gt;&lt;property id=&quot;20180&quot; value=&quot;0&quot;/&gt;&lt;property id=&quot;20181&quot; value=&quot;1浥䘌಍⻀శ⌐&quot;/&gt;&lt;property id=&quot;20182&quot; value=&quot;0&quot;/&gt;&lt;property id=&quot;20183&quot; value=&quot;1&quot;/&gt;&lt;/object&gt;&lt;object type=&quot;13&quot; unique_id=&quot;10840&quot;&gt;&lt;/object&gt;&lt;object type=&quot;12&quot; unique_id=&quot;15016&quot;&gt;&lt;/object&gt;&lt;/object&gt;&lt;object type=&quot;4&quot; unique_id=&quot;10471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3C43E05-7142-4312-AC50-E27107F3EF30}&quot;/&gt;&lt;filename val=&quot;C:\Users\TOMIRV~1\AppData\Local\Temp\PR\data\asimages\{C3C43E05-7142-4312-AC50-E27107F3EF30}.png&quot;/&gt;&lt;hasEffects val=&quot;1&quot;/&gt;&lt;left val=&quot;89.28&quot;/&gt;&lt;top val=&quot;171.72&quot;/&gt;&lt;width val=&quot;502.8&quot;/&gt;&lt;height val=&quot;222.36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34954</TotalTime>
  <Words>3064</Words>
  <Application>Microsoft Office PowerPoint</Application>
  <PresentationFormat>On-screen Show (4:3)</PresentationFormat>
  <Paragraphs>627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Aptos Narrow</vt:lpstr>
      <vt:lpstr>Arial</vt:lpstr>
      <vt:lpstr>Calibri</vt:lpstr>
      <vt:lpstr>Cambria Math</vt:lpstr>
      <vt:lpstr>Helvetica</vt:lpstr>
      <vt:lpstr>Monotype Sorts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Irvine</dc:creator>
  <cp:lastModifiedBy>Tom Irvine</cp:lastModifiedBy>
  <cp:revision>1002</cp:revision>
  <dcterms:created xsi:type="dcterms:W3CDTF">2010-11-01T13:18:21Z</dcterms:created>
  <dcterms:modified xsi:type="dcterms:W3CDTF">2026-03-24T20:00:17Z</dcterms:modified>
</cp:coreProperties>
</file>