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7" r:id="rId2"/>
    <p:sldId id="528" r:id="rId3"/>
    <p:sldId id="475" r:id="rId4"/>
    <p:sldId id="510" r:id="rId5"/>
    <p:sldId id="511" r:id="rId6"/>
    <p:sldId id="526" r:id="rId7"/>
    <p:sldId id="527" r:id="rId8"/>
    <p:sldId id="514" r:id="rId9"/>
    <p:sldId id="519" r:id="rId10"/>
    <p:sldId id="512" r:id="rId11"/>
    <p:sldId id="479" r:id="rId12"/>
    <p:sldId id="520" r:id="rId13"/>
    <p:sldId id="518" r:id="rId14"/>
    <p:sldId id="513" r:id="rId15"/>
    <p:sldId id="515" r:id="rId16"/>
    <p:sldId id="521" r:id="rId17"/>
    <p:sldId id="529" r:id="rId18"/>
    <p:sldId id="530" r:id="rId19"/>
    <p:sldId id="524" r:id="rId20"/>
    <p:sldId id="522" r:id="rId21"/>
    <p:sldId id="525" r:id="rId22"/>
    <p:sldId id="523" r:id="rId23"/>
    <p:sldId id="516" r:id="rId24"/>
    <p:sldId id="531" r:id="rId25"/>
    <p:sldId id="534" r:id="rId26"/>
    <p:sldId id="532" r:id="rId27"/>
    <p:sldId id="533" r:id="rId28"/>
    <p:sldId id="535" r:id="rId29"/>
    <p:sldId id="537" r:id="rId30"/>
    <p:sldId id="540" r:id="rId31"/>
    <p:sldId id="538" r:id="rId32"/>
    <p:sldId id="539" r:id="rId33"/>
    <p:sldId id="536" r:id="rId34"/>
    <p:sldId id="54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E6E5C8-7AD5-4D6F-A210-43A39088D842}" v="892" dt="2026-03-11T23:34:18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Irvine" userId="262373fcfcd015cf" providerId="LiveId" clId="{3C89AC9C-B2C6-431B-938B-B7A22FB5427C}"/>
    <pc:docChg chg="undo custSel addSld delSld modSld sldOrd">
      <pc:chgData name="Tom Irvine" userId="262373fcfcd015cf" providerId="LiveId" clId="{3C89AC9C-B2C6-431B-938B-B7A22FB5427C}" dt="2026-03-11T23:52:03.628" v="4402" actId="1076"/>
      <pc:docMkLst>
        <pc:docMk/>
      </pc:docMkLst>
      <pc:sldChg chg="modSp mod">
        <pc:chgData name="Tom Irvine" userId="262373fcfcd015cf" providerId="LiveId" clId="{3C89AC9C-B2C6-431B-938B-B7A22FB5427C}" dt="2026-03-07T20:32:43.322" v="131" actId="20577"/>
        <pc:sldMkLst>
          <pc:docMk/>
          <pc:sldMk cId="2409895935" sldId="267"/>
        </pc:sldMkLst>
        <pc:spChg chg="mod">
          <ac:chgData name="Tom Irvine" userId="262373fcfcd015cf" providerId="LiveId" clId="{3C89AC9C-B2C6-431B-938B-B7A22FB5427C}" dt="2026-03-07T20:32:43.322" v="131" actId="20577"/>
          <ac:spMkLst>
            <pc:docMk/>
            <pc:sldMk cId="2409895935" sldId="267"/>
            <ac:spMk id="2" creationId="{00000000-0000-0000-0000-000000000000}"/>
          </ac:spMkLst>
        </pc:spChg>
      </pc:sldChg>
      <pc:sldChg chg="addSp delSp modSp mod">
        <pc:chgData name="Tom Irvine" userId="262373fcfcd015cf" providerId="LiveId" clId="{3C89AC9C-B2C6-431B-938B-B7A22FB5427C}" dt="2026-03-09T19:01:03.496" v="2704" actId="21"/>
        <pc:sldMkLst>
          <pc:docMk/>
          <pc:sldMk cId="1607305828" sldId="475"/>
        </pc:sldMkLst>
        <pc:spChg chg="add mod">
          <ac:chgData name="Tom Irvine" userId="262373fcfcd015cf" providerId="LiveId" clId="{3C89AC9C-B2C6-431B-938B-B7A22FB5427C}" dt="2026-03-07T20:38:26.632" v="193" actId="255"/>
          <ac:spMkLst>
            <pc:docMk/>
            <pc:sldMk cId="1607305828" sldId="475"/>
            <ac:spMk id="2" creationId="{7F6B57A4-AA00-7061-FD6A-0207D978D322}"/>
          </ac:spMkLst>
        </pc:spChg>
        <pc:spChg chg="mod">
          <ac:chgData name="Tom Irvine" userId="262373fcfcd015cf" providerId="LiveId" clId="{3C89AC9C-B2C6-431B-938B-B7A22FB5427C}" dt="2026-03-09T19:01:03.496" v="2704" actId="21"/>
          <ac:spMkLst>
            <pc:docMk/>
            <pc:sldMk cId="1607305828" sldId="475"/>
            <ac:spMk id="3" creationId="{A84B07B5-1F88-6D09-66D9-104B9E01079A}"/>
          </ac:spMkLst>
        </pc:spChg>
        <pc:spChg chg="mod">
          <ac:chgData name="Tom Irvine" userId="262373fcfcd015cf" providerId="LiveId" clId="{3C89AC9C-B2C6-431B-938B-B7A22FB5427C}" dt="2026-03-09T19:00:57.806" v="2703" actId="20577"/>
          <ac:spMkLst>
            <pc:docMk/>
            <pc:sldMk cId="1607305828" sldId="475"/>
            <ac:spMk id="5" creationId="{D39087A2-22B3-94A4-AE24-F29483823BA7}"/>
          </ac:spMkLst>
        </pc:spChg>
        <pc:picChg chg="add mod">
          <ac:chgData name="Tom Irvine" userId="262373fcfcd015cf" providerId="LiveId" clId="{3C89AC9C-B2C6-431B-938B-B7A22FB5427C}" dt="2026-03-07T20:37:52.751" v="187" actId="1076"/>
          <ac:picMkLst>
            <pc:docMk/>
            <pc:sldMk cId="1607305828" sldId="475"/>
            <ac:picMk id="1028" creationId="{F8EE25BB-D453-22D8-15CF-F08AEFFA224A}"/>
          </ac:picMkLst>
        </pc:picChg>
      </pc:sldChg>
      <pc:sldChg chg="add">
        <pc:chgData name="Tom Irvine" userId="262373fcfcd015cf" providerId="LiveId" clId="{3C89AC9C-B2C6-431B-938B-B7A22FB5427C}" dt="2026-03-09T15:44:31.884" v="1132"/>
        <pc:sldMkLst>
          <pc:docMk/>
          <pc:sldMk cId="813213571" sldId="479"/>
        </pc:sldMkLst>
      </pc:sldChg>
      <pc:sldChg chg="addSp modSp add mod">
        <pc:chgData name="Tom Irvine" userId="262373fcfcd015cf" providerId="LiveId" clId="{3C89AC9C-B2C6-431B-938B-B7A22FB5427C}" dt="2026-03-07T20:48:17.552" v="330" actId="1076"/>
        <pc:sldMkLst>
          <pc:docMk/>
          <pc:sldMk cId="3613464342" sldId="510"/>
        </pc:sldMkLst>
        <pc:spChg chg="add mod">
          <ac:chgData name="Tom Irvine" userId="262373fcfcd015cf" providerId="LiveId" clId="{3C89AC9C-B2C6-431B-938B-B7A22FB5427C}" dt="2026-03-07T20:48:17.552" v="330" actId="1076"/>
          <ac:spMkLst>
            <pc:docMk/>
            <pc:sldMk cId="3613464342" sldId="510"/>
            <ac:spMk id="2" creationId="{03A85480-34F6-5565-ABF0-5FC53FCB2495}"/>
          </ac:spMkLst>
        </pc:spChg>
        <pc:spChg chg="mod">
          <ac:chgData name="Tom Irvine" userId="262373fcfcd015cf" providerId="LiveId" clId="{3C89AC9C-B2C6-431B-938B-B7A22FB5427C}" dt="2026-03-07T20:46:39.750" v="303" actId="21"/>
          <ac:spMkLst>
            <pc:docMk/>
            <pc:sldMk cId="3613464342" sldId="510"/>
            <ac:spMk id="3" creationId="{941CDA53-176C-0545-BADD-64C36ACD736C}"/>
          </ac:spMkLst>
        </pc:spChg>
        <pc:spChg chg="mod">
          <ac:chgData name="Tom Irvine" userId="262373fcfcd015cf" providerId="LiveId" clId="{3C89AC9C-B2C6-431B-938B-B7A22FB5427C}" dt="2026-03-07T20:40:19.363" v="276" actId="20577"/>
          <ac:spMkLst>
            <pc:docMk/>
            <pc:sldMk cId="3613464342" sldId="510"/>
            <ac:spMk id="5" creationId="{F72CA258-8624-6EDA-CEB5-EA6280A7AD13}"/>
          </ac:spMkLst>
        </pc:spChg>
        <pc:picChg chg="add mod">
          <ac:chgData name="Tom Irvine" userId="262373fcfcd015cf" providerId="LiveId" clId="{3C89AC9C-B2C6-431B-938B-B7A22FB5427C}" dt="2026-03-07T20:48:08.961" v="327" actId="14100"/>
          <ac:picMkLst>
            <pc:docMk/>
            <pc:sldMk cId="3613464342" sldId="510"/>
            <ac:picMk id="2050" creationId="{8E11699D-8650-E49B-190C-B51539783775}"/>
          </ac:picMkLst>
        </pc:picChg>
        <pc:picChg chg="add mod">
          <ac:chgData name="Tom Irvine" userId="262373fcfcd015cf" providerId="LiveId" clId="{3C89AC9C-B2C6-431B-938B-B7A22FB5427C}" dt="2026-03-07T20:48:13.316" v="329" actId="14100"/>
          <ac:picMkLst>
            <pc:docMk/>
            <pc:sldMk cId="3613464342" sldId="510"/>
            <ac:picMk id="2052" creationId="{A799A520-40B1-4E4F-1675-77CF6080FDE8}"/>
          </ac:picMkLst>
        </pc:picChg>
      </pc:sldChg>
      <pc:sldChg chg="addSp delSp modSp add mod">
        <pc:chgData name="Tom Irvine" userId="262373fcfcd015cf" providerId="LiveId" clId="{3C89AC9C-B2C6-431B-938B-B7A22FB5427C}" dt="2026-03-09T15:34:48.080" v="1040" actId="1076"/>
        <pc:sldMkLst>
          <pc:docMk/>
          <pc:sldMk cId="903326594" sldId="511"/>
        </pc:sldMkLst>
        <pc:spChg chg="mod">
          <ac:chgData name="Tom Irvine" userId="262373fcfcd015cf" providerId="LiveId" clId="{3C89AC9C-B2C6-431B-938B-B7A22FB5427C}" dt="2026-03-07T20:54:51.506" v="345" actId="14100"/>
          <ac:spMkLst>
            <pc:docMk/>
            <pc:sldMk cId="903326594" sldId="511"/>
            <ac:spMk id="3" creationId="{D8C1ABD0-0F2B-0C19-7CBD-4C96962AA19D}"/>
          </ac:spMkLst>
        </pc:spChg>
        <pc:spChg chg="mod">
          <ac:chgData name="Tom Irvine" userId="262373fcfcd015cf" providerId="LiveId" clId="{3C89AC9C-B2C6-431B-938B-B7A22FB5427C}" dt="2026-03-09T15:34:48.080" v="1040" actId="1076"/>
          <ac:spMkLst>
            <pc:docMk/>
            <pc:sldMk cId="903326594" sldId="511"/>
            <ac:spMk id="5" creationId="{95D5B4A7-3666-0AD1-0212-BF8E320F4D34}"/>
          </ac:spMkLst>
        </pc:spChg>
        <pc:spChg chg="add mod">
          <ac:chgData name="Tom Irvine" userId="262373fcfcd015cf" providerId="LiveId" clId="{3C89AC9C-B2C6-431B-938B-B7A22FB5427C}" dt="2026-03-07T20:56:39.690" v="365" actId="14100"/>
          <ac:spMkLst>
            <pc:docMk/>
            <pc:sldMk cId="903326594" sldId="511"/>
            <ac:spMk id="6" creationId="{9178F992-DBF6-4948-FA06-7533F3E4FA7A}"/>
          </ac:spMkLst>
        </pc:spChg>
        <pc:spChg chg="add mod">
          <ac:chgData name="Tom Irvine" userId="262373fcfcd015cf" providerId="LiveId" clId="{3C89AC9C-B2C6-431B-938B-B7A22FB5427C}" dt="2026-03-07T20:58:04.472" v="384" actId="1076"/>
          <ac:spMkLst>
            <pc:docMk/>
            <pc:sldMk cId="903326594" sldId="511"/>
            <ac:spMk id="8" creationId="{3EEA7D29-DE0A-BAF5-6214-B3BAED394A1C}"/>
          </ac:spMkLst>
        </pc:spChg>
        <pc:picChg chg="add mod">
          <ac:chgData name="Tom Irvine" userId="262373fcfcd015cf" providerId="LiveId" clId="{3C89AC9C-B2C6-431B-938B-B7A22FB5427C}" dt="2026-03-07T20:58:07.423" v="385" actId="1076"/>
          <ac:picMkLst>
            <pc:docMk/>
            <pc:sldMk cId="903326594" sldId="511"/>
            <ac:picMk id="1026" creationId="{E141C030-1337-386F-D4AA-58DD3C23E19D}"/>
          </ac:picMkLst>
        </pc:picChg>
        <pc:cxnChg chg="add mod">
          <ac:chgData name="Tom Irvine" userId="262373fcfcd015cf" providerId="LiveId" clId="{3C89AC9C-B2C6-431B-938B-B7A22FB5427C}" dt="2026-03-07T20:56:32.978" v="363" actId="1076"/>
          <ac:cxnSpMkLst>
            <pc:docMk/>
            <pc:sldMk cId="903326594" sldId="511"/>
            <ac:cxnSpMk id="4" creationId="{008DE3FE-C342-2AB4-CD45-747E421362A8}"/>
          </ac:cxnSpMkLst>
        </pc:cxnChg>
      </pc:sldChg>
      <pc:sldChg chg="addSp delSp modSp add mod">
        <pc:chgData name="Tom Irvine" userId="262373fcfcd015cf" providerId="LiveId" clId="{3C89AC9C-B2C6-431B-938B-B7A22FB5427C}" dt="2026-03-09T19:39:07.520" v="3355" actId="20577"/>
        <pc:sldMkLst>
          <pc:docMk/>
          <pc:sldMk cId="2158984604" sldId="512"/>
        </pc:sldMkLst>
        <pc:spChg chg="add mod">
          <ac:chgData name="Tom Irvine" userId="262373fcfcd015cf" providerId="LiveId" clId="{3C89AC9C-B2C6-431B-938B-B7A22FB5427C}" dt="2026-03-09T19:37:53.609" v="3319" actId="2711"/>
          <ac:spMkLst>
            <pc:docMk/>
            <pc:sldMk cId="2158984604" sldId="512"/>
            <ac:spMk id="2" creationId="{07449845-B13F-CEC9-6F35-B4CE59C7F26F}"/>
          </ac:spMkLst>
        </pc:spChg>
        <pc:spChg chg="mod">
          <ac:chgData name="Tom Irvine" userId="262373fcfcd015cf" providerId="LiveId" clId="{3C89AC9C-B2C6-431B-938B-B7A22FB5427C}" dt="2026-03-09T19:39:07.520" v="3355" actId="20577"/>
          <ac:spMkLst>
            <pc:docMk/>
            <pc:sldMk cId="2158984604" sldId="512"/>
            <ac:spMk id="3" creationId="{4E711C2A-FF64-B9AE-F800-A3D5D38A01DC}"/>
          </ac:spMkLst>
        </pc:spChg>
        <pc:spChg chg="mod">
          <ac:chgData name="Tom Irvine" userId="262373fcfcd015cf" providerId="LiveId" clId="{3C89AC9C-B2C6-431B-938B-B7A22FB5427C}" dt="2026-03-09T19:29:03.843" v="3159" actId="20577"/>
          <ac:spMkLst>
            <pc:docMk/>
            <pc:sldMk cId="2158984604" sldId="512"/>
            <ac:spMk id="5" creationId="{9B53DD20-88A0-8F75-8E5E-AD1E35FE36B4}"/>
          </ac:spMkLst>
        </pc:spChg>
        <pc:graphicFrameChg chg="add mod modGraphic">
          <ac:chgData name="Tom Irvine" userId="262373fcfcd015cf" providerId="LiveId" clId="{3C89AC9C-B2C6-431B-938B-B7A22FB5427C}" dt="2026-03-09T19:38:59.481" v="3354" actId="1076"/>
          <ac:graphicFrameMkLst>
            <pc:docMk/>
            <pc:sldMk cId="2158984604" sldId="512"/>
            <ac:graphicFrameMk id="4" creationId="{0AFCCD9A-401A-7FB4-4C75-276AC9869EF0}"/>
          </ac:graphicFrameMkLst>
        </pc:graphicFrameChg>
      </pc:sldChg>
      <pc:sldChg chg="addSp delSp modSp add mod">
        <pc:chgData name="Tom Irvine" userId="262373fcfcd015cf" providerId="LiveId" clId="{3C89AC9C-B2C6-431B-938B-B7A22FB5427C}" dt="2026-03-11T18:30:51.328" v="4177" actId="1076"/>
        <pc:sldMkLst>
          <pc:docMk/>
          <pc:sldMk cId="3473992910" sldId="513"/>
        </pc:sldMkLst>
        <pc:spChg chg="mod">
          <ac:chgData name="Tom Irvine" userId="262373fcfcd015cf" providerId="LiveId" clId="{3C89AC9C-B2C6-431B-938B-B7A22FB5427C}" dt="2026-03-09T15:30:31.883" v="1001" actId="20577"/>
          <ac:spMkLst>
            <pc:docMk/>
            <pc:sldMk cId="3473992910" sldId="513"/>
            <ac:spMk id="5" creationId="{CAA28696-7D4D-E4AE-FEE3-14AAAD4919B5}"/>
          </ac:spMkLst>
        </pc:spChg>
        <pc:spChg chg="add mod">
          <ac:chgData name="Tom Irvine" userId="262373fcfcd015cf" providerId="LiveId" clId="{3C89AC9C-B2C6-431B-938B-B7A22FB5427C}" dt="2026-03-09T19:23:18.231" v="3007" actId="255"/>
          <ac:spMkLst>
            <pc:docMk/>
            <pc:sldMk cId="3473992910" sldId="513"/>
            <ac:spMk id="6" creationId="{559BAB3D-DFC6-5ADD-7AF4-5C2A68785966}"/>
          </ac:spMkLst>
        </pc:spChg>
        <pc:graphicFrameChg chg="add mod modGraphic">
          <ac:chgData name="Tom Irvine" userId="262373fcfcd015cf" providerId="LiveId" clId="{3C89AC9C-B2C6-431B-938B-B7A22FB5427C}" dt="2026-03-11T18:30:51.328" v="4177" actId="1076"/>
          <ac:graphicFrameMkLst>
            <pc:docMk/>
            <pc:sldMk cId="3473992910" sldId="513"/>
            <ac:graphicFrameMk id="2" creationId="{350A50F8-9C67-7CC4-1F71-016A4D5DD9B9}"/>
          </ac:graphicFrameMkLst>
        </pc:graphicFrameChg>
        <pc:graphicFrameChg chg="add mod modGraphic">
          <ac:chgData name="Tom Irvine" userId="262373fcfcd015cf" providerId="LiveId" clId="{3C89AC9C-B2C6-431B-938B-B7A22FB5427C}" dt="2026-03-09T19:22:52.388" v="3002" actId="20577"/>
          <ac:graphicFrameMkLst>
            <pc:docMk/>
            <pc:sldMk cId="3473992910" sldId="513"/>
            <ac:graphicFrameMk id="4" creationId="{41ADF4BF-DEDA-E00F-BE87-6E9A3EF9AE59}"/>
          </ac:graphicFrameMkLst>
        </pc:graphicFrameChg>
      </pc:sldChg>
      <pc:sldChg chg="addSp delSp modSp add mod ord">
        <pc:chgData name="Tom Irvine" userId="262373fcfcd015cf" providerId="LiveId" clId="{3C89AC9C-B2C6-431B-938B-B7A22FB5427C}" dt="2026-03-09T18:53:29.682" v="2607" actId="255"/>
        <pc:sldMkLst>
          <pc:docMk/>
          <pc:sldMk cId="558297890" sldId="514"/>
        </pc:sldMkLst>
        <pc:spChg chg="add mod">
          <ac:chgData name="Tom Irvine" userId="262373fcfcd015cf" providerId="LiveId" clId="{3C89AC9C-B2C6-431B-938B-B7A22FB5427C}" dt="2026-03-09T18:53:29.682" v="2607" actId="255"/>
          <ac:spMkLst>
            <pc:docMk/>
            <pc:sldMk cId="558297890" sldId="514"/>
            <ac:spMk id="3" creationId="{4AA15E82-F96D-E800-685A-E4540328200E}"/>
          </ac:spMkLst>
        </pc:spChg>
        <pc:spChg chg="mod">
          <ac:chgData name="Tom Irvine" userId="262373fcfcd015cf" providerId="LiveId" clId="{3C89AC9C-B2C6-431B-938B-B7A22FB5427C}" dt="2026-03-08T02:25:52.820" v="798" actId="20577"/>
          <ac:spMkLst>
            <pc:docMk/>
            <pc:sldMk cId="558297890" sldId="514"/>
            <ac:spMk id="5" creationId="{94859B36-EA7F-7C1A-0E91-B0CEBD934DE2}"/>
          </ac:spMkLst>
        </pc:spChg>
        <pc:spChg chg="add mod">
          <ac:chgData name="Tom Irvine" userId="262373fcfcd015cf" providerId="LiveId" clId="{3C89AC9C-B2C6-431B-938B-B7A22FB5427C}" dt="2026-03-09T18:53:20.891" v="2606" actId="255"/>
          <ac:spMkLst>
            <pc:docMk/>
            <pc:sldMk cId="558297890" sldId="514"/>
            <ac:spMk id="6" creationId="{B3EE9224-5E29-93BA-53F3-90DBC1599B28}"/>
          </ac:spMkLst>
        </pc:spChg>
        <pc:graphicFrameChg chg="add mod modGraphic">
          <ac:chgData name="Tom Irvine" userId="262373fcfcd015cf" providerId="LiveId" clId="{3C89AC9C-B2C6-431B-938B-B7A22FB5427C}" dt="2026-03-08T02:27:09.792" v="814" actId="20577"/>
          <ac:graphicFrameMkLst>
            <pc:docMk/>
            <pc:sldMk cId="558297890" sldId="514"/>
            <ac:graphicFrameMk id="2" creationId="{0BA34D28-7671-6E1C-B852-8B28746AF412}"/>
          </ac:graphicFrameMkLst>
        </pc:graphicFrameChg>
        <pc:picChg chg="add mod">
          <ac:chgData name="Tom Irvine" userId="262373fcfcd015cf" providerId="LiveId" clId="{3C89AC9C-B2C6-431B-938B-B7A22FB5427C}" dt="2026-03-09T18:52:32.194" v="2545" actId="1076"/>
          <ac:picMkLst>
            <pc:docMk/>
            <pc:sldMk cId="558297890" sldId="514"/>
            <ac:picMk id="4" creationId="{9AF055CD-EEEB-EAE9-0DA3-8B288E064CEA}"/>
          </ac:picMkLst>
        </pc:picChg>
      </pc:sldChg>
      <pc:sldChg chg="addSp modSp add mod">
        <pc:chgData name="Tom Irvine" userId="262373fcfcd015cf" providerId="LiveId" clId="{3C89AC9C-B2C6-431B-938B-B7A22FB5427C}" dt="2026-03-09T16:07:39.164" v="1413" actId="14100"/>
        <pc:sldMkLst>
          <pc:docMk/>
          <pc:sldMk cId="2116875259" sldId="515"/>
        </pc:sldMkLst>
        <pc:spChg chg="add mod">
          <ac:chgData name="Tom Irvine" userId="262373fcfcd015cf" providerId="LiveId" clId="{3C89AC9C-B2C6-431B-938B-B7A22FB5427C}" dt="2026-03-09T16:07:39.164" v="1413" actId="14100"/>
          <ac:spMkLst>
            <pc:docMk/>
            <pc:sldMk cId="2116875259" sldId="515"/>
            <ac:spMk id="2" creationId="{3E7E8D83-1092-59C0-DFC2-49BB09CC0918}"/>
          </ac:spMkLst>
        </pc:spChg>
        <pc:spChg chg="mod">
          <ac:chgData name="Tom Irvine" userId="262373fcfcd015cf" providerId="LiveId" clId="{3C89AC9C-B2C6-431B-938B-B7A22FB5427C}" dt="2026-03-09T15:30:11.951" v="979" actId="20577"/>
          <ac:spMkLst>
            <pc:docMk/>
            <pc:sldMk cId="2116875259" sldId="515"/>
            <ac:spMk id="5" creationId="{8F0C06A5-2D01-E071-9AD1-84CFE0A5EE1E}"/>
          </ac:spMkLst>
        </pc:spChg>
        <pc:graphicFrameChg chg="add mod modGraphic">
          <ac:chgData name="Tom Irvine" userId="262373fcfcd015cf" providerId="LiveId" clId="{3C89AC9C-B2C6-431B-938B-B7A22FB5427C}" dt="2026-03-09T16:04:14.648" v="1373" actId="255"/>
          <ac:graphicFrameMkLst>
            <pc:docMk/>
            <pc:sldMk cId="2116875259" sldId="515"/>
            <ac:graphicFrameMk id="6" creationId="{6E7B004D-1494-0C72-2BC0-9FD84D005E00}"/>
          </ac:graphicFrameMkLst>
        </pc:graphicFrameChg>
      </pc:sldChg>
      <pc:sldChg chg="addSp delSp modSp add mod">
        <pc:chgData name="Tom Irvine" userId="262373fcfcd015cf" providerId="LiveId" clId="{3C89AC9C-B2C6-431B-938B-B7A22FB5427C}" dt="2026-03-10T19:04:04.043" v="4176" actId="1076"/>
        <pc:sldMkLst>
          <pc:docMk/>
          <pc:sldMk cId="2329575620" sldId="516"/>
        </pc:sldMkLst>
        <pc:spChg chg="mod">
          <ac:chgData name="Tom Irvine" userId="262373fcfcd015cf" providerId="LiveId" clId="{3C89AC9C-B2C6-431B-938B-B7A22FB5427C}" dt="2026-03-08T02:29:31.733" v="841" actId="20577"/>
          <ac:spMkLst>
            <pc:docMk/>
            <pc:sldMk cId="2329575620" sldId="516"/>
            <ac:spMk id="5" creationId="{A2D1C1B4-AB14-1B4E-97CA-F96BD8BE1CAA}"/>
          </ac:spMkLst>
        </pc:spChg>
        <pc:spChg chg="add mod">
          <ac:chgData name="Tom Irvine" userId="262373fcfcd015cf" providerId="LiveId" clId="{3C89AC9C-B2C6-431B-938B-B7A22FB5427C}" dt="2026-03-10T19:04:04.043" v="4176" actId="1076"/>
          <ac:spMkLst>
            <pc:docMk/>
            <pc:sldMk cId="2329575620" sldId="516"/>
            <ac:spMk id="6" creationId="{575F078A-B768-5B72-0A29-C04982703617}"/>
          </ac:spMkLst>
        </pc:spChg>
      </pc:sldChg>
      <pc:sldChg chg="addSp modSp add mod ord">
        <pc:chgData name="Tom Irvine" userId="262373fcfcd015cf" providerId="LiveId" clId="{3C89AC9C-B2C6-431B-938B-B7A22FB5427C}" dt="2026-03-09T16:01:41.696" v="1366" actId="20577"/>
        <pc:sldMkLst>
          <pc:docMk/>
          <pc:sldMk cId="3810339113" sldId="518"/>
        </pc:sldMkLst>
        <pc:spChg chg="add mod">
          <ac:chgData name="Tom Irvine" userId="262373fcfcd015cf" providerId="LiveId" clId="{3C89AC9C-B2C6-431B-938B-B7A22FB5427C}" dt="2026-03-09T16:01:41.696" v="1366" actId="20577"/>
          <ac:spMkLst>
            <pc:docMk/>
            <pc:sldMk cId="3810339113" sldId="518"/>
            <ac:spMk id="2" creationId="{37C2EEDE-4FBB-8CD2-5CE5-BF3766AE897F}"/>
          </ac:spMkLst>
        </pc:spChg>
      </pc:sldChg>
      <pc:sldChg chg="addSp delSp modSp add mod">
        <pc:chgData name="Tom Irvine" userId="262373fcfcd015cf" providerId="LiveId" clId="{3C89AC9C-B2C6-431B-938B-B7A22FB5427C}" dt="2026-03-08T02:19:47.950" v="759" actId="1076"/>
        <pc:sldMkLst>
          <pc:docMk/>
          <pc:sldMk cId="3911080453" sldId="519"/>
        </pc:sldMkLst>
        <pc:picChg chg="add mod">
          <ac:chgData name="Tom Irvine" userId="262373fcfcd015cf" providerId="LiveId" clId="{3C89AC9C-B2C6-431B-938B-B7A22FB5427C}" dt="2026-03-08T02:19:47.950" v="759" actId="1076"/>
          <ac:picMkLst>
            <pc:docMk/>
            <pc:sldMk cId="3911080453" sldId="519"/>
            <ac:picMk id="7" creationId="{C2FBE7A2-DB8C-3CD4-294A-F0A0A5D3AC7F}"/>
          </ac:picMkLst>
        </pc:picChg>
      </pc:sldChg>
      <pc:sldChg chg="addSp delSp modSp add mod ord">
        <pc:chgData name="Tom Irvine" userId="262373fcfcd015cf" providerId="LiveId" clId="{3C89AC9C-B2C6-431B-938B-B7A22FB5427C}" dt="2026-03-09T15:47:05.062" v="1154" actId="14734"/>
        <pc:sldMkLst>
          <pc:docMk/>
          <pc:sldMk cId="464405421" sldId="520"/>
        </pc:sldMkLst>
        <pc:spChg chg="mod">
          <ac:chgData name="Tom Irvine" userId="262373fcfcd015cf" providerId="LiveId" clId="{3C89AC9C-B2C6-431B-938B-B7A22FB5427C}" dt="2026-03-09T15:36:16.640" v="1079" actId="20577"/>
          <ac:spMkLst>
            <pc:docMk/>
            <pc:sldMk cId="464405421" sldId="520"/>
            <ac:spMk id="5" creationId="{06573CE8-274C-A80C-31C4-25D35A8396DF}"/>
          </ac:spMkLst>
        </pc:spChg>
        <pc:graphicFrameChg chg="add mod modGraphic">
          <ac:chgData name="Tom Irvine" userId="262373fcfcd015cf" providerId="LiveId" clId="{3C89AC9C-B2C6-431B-938B-B7A22FB5427C}" dt="2026-03-09T15:47:05.062" v="1154" actId="14734"/>
          <ac:graphicFrameMkLst>
            <pc:docMk/>
            <pc:sldMk cId="464405421" sldId="520"/>
            <ac:graphicFrameMk id="7" creationId="{A9CACE0C-50B5-2DE4-5848-7F2F20EF0559}"/>
          </ac:graphicFrameMkLst>
        </pc:graphicFrameChg>
      </pc:sldChg>
      <pc:sldChg chg="addSp delSp modSp add mod">
        <pc:chgData name="Tom Irvine" userId="262373fcfcd015cf" providerId="LiveId" clId="{3C89AC9C-B2C6-431B-938B-B7A22FB5427C}" dt="2026-03-09T17:38:26.624" v="1825" actId="20577"/>
        <pc:sldMkLst>
          <pc:docMk/>
          <pc:sldMk cId="2982051039" sldId="521"/>
        </pc:sldMkLst>
        <pc:spChg chg="mod">
          <ac:chgData name="Tom Irvine" userId="262373fcfcd015cf" providerId="LiveId" clId="{3C89AC9C-B2C6-431B-938B-B7A22FB5427C}" dt="2026-03-09T16:21:29.422" v="1571" actId="948"/>
          <ac:spMkLst>
            <pc:docMk/>
            <pc:sldMk cId="2982051039" sldId="521"/>
            <ac:spMk id="2" creationId="{191BEB51-F865-2F49-263E-9456F21A3939}"/>
          </ac:spMkLst>
        </pc:spChg>
        <pc:spChg chg="mod">
          <ac:chgData name="Tom Irvine" userId="262373fcfcd015cf" providerId="LiveId" clId="{3C89AC9C-B2C6-431B-938B-B7A22FB5427C}" dt="2026-03-09T17:38:26.624" v="1825" actId="20577"/>
          <ac:spMkLst>
            <pc:docMk/>
            <pc:sldMk cId="2982051039" sldId="521"/>
            <ac:spMk id="5" creationId="{ED369F49-A1F2-695B-F061-9E14DEC79FB0}"/>
          </ac:spMkLst>
        </pc:spChg>
        <pc:spChg chg="add mod">
          <ac:chgData name="Tom Irvine" userId="262373fcfcd015cf" providerId="LiveId" clId="{3C89AC9C-B2C6-431B-938B-B7A22FB5427C}" dt="2026-03-09T17:33:57.046" v="1783" actId="15"/>
          <ac:spMkLst>
            <pc:docMk/>
            <pc:sldMk cId="2982051039" sldId="521"/>
            <ac:spMk id="9" creationId="{668E472B-3A6D-C045-53AE-C8ECE6DEB678}"/>
          </ac:spMkLst>
        </pc:spChg>
        <pc:cxnChg chg="add mod">
          <ac:chgData name="Tom Irvine" userId="262373fcfcd015cf" providerId="LiveId" clId="{3C89AC9C-B2C6-431B-938B-B7A22FB5427C}" dt="2026-03-09T16:21:06.223" v="1568" actId="1076"/>
          <ac:cxnSpMkLst>
            <pc:docMk/>
            <pc:sldMk cId="2982051039" sldId="521"/>
            <ac:cxnSpMk id="4" creationId="{24CDC959-12CF-2857-6AF3-EF3C7C22E8D9}"/>
          </ac:cxnSpMkLst>
        </pc:cxnChg>
      </pc:sldChg>
      <pc:sldChg chg="addSp delSp modSp add mod">
        <pc:chgData name="Tom Irvine" userId="262373fcfcd015cf" providerId="LiveId" clId="{3C89AC9C-B2C6-431B-938B-B7A22FB5427C}" dt="2026-03-09T17:51:45.888" v="2043" actId="1076"/>
        <pc:sldMkLst>
          <pc:docMk/>
          <pc:sldMk cId="2949896624" sldId="522"/>
        </pc:sldMkLst>
        <pc:spChg chg="mod">
          <ac:chgData name="Tom Irvine" userId="262373fcfcd015cf" providerId="LiveId" clId="{3C89AC9C-B2C6-431B-938B-B7A22FB5427C}" dt="2026-03-09T17:45:35.165" v="1981" actId="948"/>
          <ac:spMkLst>
            <pc:docMk/>
            <pc:sldMk cId="2949896624" sldId="522"/>
            <ac:spMk id="2" creationId="{934774C4-343D-C18A-587E-64AFF20572FA}"/>
          </ac:spMkLst>
        </pc:spChg>
        <pc:spChg chg="add mod">
          <ac:chgData name="Tom Irvine" userId="262373fcfcd015cf" providerId="LiveId" clId="{3C89AC9C-B2C6-431B-938B-B7A22FB5427C}" dt="2026-03-09T17:51:45.888" v="2043" actId="1076"/>
          <ac:spMkLst>
            <pc:docMk/>
            <pc:sldMk cId="2949896624" sldId="522"/>
            <ac:spMk id="3" creationId="{341F084F-B27E-1C09-7872-C02F4BF85060}"/>
          </ac:spMkLst>
        </pc:spChg>
        <pc:spChg chg="mod">
          <ac:chgData name="Tom Irvine" userId="262373fcfcd015cf" providerId="LiveId" clId="{3C89AC9C-B2C6-431B-938B-B7A22FB5427C}" dt="2026-03-09T17:51:43.776" v="2042" actId="20577"/>
          <ac:spMkLst>
            <pc:docMk/>
            <pc:sldMk cId="2949896624" sldId="522"/>
            <ac:spMk id="5" creationId="{AF7009D5-7132-64CA-3F03-A1E8D8A8AF88}"/>
          </ac:spMkLst>
        </pc:spChg>
      </pc:sldChg>
      <pc:sldChg chg="addSp delSp modSp add mod">
        <pc:chgData name="Tom Irvine" userId="262373fcfcd015cf" providerId="LiveId" clId="{3C89AC9C-B2C6-431B-938B-B7A22FB5427C}" dt="2026-03-09T18:25:03.404" v="2247" actId="1076"/>
        <pc:sldMkLst>
          <pc:docMk/>
          <pc:sldMk cId="2675269882" sldId="523"/>
        </pc:sldMkLst>
        <pc:spChg chg="mod">
          <ac:chgData name="Tom Irvine" userId="262373fcfcd015cf" providerId="LiveId" clId="{3C89AC9C-B2C6-431B-938B-B7A22FB5427C}" dt="2026-03-09T16:23:42.818" v="1630" actId="20577"/>
          <ac:spMkLst>
            <pc:docMk/>
            <pc:sldMk cId="2675269882" sldId="523"/>
            <ac:spMk id="5" creationId="{F03E4DD3-70ED-7A63-1276-69B9E2C4BA7B}"/>
          </ac:spMkLst>
        </pc:spChg>
        <pc:graphicFrameChg chg="add mod modGraphic">
          <ac:chgData name="Tom Irvine" userId="262373fcfcd015cf" providerId="LiveId" clId="{3C89AC9C-B2C6-431B-938B-B7A22FB5427C}" dt="2026-03-09T18:18:18.111" v="2229" actId="1076"/>
          <ac:graphicFrameMkLst>
            <pc:docMk/>
            <pc:sldMk cId="2675269882" sldId="523"/>
            <ac:graphicFrameMk id="2" creationId="{50EFD448-E985-E34A-4F4B-821A16066E6B}"/>
          </ac:graphicFrameMkLst>
        </pc:graphicFrameChg>
        <pc:graphicFrameChg chg="add mod modGraphic">
          <ac:chgData name="Tom Irvine" userId="262373fcfcd015cf" providerId="LiveId" clId="{3C89AC9C-B2C6-431B-938B-B7A22FB5427C}" dt="2026-03-09T18:18:10.288" v="2226" actId="1076"/>
          <ac:graphicFrameMkLst>
            <pc:docMk/>
            <pc:sldMk cId="2675269882" sldId="523"/>
            <ac:graphicFrameMk id="4" creationId="{12587718-C2DD-483D-6C99-7BC61D52579A}"/>
          </ac:graphicFrameMkLst>
        </pc:graphicFrameChg>
        <pc:picChg chg="add mod">
          <ac:chgData name="Tom Irvine" userId="262373fcfcd015cf" providerId="LiveId" clId="{3C89AC9C-B2C6-431B-938B-B7A22FB5427C}" dt="2026-03-09T18:25:03.404" v="2247" actId="1076"/>
          <ac:picMkLst>
            <pc:docMk/>
            <pc:sldMk cId="2675269882" sldId="523"/>
            <ac:picMk id="9" creationId="{7BD2F5BF-5C6A-8AAB-CDBF-B563B44355CF}"/>
          </ac:picMkLst>
        </pc:picChg>
        <pc:picChg chg="add mod">
          <ac:chgData name="Tom Irvine" userId="262373fcfcd015cf" providerId="LiveId" clId="{3C89AC9C-B2C6-431B-938B-B7A22FB5427C}" dt="2026-03-09T18:24:58.457" v="2244" actId="1076"/>
          <ac:picMkLst>
            <pc:docMk/>
            <pc:sldMk cId="2675269882" sldId="523"/>
            <ac:picMk id="1026" creationId="{C0C8D368-A94A-BB4F-A9F3-C8F1D02E2B16}"/>
          </ac:picMkLst>
        </pc:picChg>
      </pc:sldChg>
      <pc:sldChg chg="addSp modSp add mod">
        <pc:chgData name="Tom Irvine" userId="262373fcfcd015cf" providerId="LiveId" clId="{3C89AC9C-B2C6-431B-938B-B7A22FB5427C}" dt="2026-03-09T17:47:15.943" v="1992" actId="1076"/>
        <pc:sldMkLst>
          <pc:docMk/>
          <pc:sldMk cId="3072385852" sldId="524"/>
        </pc:sldMkLst>
        <pc:spChg chg="add mod">
          <ac:chgData name="Tom Irvine" userId="262373fcfcd015cf" providerId="LiveId" clId="{3C89AC9C-B2C6-431B-938B-B7A22FB5427C}" dt="2026-03-09T17:46:26.154" v="1984" actId="20577"/>
          <ac:spMkLst>
            <pc:docMk/>
            <pc:sldMk cId="3072385852" sldId="524"/>
            <ac:spMk id="2" creationId="{D480E24A-0556-477D-0784-77BC11564E33}"/>
          </ac:spMkLst>
        </pc:spChg>
        <pc:spChg chg="mod">
          <ac:chgData name="Tom Irvine" userId="262373fcfcd015cf" providerId="LiveId" clId="{3C89AC9C-B2C6-431B-938B-B7A22FB5427C}" dt="2026-03-09T17:46:55.728" v="1989" actId="255"/>
          <ac:spMkLst>
            <pc:docMk/>
            <pc:sldMk cId="3072385852" sldId="524"/>
            <ac:spMk id="3" creationId="{A9FC905D-A1FC-97F7-C2FF-B668F9F2C72B}"/>
          </ac:spMkLst>
        </pc:spChg>
        <pc:spChg chg="add mod">
          <ac:chgData name="Tom Irvine" userId="262373fcfcd015cf" providerId="LiveId" clId="{3C89AC9C-B2C6-431B-938B-B7A22FB5427C}" dt="2026-03-09T17:47:09.882" v="1991" actId="2711"/>
          <ac:spMkLst>
            <pc:docMk/>
            <pc:sldMk cId="3072385852" sldId="524"/>
            <ac:spMk id="6" creationId="{B2465221-7892-8C27-C26F-F4E7FD35FCC3}"/>
          </ac:spMkLst>
        </pc:spChg>
        <pc:picChg chg="add mod">
          <ac:chgData name="Tom Irvine" userId="262373fcfcd015cf" providerId="LiveId" clId="{3C89AC9C-B2C6-431B-938B-B7A22FB5427C}" dt="2026-03-09T17:47:15.943" v="1992" actId="1076"/>
          <ac:picMkLst>
            <pc:docMk/>
            <pc:sldMk cId="3072385852" sldId="524"/>
            <ac:picMk id="5" creationId="{9F3CD7E9-9144-7417-A191-4D52FA4AC363}"/>
          </ac:picMkLst>
        </pc:picChg>
        <pc:picChg chg="add mod">
          <ac:chgData name="Tom Irvine" userId="262373fcfcd015cf" providerId="LiveId" clId="{3C89AC9C-B2C6-431B-938B-B7A22FB5427C}" dt="2026-03-09T17:39:49.323" v="1958" actId="1076"/>
          <ac:picMkLst>
            <pc:docMk/>
            <pc:sldMk cId="3072385852" sldId="524"/>
            <ac:picMk id="7170" creationId="{EA61BF1B-37F6-9430-3E0B-A1CA2628E9C6}"/>
          </ac:picMkLst>
        </pc:picChg>
      </pc:sldChg>
      <pc:sldChg chg="addSp modSp add mod">
        <pc:chgData name="Tom Irvine" userId="262373fcfcd015cf" providerId="LiveId" clId="{3C89AC9C-B2C6-431B-938B-B7A22FB5427C}" dt="2026-03-09T17:57:39.493" v="2177" actId="255"/>
        <pc:sldMkLst>
          <pc:docMk/>
          <pc:sldMk cId="618572525" sldId="525"/>
        </pc:sldMkLst>
        <pc:spChg chg="add mod">
          <ac:chgData name="Tom Irvine" userId="262373fcfcd015cf" providerId="LiveId" clId="{3C89AC9C-B2C6-431B-938B-B7A22FB5427C}" dt="2026-03-09T17:52:00.809" v="2059" actId="20577"/>
          <ac:spMkLst>
            <pc:docMk/>
            <pc:sldMk cId="618572525" sldId="525"/>
            <ac:spMk id="2" creationId="{4BC596FB-1C17-518C-838C-94EAB471240A}"/>
          </ac:spMkLst>
        </pc:spChg>
        <pc:spChg chg="mod">
          <ac:chgData name="Tom Irvine" userId="262373fcfcd015cf" providerId="LiveId" clId="{3C89AC9C-B2C6-431B-938B-B7A22FB5427C}" dt="2026-03-09T17:57:04.155" v="2174" actId="255"/>
          <ac:spMkLst>
            <pc:docMk/>
            <pc:sldMk cId="618572525" sldId="525"/>
            <ac:spMk id="3" creationId="{13270949-AFAD-9701-F623-B65B6207A9C7}"/>
          </ac:spMkLst>
        </pc:spChg>
        <pc:spChg chg="add mod">
          <ac:chgData name="Tom Irvine" userId="262373fcfcd015cf" providerId="LiveId" clId="{3C89AC9C-B2C6-431B-938B-B7A22FB5427C}" dt="2026-03-09T17:57:39.493" v="2177" actId="255"/>
          <ac:spMkLst>
            <pc:docMk/>
            <pc:sldMk cId="618572525" sldId="525"/>
            <ac:spMk id="4" creationId="{A03EC54E-4DF0-EC84-BCA3-97D58F74352E}"/>
          </ac:spMkLst>
        </pc:spChg>
        <pc:picChg chg="add mod">
          <ac:chgData name="Tom Irvine" userId="262373fcfcd015cf" providerId="LiveId" clId="{3C89AC9C-B2C6-431B-938B-B7A22FB5427C}" dt="2026-03-09T17:51:27.411" v="2029" actId="1076"/>
          <ac:picMkLst>
            <pc:docMk/>
            <pc:sldMk cId="618572525" sldId="525"/>
            <ac:picMk id="8194" creationId="{E7AC1A30-C04E-F316-03DF-8E33554062B9}"/>
          </ac:picMkLst>
        </pc:picChg>
        <pc:picChg chg="add mod">
          <ac:chgData name="Tom Irvine" userId="262373fcfcd015cf" providerId="LiveId" clId="{3C89AC9C-B2C6-431B-938B-B7A22FB5427C}" dt="2026-03-09T17:55:19.362" v="2064" actId="1076"/>
          <ac:picMkLst>
            <pc:docMk/>
            <pc:sldMk cId="618572525" sldId="525"/>
            <ac:picMk id="8196" creationId="{060FAB7A-33AE-EDEF-878C-ACAABE89995E}"/>
          </ac:picMkLst>
        </pc:picChg>
      </pc:sldChg>
      <pc:sldChg chg="addSp modSp add mod">
        <pc:chgData name="Tom Irvine" userId="262373fcfcd015cf" providerId="LiveId" clId="{3C89AC9C-B2C6-431B-938B-B7A22FB5427C}" dt="2026-03-09T18:51:26.652" v="2543" actId="1076"/>
        <pc:sldMkLst>
          <pc:docMk/>
          <pc:sldMk cId="1289701468" sldId="526"/>
        </pc:sldMkLst>
        <pc:spChg chg="add mod">
          <ac:chgData name="Tom Irvine" userId="262373fcfcd015cf" providerId="LiveId" clId="{3C89AC9C-B2C6-431B-938B-B7A22FB5427C}" dt="2026-03-09T18:28:01.248" v="2273" actId="20577"/>
          <ac:spMkLst>
            <pc:docMk/>
            <pc:sldMk cId="1289701468" sldId="526"/>
            <ac:spMk id="2" creationId="{57D931D2-EE60-C7A6-61E5-5FF53BB24438}"/>
          </ac:spMkLst>
        </pc:spChg>
        <pc:spChg chg="add mod">
          <ac:chgData name="Tom Irvine" userId="262373fcfcd015cf" providerId="LiveId" clId="{3C89AC9C-B2C6-431B-938B-B7A22FB5427C}" dt="2026-03-09T18:51:16.838" v="2540" actId="255"/>
          <ac:spMkLst>
            <pc:docMk/>
            <pc:sldMk cId="1289701468" sldId="526"/>
            <ac:spMk id="4" creationId="{0C25B756-CBA1-7491-AD92-567AA67E95E3}"/>
          </ac:spMkLst>
        </pc:spChg>
        <pc:graphicFrameChg chg="add mod modGraphic">
          <ac:chgData name="Tom Irvine" userId="262373fcfcd015cf" providerId="LiveId" clId="{3C89AC9C-B2C6-431B-938B-B7A22FB5427C}" dt="2026-03-09T18:51:26.652" v="2543" actId="1076"/>
          <ac:graphicFrameMkLst>
            <pc:docMk/>
            <pc:sldMk cId="1289701468" sldId="526"/>
            <ac:graphicFrameMk id="3" creationId="{7E48A86F-CFF3-58EA-668C-4D43C1E88756}"/>
          </ac:graphicFrameMkLst>
        </pc:graphicFrameChg>
        <pc:picChg chg="add mod">
          <ac:chgData name="Tom Irvine" userId="262373fcfcd015cf" providerId="LiveId" clId="{3C89AC9C-B2C6-431B-938B-B7A22FB5427C}" dt="2026-03-09T18:50:04.374" v="2535" actId="1076"/>
          <ac:picMkLst>
            <pc:docMk/>
            <pc:sldMk cId="1289701468" sldId="526"/>
            <ac:picMk id="2050" creationId="{C30FF479-961D-7A7A-09C0-7DD571739D6F}"/>
          </ac:picMkLst>
        </pc:picChg>
      </pc:sldChg>
      <pc:sldChg chg="addSp delSp modSp add mod">
        <pc:chgData name="Tom Irvine" userId="262373fcfcd015cf" providerId="LiveId" clId="{3C89AC9C-B2C6-431B-938B-B7A22FB5427C}" dt="2026-03-09T18:47:14.140" v="2532" actId="255"/>
        <pc:sldMkLst>
          <pc:docMk/>
          <pc:sldMk cId="712099959" sldId="527"/>
        </pc:sldMkLst>
        <pc:spChg chg="mod">
          <ac:chgData name="Tom Irvine" userId="262373fcfcd015cf" providerId="LiveId" clId="{3C89AC9C-B2C6-431B-938B-B7A22FB5427C}" dt="2026-03-09T18:39:52.020" v="2373" actId="20577"/>
          <ac:spMkLst>
            <pc:docMk/>
            <pc:sldMk cId="712099959" sldId="527"/>
            <ac:spMk id="2" creationId="{323D3D0F-5332-7228-0831-B29E4F64F8B1}"/>
          </ac:spMkLst>
        </pc:spChg>
        <pc:spChg chg="add mod">
          <ac:chgData name="Tom Irvine" userId="262373fcfcd015cf" providerId="LiveId" clId="{3C89AC9C-B2C6-431B-938B-B7A22FB5427C}" dt="2026-03-09T18:47:14.140" v="2532" actId="255"/>
          <ac:spMkLst>
            <pc:docMk/>
            <pc:sldMk cId="712099959" sldId="527"/>
            <ac:spMk id="4" creationId="{DE9002A9-676C-76FC-D794-1B61C8888A88}"/>
          </ac:spMkLst>
        </pc:spChg>
        <pc:picChg chg="add mod">
          <ac:chgData name="Tom Irvine" userId="262373fcfcd015cf" providerId="LiveId" clId="{3C89AC9C-B2C6-431B-938B-B7A22FB5427C}" dt="2026-03-09T18:39:17.653" v="2289" actId="1076"/>
          <ac:picMkLst>
            <pc:docMk/>
            <pc:sldMk cId="712099959" sldId="527"/>
            <ac:picMk id="3074" creationId="{5B797241-4173-7BA1-1E20-A8C322E8B1B6}"/>
          </ac:picMkLst>
        </pc:picChg>
      </pc:sldChg>
      <pc:sldChg chg="addSp delSp modSp add mod">
        <pc:chgData name="Tom Irvine" userId="262373fcfcd015cf" providerId="LiveId" clId="{3C89AC9C-B2C6-431B-938B-B7A22FB5427C}" dt="2026-03-09T19:10:24.340" v="2755" actId="255"/>
        <pc:sldMkLst>
          <pc:docMk/>
          <pc:sldMk cId="1992206613" sldId="528"/>
        </pc:sldMkLst>
        <pc:spChg chg="mod">
          <ac:chgData name="Tom Irvine" userId="262373fcfcd015cf" providerId="LiveId" clId="{3C89AC9C-B2C6-431B-938B-B7A22FB5427C}" dt="2026-03-09T19:07:38.457" v="2710" actId="1076"/>
          <ac:spMkLst>
            <pc:docMk/>
            <pc:sldMk cId="1992206613" sldId="528"/>
            <ac:spMk id="3" creationId="{5012C949-9009-1325-13DB-E0171C539C1F}"/>
          </ac:spMkLst>
        </pc:spChg>
        <pc:spChg chg="mod">
          <ac:chgData name="Tom Irvine" userId="262373fcfcd015cf" providerId="LiveId" clId="{3C89AC9C-B2C6-431B-938B-B7A22FB5427C}" dt="2026-03-09T19:09:24.330" v="2726" actId="1076"/>
          <ac:spMkLst>
            <pc:docMk/>
            <pc:sldMk cId="1992206613" sldId="528"/>
            <ac:spMk id="5" creationId="{23C3EE29-FE73-31B6-1AA1-E9502C659783}"/>
          </ac:spMkLst>
        </pc:spChg>
        <pc:spChg chg="add mod">
          <ac:chgData name="Tom Irvine" userId="262373fcfcd015cf" providerId="LiveId" clId="{3C89AC9C-B2C6-431B-938B-B7A22FB5427C}" dt="2026-03-09T19:10:24.340" v="2755" actId="255"/>
          <ac:spMkLst>
            <pc:docMk/>
            <pc:sldMk cId="1992206613" sldId="528"/>
            <ac:spMk id="6" creationId="{3A6C6D5C-4DFD-1ABD-0B28-42F8BA798327}"/>
          </ac:spMkLst>
        </pc:spChg>
        <pc:picChg chg="add mod">
          <ac:chgData name="Tom Irvine" userId="262373fcfcd015cf" providerId="LiveId" clId="{3C89AC9C-B2C6-431B-938B-B7A22FB5427C}" dt="2026-03-09T19:07:35.569" v="2709" actId="1076"/>
          <ac:picMkLst>
            <pc:docMk/>
            <pc:sldMk cId="1992206613" sldId="528"/>
            <ac:picMk id="1027" creationId="{0792BDDE-A8FE-0265-FB23-CDB90EEF3F5F}"/>
          </ac:picMkLst>
        </pc:picChg>
      </pc:sldChg>
      <pc:sldChg chg="addSp delSp modSp add mod ord">
        <pc:chgData name="Tom Irvine" userId="262373fcfcd015cf" providerId="LiveId" clId="{3C89AC9C-B2C6-431B-938B-B7A22FB5427C}" dt="2026-03-09T19:36:30.762" v="3283" actId="255"/>
        <pc:sldMkLst>
          <pc:docMk/>
          <pc:sldMk cId="4055960453" sldId="529"/>
        </pc:sldMkLst>
        <pc:spChg chg="mod">
          <ac:chgData name="Tom Irvine" userId="262373fcfcd015cf" providerId="LiveId" clId="{3C89AC9C-B2C6-431B-938B-B7A22FB5427C}" dt="2026-03-09T19:36:30.762" v="3283" actId="255"/>
          <ac:spMkLst>
            <pc:docMk/>
            <pc:sldMk cId="4055960453" sldId="529"/>
            <ac:spMk id="3" creationId="{D097973F-1E4C-C805-4325-4A6B26285A14}"/>
          </ac:spMkLst>
        </pc:spChg>
        <pc:spChg chg="mod">
          <ac:chgData name="Tom Irvine" userId="262373fcfcd015cf" providerId="LiveId" clId="{3C89AC9C-B2C6-431B-938B-B7A22FB5427C}" dt="2026-03-09T19:11:48.448" v="2775" actId="20577"/>
          <ac:spMkLst>
            <pc:docMk/>
            <pc:sldMk cId="4055960453" sldId="529"/>
            <ac:spMk id="5" creationId="{76B67D09-D4E6-EAA6-97D5-F9DBC9E38933}"/>
          </ac:spMkLst>
        </pc:spChg>
        <pc:graphicFrameChg chg="add mod modGraphic">
          <ac:chgData name="Tom Irvine" userId="262373fcfcd015cf" providerId="LiveId" clId="{3C89AC9C-B2C6-431B-938B-B7A22FB5427C}" dt="2026-03-09T19:20:53.075" v="2959" actId="20577"/>
          <ac:graphicFrameMkLst>
            <pc:docMk/>
            <pc:sldMk cId="4055960453" sldId="529"/>
            <ac:graphicFrameMk id="6" creationId="{5C0D3A5E-40D1-8A57-BFFD-53B404437F2D}"/>
          </ac:graphicFrameMkLst>
        </pc:graphicFrameChg>
      </pc:sldChg>
      <pc:sldChg chg="addSp modSp add mod">
        <pc:chgData name="Tom Irvine" userId="262373fcfcd015cf" providerId="LiveId" clId="{3C89AC9C-B2C6-431B-938B-B7A22FB5427C}" dt="2026-03-09T19:26:19.815" v="3064" actId="1076"/>
        <pc:sldMkLst>
          <pc:docMk/>
          <pc:sldMk cId="1179105359" sldId="530"/>
        </pc:sldMkLst>
        <pc:spChg chg="add mod">
          <ac:chgData name="Tom Irvine" userId="262373fcfcd015cf" providerId="LiveId" clId="{3C89AC9C-B2C6-431B-938B-B7A22FB5427C}" dt="2026-03-09T19:24:28.305" v="3038" actId="20577"/>
          <ac:spMkLst>
            <pc:docMk/>
            <pc:sldMk cId="1179105359" sldId="530"/>
            <ac:spMk id="2" creationId="{5AED1772-B3A6-EBA7-E3EF-37BE502BD5A3}"/>
          </ac:spMkLst>
        </pc:spChg>
        <pc:spChg chg="add mod">
          <ac:chgData name="Tom Irvine" userId="262373fcfcd015cf" providerId="LiveId" clId="{3C89AC9C-B2C6-431B-938B-B7A22FB5427C}" dt="2026-03-09T19:26:19.815" v="3064" actId="1076"/>
          <ac:spMkLst>
            <pc:docMk/>
            <pc:sldMk cId="1179105359" sldId="530"/>
            <ac:spMk id="3" creationId="{B3B8F549-E209-B603-6E88-5B8B3F1A97B6}"/>
          </ac:spMkLst>
        </pc:spChg>
      </pc:sldChg>
      <pc:sldChg chg="addSp modSp add mod">
        <pc:chgData name="Tom Irvine" userId="262373fcfcd015cf" providerId="LiveId" clId="{3C89AC9C-B2C6-431B-938B-B7A22FB5427C}" dt="2026-03-09T20:02:56.153" v="3929" actId="20577"/>
        <pc:sldMkLst>
          <pc:docMk/>
          <pc:sldMk cId="2117168196" sldId="531"/>
        </pc:sldMkLst>
        <pc:spChg chg="add mod">
          <ac:chgData name="Tom Irvine" userId="262373fcfcd015cf" providerId="LiveId" clId="{3C89AC9C-B2C6-431B-938B-B7A22FB5427C}" dt="2026-03-09T20:02:56.153" v="3929" actId="20577"/>
          <ac:spMkLst>
            <pc:docMk/>
            <pc:sldMk cId="2117168196" sldId="531"/>
            <ac:spMk id="2" creationId="{412490CE-E761-816B-5DD8-FE7C4EEFCF27}"/>
          </ac:spMkLst>
        </pc:spChg>
        <pc:spChg chg="add mod">
          <ac:chgData name="Tom Irvine" userId="262373fcfcd015cf" providerId="LiveId" clId="{3C89AC9C-B2C6-431B-938B-B7A22FB5427C}" dt="2026-03-09T19:49:37.856" v="3712" actId="20577"/>
          <ac:spMkLst>
            <pc:docMk/>
            <pc:sldMk cId="2117168196" sldId="531"/>
            <ac:spMk id="3" creationId="{BC37DF23-D3A6-655B-8D68-A69A0341B61B}"/>
          </ac:spMkLst>
        </pc:spChg>
      </pc:sldChg>
      <pc:sldChg chg="addSp delSp modSp add mod">
        <pc:chgData name="Tom Irvine" userId="262373fcfcd015cf" providerId="LiveId" clId="{3C89AC9C-B2C6-431B-938B-B7A22FB5427C}" dt="2026-03-09T19:54:28.066" v="3809" actId="20577"/>
        <pc:sldMkLst>
          <pc:docMk/>
          <pc:sldMk cId="2776613027" sldId="532"/>
        </pc:sldMkLst>
        <pc:spChg chg="add mod">
          <ac:chgData name="Tom Irvine" userId="262373fcfcd015cf" providerId="LiveId" clId="{3C89AC9C-B2C6-431B-938B-B7A22FB5427C}" dt="2026-03-09T19:54:28.066" v="3809" actId="20577"/>
          <ac:spMkLst>
            <pc:docMk/>
            <pc:sldMk cId="2776613027" sldId="532"/>
            <ac:spMk id="2" creationId="{CD9D5214-B26F-5CA4-75FC-8F709D016B4B}"/>
          </ac:spMkLst>
        </pc:spChg>
        <pc:spChg chg="add mod">
          <ac:chgData name="Tom Irvine" userId="262373fcfcd015cf" providerId="LiveId" clId="{3C89AC9C-B2C6-431B-938B-B7A22FB5427C}" dt="2026-03-09T19:54:20.392" v="3793" actId="1076"/>
          <ac:spMkLst>
            <pc:docMk/>
            <pc:sldMk cId="2776613027" sldId="532"/>
            <ac:spMk id="5" creationId="{2365250F-FBAC-F3FD-5F91-D08EA82640B8}"/>
          </ac:spMkLst>
        </pc:spChg>
        <pc:graphicFrameChg chg="add mod modGraphic">
          <ac:chgData name="Tom Irvine" userId="262373fcfcd015cf" providerId="LiveId" clId="{3C89AC9C-B2C6-431B-938B-B7A22FB5427C}" dt="2026-03-09T19:53:10.578" v="3778" actId="1076"/>
          <ac:graphicFrameMkLst>
            <pc:docMk/>
            <pc:sldMk cId="2776613027" sldId="532"/>
            <ac:graphicFrameMk id="4" creationId="{2D408AD9-4041-E1E6-EEA5-62013ECBD216}"/>
          </ac:graphicFrameMkLst>
        </pc:graphicFrameChg>
      </pc:sldChg>
      <pc:sldChg chg="addSp modSp add mod">
        <pc:chgData name="Tom Irvine" userId="262373fcfcd015cf" providerId="LiveId" clId="{3C89AC9C-B2C6-431B-938B-B7A22FB5427C}" dt="2026-03-09T20:07:50.024" v="3999" actId="1076"/>
        <pc:sldMkLst>
          <pc:docMk/>
          <pc:sldMk cId="3288278384" sldId="533"/>
        </pc:sldMkLst>
        <pc:spChg chg="add mod">
          <ac:chgData name="Tom Irvine" userId="262373fcfcd015cf" providerId="LiveId" clId="{3C89AC9C-B2C6-431B-938B-B7A22FB5427C}" dt="2026-03-09T19:59:10.934" v="3848" actId="20577"/>
          <ac:spMkLst>
            <pc:docMk/>
            <pc:sldMk cId="3288278384" sldId="533"/>
            <ac:spMk id="2" creationId="{B9091979-CC87-CCA0-762E-14760558014A}"/>
          </ac:spMkLst>
        </pc:spChg>
        <pc:spChg chg="add mod">
          <ac:chgData name="Tom Irvine" userId="262373fcfcd015cf" providerId="LiveId" clId="{3C89AC9C-B2C6-431B-938B-B7A22FB5427C}" dt="2026-03-09T20:07:50.024" v="3999" actId="1076"/>
          <ac:spMkLst>
            <pc:docMk/>
            <pc:sldMk cId="3288278384" sldId="533"/>
            <ac:spMk id="3" creationId="{9F3A65A8-C6E5-98E7-5F0A-402E4C0DBEA0}"/>
          </ac:spMkLst>
        </pc:spChg>
      </pc:sldChg>
      <pc:sldChg chg="addSp modSp add mod">
        <pc:chgData name="Tom Irvine" userId="262373fcfcd015cf" providerId="LiveId" clId="{3C89AC9C-B2C6-431B-938B-B7A22FB5427C}" dt="2026-03-09T20:03:03.210" v="3936" actId="20577"/>
        <pc:sldMkLst>
          <pc:docMk/>
          <pc:sldMk cId="639806790" sldId="534"/>
        </pc:sldMkLst>
        <pc:spChg chg="mod">
          <ac:chgData name="Tom Irvine" userId="262373fcfcd015cf" providerId="LiveId" clId="{3C89AC9C-B2C6-431B-938B-B7A22FB5427C}" dt="2026-03-09T20:03:03.210" v="3936" actId="20577"/>
          <ac:spMkLst>
            <pc:docMk/>
            <pc:sldMk cId="639806790" sldId="534"/>
            <ac:spMk id="2" creationId="{AA0E88A7-0AA0-203A-754F-BC9AFD079816}"/>
          </ac:spMkLst>
        </pc:spChg>
        <pc:spChg chg="mod">
          <ac:chgData name="Tom Irvine" userId="262373fcfcd015cf" providerId="LiveId" clId="{3C89AC9C-B2C6-431B-938B-B7A22FB5427C}" dt="2026-03-09T19:50:50.839" v="3728" actId="14100"/>
          <ac:spMkLst>
            <pc:docMk/>
            <pc:sldMk cId="639806790" sldId="534"/>
            <ac:spMk id="3" creationId="{B63002D1-5301-32C0-F076-5E7097FF09F1}"/>
          </ac:spMkLst>
        </pc:spChg>
        <pc:spChg chg="add mod">
          <ac:chgData name="Tom Irvine" userId="262373fcfcd015cf" providerId="LiveId" clId="{3C89AC9C-B2C6-431B-938B-B7A22FB5427C}" dt="2026-03-09T19:50:15.100" v="3716" actId="1076"/>
          <ac:spMkLst>
            <pc:docMk/>
            <pc:sldMk cId="639806790" sldId="534"/>
            <ac:spMk id="5" creationId="{EA336440-5CE6-424A-95C6-94755367E543}"/>
          </ac:spMkLst>
        </pc:spChg>
        <pc:cxnChg chg="add mod">
          <ac:chgData name="Tom Irvine" userId="262373fcfcd015cf" providerId="LiveId" clId="{3C89AC9C-B2C6-431B-938B-B7A22FB5427C}" dt="2026-03-09T19:50:56.220" v="3729" actId="1076"/>
          <ac:cxnSpMkLst>
            <pc:docMk/>
            <pc:sldMk cId="639806790" sldId="534"/>
            <ac:cxnSpMk id="4" creationId="{06CA9BAA-D2DA-DA7A-8191-02ED0F6C310C}"/>
          </ac:cxnSpMkLst>
        </pc:cxnChg>
      </pc:sldChg>
      <pc:sldChg chg="addSp delSp modSp add mod">
        <pc:chgData name="Tom Irvine" userId="262373fcfcd015cf" providerId="LiveId" clId="{3C89AC9C-B2C6-431B-938B-B7A22FB5427C}" dt="2026-03-09T20:11:55.888" v="4045" actId="1076"/>
        <pc:sldMkLst>
          <pc:docMk/>
          <pc:sldMk cId="1998547129" sldId="535"/>
        </pc:sldMkLst>
        <pc:spChg chg="add mod">
          <ac:chgData name="Tom Irvine" userId="262373fcfcd015cf" providerId="LiveId" clId="{3C89AC9C-B2C6-431B-938B-B7A22FB5427C}" dt="2026-03-09T20:02:00.302" v="3906" actId="20577"/>
          <ac:spMkLst>
            <pc:docMk/>
            <pc:sldMk cId="1998547129" sldId="535"/>
            <ac:spMk id="2" creationId="{EC3C3B72-EC8C-FA45-FB94-64BE840439BE}"/>
          </ac:spMkLst>
        </pc:spChg>
        <pc:spChg chg="add mod">
          <ac:chgData name="Tom Irvine" userId="262373fcfcd015cf" providerId="LiveId" clId="{3C89AC9C-B2C6-431B-938B-B7A22FB5427C}" dt="2026-03-09T20:09:51.427" v="4018" actId="1076"/>
          <ac:spMkLst>
            <pc:docMk/>
            <pc:sldMk cId="1998547129" sldId="535"/>
            <ac:spMk id="3" creationId="{F0658E71-31FC-4740-6A2D-D599F3D70795}"/>
          </ac:spMkLst>
        </pc:spChg>
        <pc:spChg chg="add mod">
          <ac:chgData name="Tom Irvine" userId="262373fcfcd015cf" providerId="LiveId" clId="{3C89AC9C-B2C6-431B-938B-B7A22FB5427C}" dt="2026-03-09T20:11:55.888" v="4045" actId="1076"/>
          <ac:spMkLst>
            <pc:docMk/>
            <pc:sldMk cId="1998547129" sldId="535"/>
            <ac:spMk id="11" creationId="{3C439DBA-7CAF-0CB3-AA91-8BDE8385D539}"/>
          </ac:spMkLst>
        </pc:spChg>
        <pc:graphicFrameChg chg="add mod modGraphic">
          <ac:chgData name="Tom Irvine" userId="262373fcfcd015cf" providerId="LiveId" clId="{3C89AC9C-B2C6-431B-938B-B7A22FB5427C}" dt="2026-03-09T20:09:43.588" v="4016" actId="13219"/>
          <ac:graphicFrameMkLst>
            <pc:docMk/>
            <pc:sldMk cId="1998547129" sldId="535"/>
            <ac:graphicFrameMk id="7" creationId="{0E78ECBE-7021-8ABD-CE1A-2AB9EE363B0D}"/>
          </ac:graphicFrameMkLst>
        </pc:graphicFrameChg>
        <pc:picChg chg="add mod">
          <ac:chgData name="Tom Irvine" userId="262373fcfcd015cf" providerId="LiveId" clId="{3C89AC9C-B2C6-431B-938B-B7A22FB5427C}" dt="2026-03-09T20:09:45.978" v="4017" actId="1076"/>
          <ac:picMkLst>
            <pc:docMk/>
            <pc:sldMk cId="1998547129" sldId="535"/>
            <ac:picMk id="5122" creationId="{ABAC129E-C639-B5D7-C364-8F6BC8EE3F9E}"/>
          </ac:picMkLst>
        </pc:picChg>
      </pc:sldChg>
      <pc:sldChg chg="addSp delSp modSp add mod ord">
        <pc:chgData name="Tom Irvine" userId="262373fcfcd015cf" providerId="LiveId" clId="{3C89AC9C-B2C6-431B-938B-B7A22FB5427C}" dt="2026-03-11T23:51:32.150" v="4400" actId="22"/>
        <pc:sldMkLst>
          <pc:docMk/>
          <pc:sldMk cId="60194539" sldId="536"/>
        </pc:sldMkLst>
        <pc:spChg chg="del mod">
          <ac:chgData name="Tom Irvine" userId="262373fcfcd015cf" providerId="LiveId" clId="{3C89AC9C-B2C6-431B-938B-B7A22FB5427C}" dt="2026-03-11T18:49:29.947" v="4318" actId="21"/>
          <ac:spMkLst>
            <pc:docMk/>
            <pc:sldMk cId="60194539" sldId="536"/>
            <ac:spMk id="2" creationId="{DF5C3550-701D-F946-798E-FA332B7C1CA2}"/>
          </ac:spMkLst>
        </pc:spChg>
        <pc:spChg chg="del mod">
          <ac:chgData name="Tom Irvine" userId="262373fcfcd015cf" providerId="LiveId" clId="{3C89AC9C-B2C6-431B-938B-B7A22FB5427C}" dt="2026-03-11T18:49:19.932" v="4316" actId="21"/>
          <ac:spMkLst>
            <pc:docMk/>
            <pc:sldMk cId="60194539" sldId="536"/>
            <ac:spMk id="3" creationId="{DB6DDEF2-5EA0-DF46-2E3D-452DA172CFD0}"/>
          </ac:spMkLst>
        </pc:spChg>
        <pc:picChg chg="add del">
          <ac:chgData name="Tom Irvine" userId="262373fcfcd015cf" providerId="LiveId" clId="{3C89AC9C-B2C6-431B-938B-B7A22FB5427C}" dt="2026-03-11T23:51:06.929" v="4399" actId="21"/>
          <ac:picMkLst>
            <pc:docMk/>
            <pc:sldMk cId="60194539" sldId="536"/>
            <ac:picMk id="3" creationId="{DA089EA9-9FF4-FAA8-1000-BF944D4EFC92}"/>
          </ac:picMkLst>
        </pc:picChg>
        <pc:picChg chg="add">
          <ac:chgData name="Tom Irvine" userId="262373fcfcd015cf" providerId="LiveId" clId="{3C89AC9C-B2C6-431B-938B-B7A22FB5427C}" dt="2026-03-11T23:51:32.150" v="4400" actId="22"/>
          <ac:picMkLst>
            <pc:docMk/>
            <pc:sldMk cId="60194539" sldId="536"/>
            <ac:picMk id="5" creationId="{66093FFB-21C0-7977-C380-2ACE33FBC6A7}"/>
          </ac:picMkLst>
        </pc:picChg>
      </pc:sldChg>
      <pc:sldChg chg="addSp modSp add mod">
        <pc:chgData name="Tom Irvine" userId="262373fcfcd015cf" providerId="LiveId" clId="{3C89AC9C-B2C6-431B-938B-B7A22FB5427C}" dt="2026-03-11T23:33:38.777" v="4387" actId="20577"/>
        <pc:sldMkLst>
          <pc:docMk/>
          <pc:sldMk cId="3206044646" sldId="537"/>
        </pc:sldMkLst>
        <pc:spChg chg="mod">
          <ac:chgData name="Tom Irvine" userId="262373fcfcd015cf" providerId="LiveId" clId="{3C89AC9C-B2C6-431B-938B-B7A22FB5427C}" dt="2026-03-11T23:33:38.777" v="4387" actId="20577"/>
          <ac:spMkLst>
            <pc:docMk/>
            <pc:sldMk cId="3206044646" sldId="537"/>
            <ac:spMk id="3" creationId="{B6DD3FF3-91BC-161C-26CB-7786F8BC96B6}"/>
          </ac:spMkLst>
        </pc:spChg>
        <pc:spChg chg="add mod">
          <ac:chgData name="Tom Irvine" userId="262373fcfcd015cf" providerId="LiveId" clId="{3C89AC9C-B2C6-431B-938B-B7A22FB5427C}" dt="2026-03-11T18:42:49.191" v="4238" actId="1076"/>
          <ac:spMkLst>
            <pc:docMk/>
            <pc:sldMk cId="3206044646" sldId="537"/>
            <ac:spMk id="5" creationId="{585AA1C4-3971-7C08-4AF9-AC9300115647}"/>
          </ac:spMkLst>
        </pc:spChg>
        <pc:cxnChg chg="add mod">
          <ac:chgData name="Tom Irvine" userId="262373fcfcd015cf" providerId="LiveId" clId="{3C89AC9C-B2C6-431B-938B-B7A22FB5427C}" dt="2026-03-11T18:42:12.086" v="4233" actId="1076"/>
          <ac:cxnSpMkLst>
            <pc:docMk/>
            <pc:sldMk cId="3206044646" sldId="537"/>
            <ac:cxnSpMk id="4" creationId="{86D5790C-0939-BD06-72BA-9A2789C318F6}"/>
          </ac:cxnSpMkLst>
        </pc:cxnChg>
      </pc:sldChg>
      <pc:sldChg chg="addSp delSp add mod">
        <pc:chgData name="Tom Irvine" userId="262373fcfcd015cf" providerId="LiveId" clId="{3C89AC9C-B2C6-431B-938B-B7A22FB5427C}" dt="2026-03-11T23:25:12.044" v="4322" actId="22"/>
        <pc:sldMkLst>
          <pc:docMk/>
          <pc:sldMk cId="256873408" sldId="538"/>
        </pc:sldMkLst>
        <pc:spChg chg="del">
          <ac:chgData name="Tom Irvine" userId="262373fcfcd015cf" providerId="LiveId" clId="{3C89AC9C-B2C6-431B-938B-B7A22FB5427C}" dt="2026-03-11T18:49:38.036" v="4319" actId="21"/>
          <ac:spMkLst>
            <pc:docMk/>
            <pc:sldMk cId="256873408" sldId="538"/>
            <ac:spMk id="2" creationId="{7E2F9FDE-BB73-92E3-610C-34086F14CD70}"/>
          </ac:spMkLst>
        </pc:spChg>
        <pc:spChg chg="del">
          <ac:chgData name="Tom Irvine" userId="262373fcfcd015cf" providerId="LiveId" clId="{3C89AC9C-B2C6-431B-938B-B7A22FB5427C}" dt="2026-03-11T18:49:25.388" v="4317" actId="21"/>
          <ac:spMkLst>
            <pc:docMk/>
            <pc:sldMk cId="256873408" sldId="538"/>
            <ac:spMk id="3" creationId="{563925C8-D693-B8AF-955E-183C19F62316}"/>
          </ac:spMkLst>
        </pc:spChg>
        <pc:spChg chg="add del">
          <ac:chgData name="Tom Irvine" userId="262373fcfcd015cf" providerId="LiveId" clId="{3C89AC9C-B2C6-431B-938B-B7A22FB5427C}" dt="2026-03-11T23:25:06.323" v="4321" actId="21"/>
          <ac:spMkLst>
            <pc:docMk/>
            <pc:sldMk cId="256873408" sldId="538"/>
            <ac:spMk id="3" creationId="{90E06D02-5627-24D7-6EF1-A0DD9A5A6362}"/>
          </ac:spMkLst>
        </pc:spChg>
        <pc:picChg chg="add">
          <ac:chgData name="Tom Irvine" userId="262373fcfcd015cf" providerId="LiveId" clId="{3C89AC9C-B2C6-431B-938B-B7A22FB5427C}" dt="2026-03-11T23:25:12.044" v="4322" actId="22"/>
          <ac:picMkLst>
            <pc:docMk/>
            <pc:sldMk cId="256873408" sldId="538"/>
            <ac:picMk id="5" creationId="{C3135533-E7DF-5640-1C4D-2921CF22D319}"/>
          </ac:picMkLst>
        </pc:picChg>
      </pc:sldChg>
      <pc:sldChg chg="addSp modSp add mod">
        <pc:chgData name="Tom Irvine" userId="262373fcfcd015cf" providerId="LiveId" clId="{3C89AC9C-B2C6-431B-938B-B7A22FB5427C}" dt="2026-03-11T18:49:10.059" v="4315" actId="14100"/>
        <pc:sldMkLst>
          <pc:docMk/>
          <pc:sldMk cId="307728977" sldId="539"/>
        </pc:sldMkLst>
        <pc:spChg chg="mod">
          <ac:chgData name="Tom Irvine" userId="262373fcfcd015cf" providerId="LiveId" clId="{3C89AC9C-B2C6-431B-938B-B7A22FB5427C}" dt="2026-03-11T18:47:39.763" v="4270" actId="20577"/>
          <ac:spMkLst>
            <pc:docMk/>
            <pc:sldMk cId="307728977" sldId="539"/>
            <ac:spMk id="2" creationId="{0ED48AE8-74B2-3DDF-A9C2-19991E082827}"/>
          </ac:spMkLst>
        </pc:spChg>
        <pc:spChg chg="mod">
          <ac:chgData name="Tom Irvine" userId="262373fcfcd015cf" providerId="LiveId" clId="{3C89AC9C-B2C6-431B-938B-B7A22FB5427C}" dt="2026-03-11T18:49:10.059" v="4315" actId="14100"/>
          <ac:spMkLst>
            <pc:docMk/>
            <pc:sldMk cId="307728977" sldId="539"/>
            <ac:spMk id="3" creationId="{E88F5888-F2D0-A176-9070-A9C32789503A}"/>
          </ac:spMkLst>
        </pc:spChg>
        <pc:spChg chg="add">
          <ac:chgData name="Tom Irvine" userId="262373fcfcd015cf" providerId="LiveId" clId="{3C89AC9C-B2C6-431B-938B-B7A22FB5427C}" dt="2026-03-11T18:46:59.039" v="4245"/>
          <ac:spMkLst>
            <pc:docMk/>
            <pc:sldMk cId="307728977" sldId="539"/>
            <ac:spMk id="4" creationId="{98C9880D-91C7-33D9-CAF8-1E6FAA2DC292}"/>
          </ac:spMkLst>
        </pc:spChg>
      </pc:sldChg>
      <pc:sldChg chg="addSp delSp modSp add mod ord">
        <pc:chgData name="Tom Irvine" userId="262373fcfcd015cf" providerId="LiveId" clId="{3C89AC9C-B2C6-431B-938B-B7A22FB5427C}" dt="2026-03-11T23:30:19.799" v="4373" actId="1076"/>
        <pc:sldMkLst>
          <pc:docMk/>
          <pc:sldMk cId="1760380270" sldId="540"/>
        </pc:sldMkLst>
        <pc:spChg chg="del">
          <ac:chgData name="Tom Irvine" userId="262373fcfcd015cf" providerId="LiveId" clId="{3C89AC9C-B2C6-431B-938B-B7A22FB5427C}" dt="2026-03-11T23:26:14.686" v="4361" actId="21"/>
          <ac:spMkLst>
            <pc:docMk/>
            <pc:sldMk cId="1760380270" sldId="540"/>
            <ac:spMk id="2" creationId="{120CC861-EC39-76D2-A16C-B0F0F18A9F21}"/>
          </ac:spMkLst>
        </pc:spChg>
        <pc:spChg chg="del">
          <ac:chgData name="Tom Irvine" userId="262373fcfcd015cf" providerId="LiveId" clId="{3C89AC9C-B2C6-431B-938B-B7A22FB5427C}" dt="2026-03-11T23:26:16.061" v="4362" actId="21"/>
          <ac:spMkLst>
            <pc:docMk/>
            <pc:sldMk cId="1760380270" sldId="540"/>
            <ac:spMk id="3" creationId="{BFA74105-5BDE-1D31-7FBE-6C6BA27A859A}"/>
          </ac:spMkLst>
        </pc:spChg>
        <pc:picChg chg="add del mod">
          <ac:chgData name="Tom Irvine" userId="262373fcfcd015cf" providerId="LiveId" clId="{3C89AC9C-B2C6-431B-938B-B7A22FB5427C}" dt="2026-03-11T23:29:13.992" v="4370" actId="21"/>
          <ac:picMkLst>
            <pc:docMk/>
            <pc:sldMk cId="1760380270" sldId="540"/>
            <ac:picMk id="5" creationId="{53083D33-00AF-FCE8-DD88-7C8ED7EED599}"/>
          </ac:picMkLst>
        </pc:picChg>
        <pc:picChg chg="add mod">
          <ac:chgData name="Tom Irvine" userId="262373fcfcd015cf" providerId="LiveId" clId="{3C89AC9C-B2C6-431B-938B-B7A22FB5427C}" dt="2026-03-11T23:30:19.799" v="4373" actId="1076"/>
          <ac:picMkLst>
            <pc:docMk/>
            <pc:sldMk cId="1760380270" sldId="540"/>
            <ac:picMk id="7" creationId="{6AFB6942-6EF8-BEFF-E223-0A291CDA98EF}"/>
          </ac:picMkLst>
        </pc:picChg>
      </pc:sldChg>
      <pc:sldChg chg="delSp add del mod">
        <pc:chgData name="Tom Irvine" userId="262373fcfcd015cf" providerId="LiveId" clId="{3C89AC9C-B2C6-431B-938B-B7A22FB5427C}" dt="2026-03-11T23:36:35.066" v="4397" actId="2696"/>
        <pc:sldMkLst>
          <pc:docMk/>
          <pc:sldMk cId="655449977" sldId="541"/>
        </pc:sldMkLst>
        <pc:spChg chg="del">
          <ac:chgData name="Tom Irvine" userId="262373fcfcd015cf" providerId="LiveId" clId="{3C89AC9C-B2C6-431B-938B-B7A22FB5427C}" dt="2026-03-11T23:34:15.157" v="4389" actId="21"/>
          <ac:spMkLst>
            <pc:docMk/>
            <pc:sldMk cId="655449977" sldId="541"/>
            <ac:spMk id="2" creationId="{C5B753BE-2B05-72C5-03DD-17089B34DA72}"/>
          </ac:spMkLst>
        </pc:spChg>
        <pc:spChg chg="del">
          <ac:chgData name="Tom Irvine" userId="262373fcfcd015cf" providerId="LiveId" clId="{3C89AC9C-B2C6-431B-938B-B7A22FB5427C}" dt="2026-03-11T23:34:13.084" v="4388" actId="21"/>
          <ac:spMkLst>
            <pc:docMk/>
            <pc:sldMk cId="655449977" sldId="541"/>
            <ac:spMk id="3" creationId="{EEA00C57-7098-4578-368D-EDEBD2BA767E}"/>
          </ac:spMkLst>
        </pc:spChg>
      </pc:sldChg>
      <pc:sldChg chg="addSp delSp modSp add mod">
        <pc:chgData name="Tom Irvine" userId="262373fcfcd015cf" providerId="LiveId" clId="{3C89AC9C-B2C6-431B-938B-B7A22FB5427C}" dt="2026-03-11T23:52:03.628" v="4402" actId="1076"/>
        <pc:sldMkLst>
          <pc:docMk/>
          <pc:sldMk cId="935935385" sldId="542"/>
        </pc:sldMkLst>
        <pc:picChg chg="add del mod">
          <ac:chgData name="Tom Irvine" userId="262373fcfcd015cf" providerId="LiveId" clId="{3C89AC9C-B2C6-431B-938B-B7A22FB5427C}" dt="2026-03-11T23:42:22.765" v="4398" actId="21"/>
          <ac:picMkLst>
            <pc:docMk/>
            <pc:sldMk cId="935935385" sldId="542"/>
            <ac:picMk id="3" creationId="{D75A93CE-71CC-FE58-0FB9-884174C5CD26}"/>
          </ac:picMkLst>
        </pc:picChg>
        <pc:picChg chg="add mod">
          <ac:chgData name="Tom Irvine" userId="262373fcfcd015cf" providerId="LiveId" clId="{3C89AC9C-B2C6-431B-938B-B7A22FB5427C}" dt="2026-03-11T23:52:03.628" v="4402" actId="1076"/>
          <ac:picMkLst>
            <pc:docMk/>
            <pc:sldMk cId="935935385" sldId="542"/>
            <ac:picMk id="5" creationId="{83A32BD9-1A5B-8AEF-AF1B-F22DF5C98DDE}"/>
          </ac:picMkLst>
        </pc:picChg>
      </pc:sldChg>
      <pc:sldChg chg="addSp add del mod">
        <pc:chgData name="Tom Irvine" userId="262373fcfcd015cf" providerId="LiveId" clId="{3C89AC9C-B2C6-431B-938B-B7A22FB5427C}" dt="2026-03-11T23:36:34.429" v="4396" actId="2696"/>
        <pc:sldMkLst>
          <pc:docMk/>
          <pc:sldMk cId="2164365322" sldId="543"/>
        </pc:sldMkLst>
        <pc:picChg chg="add">
          <ac:chgData name="Tom Irvine" userId="262373fcfcd015cf" providerId="LiveId" clId="{3C89AC9C-B2C6-431B-938B-B7A22FB5427C}" dt="2026-03-11T23:36:29.570" v="4395" actId="22"/>
          <ac:picMkLst>
            <pc:docMk/>
            <pc:sldMk cId="2164365322" sldId="543"/>
            <ac:picMk id="3" creationId="{12694BE6-599C-0BD7-4B23-B416B277A2D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DFDBE-CDF8-4DAE-A328-AE7FD115447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C88B6-3349-47DA-AF16-98EF7B35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6924D-1E7C-814C-4BD7-1544EA518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9F959BC-A37E-0491-58BD-33FEBB5071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A8343E1-7FA4-D8E4-51BD-B6C517204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A86036C-830E-EA46-5594-E164C59DA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776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ADBA6-D442-1EAA-7150-77C4A344B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242C88C-9D33-E670-C04E-74E262333D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704F47D-4E7E-5711-10FF-1182C59AC7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B4AB0EE-633A-7EBD-A0D6-DC885B70C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903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7F336-E810-0EAC-85D6-468738343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41F6F8C-57FB-0F94-88D1-A16DB15B1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227F6C5-47CE-D9E1-E9ED-BCBEB48AB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9488D15-26D8-B586-9C5C-ED3361177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112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2E1B1-F4A8-7D29-F37E-6E01D9EC9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B661517-78FF-47F4-8F0F-A4EBD2F21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979C716-D800-55D0-F04D-337B00B7B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60E9791-B2E7-7C11-2D8C-8DE4E20A7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825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452D2-AAE5-5088-8D04-B2B8DE802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3557A5C-97C4-75BC-A0B1-B148ED3A68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CFCB624-F2B4-F56F-9D53-3ABB0907B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1652F3E-C02E-7DB0-E409-49029A277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363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A8883-F242-9302-4798-68CF1A5A1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C53C09C-499C-FB98-67D4-BBD34CE40E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4C9BD4E-FE94-6850-425A-70F41B827B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67C1BDD-BB24-AEF8-15FA-449D2194E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09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D9545-D45B-8ABA-1563-1645372FD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D50BEF7-DDE6-7175-FE36-575F4A84B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B3B13C6-97AD-2A89-D427-619592B033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7933A90-BFE0-07C1-99B3-89C6FF7D6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335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542FD-9312-DD69-62EE-C6BC55401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CC49957-89D7-9B1A-0EFA-78E2F46AE8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B154F99-9DAE-AD76-8B87-14289F2ED7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6E557DC-3CA9-5642-5171-B59222F97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532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C8744-EEDE-BDD1-2A0F-354E2146D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87FF4FB-0A72-B52A-55D6-D161BABA82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7E979C-4BA9-423B-7FA9-6CEE0CDA14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8055275-B1A0-52CE-A1EA-FECC637A4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64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835DE-F1C1-E67A-9456-ED42EA4AA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6C308F5-C564-DE35-8C63-85AD2EBEF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3D449C4-0238-30BE-1B8F-EBFA958A40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E297C85-8457-9135-DE97-40756D175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24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189EB-2516-8FF2-85E9-138A8BF14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DE619FE-906E-3EB4-8370-9AE268121D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C8A1E47-8EC1-6EA2-00A6-EF4F7EC676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0EC667B-F91F-C686-DEB9-E6837F454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378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788E1-91C1-0C67-F0E1-C1B6ADAC1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098EF5D-AC91-9A0E-22C1-B691AE2247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E81030F-CEF9-4962-BE89-58C3799D4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E558977-1156-9042-41BE-F6FBE35D9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39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95890-8B85-CE4F-3498-FCED0C206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D34870C-4AC3-AD6A-7CB3-89CD2925F2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D204709-E4D9-8369-09C6-9D5E2002FB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3D9DE40-4F98-7274-D84C-8D409BD03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579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7996E-4D6E-7524-8D02-8EB3923A1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0A127E4-C8F3-C1CC-91F8-0F8C38DD9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2587765-B408-6BA4-24CC-7E58ADA54E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F2E8E94-0EDB-73BB-FDD8-74E3AE958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93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E85F6-FB91-5EDD-C103-FF9FDF0C9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348FFAA-D945-0099-CB32-C5CE968FBE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F82E4B2-D3DE-D68D-FFBE-249510D90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D29D389-91AF-CE9F-97BF-22D32C307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325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9A732-B0CB-0040-0704-F21634EDA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BA7E699-BDA5-A0B1-9D16-D25B5095F0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233C262-9884-D98D-7EE5-4F96FFE1E4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5EF3FCE-0167-F168-003B-B5C74AE97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98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5A80F-0A7A-BB3B-14BB-3420A56B9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5B9A730-4DB5-AC39-1331-9D1AF6081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2C6D5C5-5ECC-6FAE-ECB0-44239C5D0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A661B78-6487-82B5-9321-1E1F8DB04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18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C84E-E5E6-B100-91CB-84D800A19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0845-196E-F1AD-A013-CFD1CC52D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510E9-7159-A454-8A58-4B8C1CA1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F2A7F-C085-40AD-CB33-86541741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6A610-0B9F-E931-4FAB-CCE168A5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6F2D-4A06-F338-7BD7-E921E43A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DFB10-8182-90DA-8E51-8E3BB967C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09794-B069-135E-B726-42D356D4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99113-821C-CF84-FEE5-6ABE4782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8B0EA-48E9-B663-A21D-52E227A5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493B5-3A17-8639-3623-71737E528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E3297-E80E-2CE0-6BF9-B9AAA62CD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1A868-B2DE-1947-732E-19642150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60E20-2880-EC68-9D4A-B71FE45B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F9AA1-E833-CF0F-2E9D-E63B8C56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8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8170-763B-27EF-30EA-0FA1A8A4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1A8A9-D955-AF22-75B8-7CA328537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757C-4678-A275-A18A-29120A21D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07640-C340-F9B3-4638-A0864094C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C3DA8-20EF-197F-678F-9AB757E8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0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A8652-755E-A0BE-E65D-5FF6261D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BB69D-2785-B418-7283-56F308548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A875-75BB-D75A-ECCB-E339AA1D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BCB9D-9576-DFE5-FC02-41AF3698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A09AB-D349-F7E0-7CC6-2478061B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E1BF-769C-F530-2514-EBADD212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3483-EB4B-2995-68AF-060FCFF33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30796-4C14-BA3B-34E5-23805E743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66536-49B7-BA77-3EAF-EA99CB74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2A553-0225-53AC-4274-06767A99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0DD06-DCAC-C017-B138-CC6C7EB8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1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3C2E-759A-AD59-03F9-246D3531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696C9-18AD-BA50-F00C-F14497302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A839E-D621-3E69-15B9-45FC9B0BF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BE2EA-1AC6-0AD0-C816-4B5235772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9CB9C-4ABB-822B-6439-28566C622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3933CC-C534-911B-D98E-F8CD4C8C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B5BB4-3743-EDF9-EF2D-5AB4C44E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430392-12B5-A794-D3A7-C3C05D7F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6373-8CF9-50B2-C1D6-461CB7A6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C0357-14D3-811E-BBF6-67F573BE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8A302-D74D-E0E9-7365-4EA8A39D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9510-D4A5-67BF-3FF3-045FB8EB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3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AE4102-B1B3-7AD0-3D31-FB2A17C9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4A5E2-2741-4542-58A2-04183159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85FB0-7454-1867-949A-CE1D4658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4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3FCF-2BAE-44FB-967E-D8DF2D0A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FF125-9B75-08B2-4D25-6F15959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69AFA-7726-4F42-0F87-A0BE898BA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5F7C0-39C3-B5A4-6509-EA3B7871B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107F0-357D-CFEF-3F9A-3A362191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0F148-5122-1897-33DB-D34BEE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6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1A05-8A7F-613A-377A-BE7B41F0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D91FA-E047-F17D-B973-DED237C19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58ECC-C060-A330-336F-DD0EE10E8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06956-CD3D-D639-0FBC-377D7610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F6BDF-E2DE-73C1-5646-7F7658AF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44177-9912-ACF6-E048-423CE8AB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1C72D-5432-BAEA-4200-99CD139F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5DB27-73AB-672E-6A5A-54150D4D8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A568D-B2E5-9D1D-0327-9408913D2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31F4A4-9C27-4926-95E6-1776C3CC3A2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69444-CC0A-3E61-2AB5-E8D131DEF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FD053-FB79-F2AC-ECF1-377F85515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8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842" y="1820867"/>
            <a:ext cx="659309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6699"/>
                </a:solidFill>
              </a:rPr>
              <a:t>ASCE 7-22, Ch 13,  Requirements for Nonstructural Components</a:t>
            </a:r>
            <a:br>
              <a:rPr lang="en-US" sz="3200" b="1" dirty="0">
                <a:solidFill>
                  <a:srgbClr val="006699"/>
                </a:solidFill>
              </a:rPr>
            </a:br>
            <a:endParaRPr lang="en-US" sz="3200" b="1" dirty="0">
              <a:solidFill>
                <a:srgbClr val="006699"/>
              </a:solidFill>
            </a:endParaRPr>
          </a:p>
          <a:p>
            <a:pPr algn="ctr"/>
            <a:r>
              <a:rPr lang="en-US" sz="2000" b="1" dirty="0">
                <a:solidFill>
                  <a:srgbClr val="006699"/>
                </a:solidFill>
              </a:rPr>
              <a:t>By Tom Irvine</a:t>
            </a:r>
          </a:p>
          <a:p>
            <a:pPr algn="ctr"/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553" y="358317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89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49E0E-CA14-CC20-7D81-F7F2BA4B5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19048664-252E-1A2E-9607-9E32CBA59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53DD20-88A0-8F75-8E5E-AD1E35FE36B4}"/>
              </a:ext>
            </a:extLst>
          </p:cNvPr>
          <p:cNvSpPr/>
          <p:nvPr/>
        </p:nvSpPr>
        <p:spPr>
          <a:xfrm>
            <a:off x="741994" y="399776"/>
            <a:ext cx="55386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Design Force for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711C2A-FF64-B9AE-F800-A3D5D38A01DC}"/>
                  </a:ext>
                </a:extLst>
              </p:cNvPr>
              <p:cNvSpPr txBox="1"/>
              <p:nvPr/>
            </p:nvSpPr>
            <p:spPr>
              <a:xfrm>
                <a:off x="836674" y="1242250"/>
                <a:ext cx="5122056" cy="1268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equivalent static seismic force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acting on the component is</a:t>
                </a:r>
                <a:endParaRPr lang="en-US" sz="1600" dirty="0"/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0.4 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DS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den>
                        </m:f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1+2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711C2A-FF64-B9AE-F800-A3D5D38A0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74" y="1242250"/>
                <a:ext cx="5122056" cy="1268296"/>
              </a:xfrm>
              <a:prstGeom prst="rect">
                <a:avLst/>
              </a:prstGeom>
              <a:blipFill>
                <a:blip r:embed="rId3"/>
                <a:stretch>
                  <a:fillRect l="-476" t="-1442" b="-4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AFCCD9A-401A-7FB4-4C75-276AC9869E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1407917"/>
                  </p:ext>
                </p:extLst>
              </p:nvPr>
            </p:nvGraphicFramePr>
            <p:xfrm>
              <a:off x="966446" y="3168354"/>
              <a:ext cx="4506750" cy="3177348"/>
            </p:xfrm>
            <a:graphic>
              <a:graphicData uri="http://schemas.openxmlformats.org/drawingml/2006/table">
                <a:tbl>
                  <a:tblPr/>
                  <a:tblGrid>
                    <a:gridCol w="1059954">
                      <a:extLst>
                        <a:ext uri="{9D8B030D-6E8A-4147-A177-3AD203B41FA5}">
                          <a16:colId xmlns:a16="http://schemas.microsoft.com/office/drawing/2014/main" val="1684191379"/>
                        </a:ext>
                      </a:extLst>
                    </a:gridCol>
                    <a:gridCol w="3446796">
                      <a:extLst>
                        <a:ext uri="{9D8B030D-6E8A-4147-A177-3AD203B41FA5}">
                          <a16:colId xmlns:a16="http://schemas.microsoft.com/office/drawing/2014/main" val="604550180"/>
                        </a:ext>
                      </a:extLst>
                    </a:gridCol>
                  </a:tblGrid>
                  <a:tr h="358746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Symbol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Description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4196012"/>
                      </a:ext>
                    </a:extLst>
                  </a:tr>
                  <a:tr h="358746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component weight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44650037"/>
                      </a:ext>
                    </a:extLst>
                  </a:tr>
                  <a:tr h="358746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SDS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design spectral acceleration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754038"/>
                      </a:ext>
                    </a:extLst>
                  </a:tr>
                  <a:tr h="381983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component amplification factor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4129075"/>
                      </a:ext>
                    </a:extLst>
                  </a:tr>
                  <a:tr h="619652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component response modification factor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789594"/>
                      </a:ext>
                    </a:extLst>
                  </a:tr>
                  <a:tr h="381983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importance factor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04492716"/>
                      </a:ext>
                    </a:extLst>
                  </a:tr>
                  <a:tr h="358746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z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height of component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1217275"/>
                      </a:ext>
                    </a:extLst>
                  </a:tr>
                  <a:tr h="358746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building height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16859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AFCCD9A-401A-7FB4-4C75-276AC9869E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1407917"/>
                  </p:ext>
                </p:extLst>
              </p:nvPr>
            </p:nvGraphicFramePr>
            <p:xfrm>
              <a:off x="966446" y="3168354"/>
              <a:ext cx="4506750" cy="3177348"/>
            </p:xfrm>
            <a:graphic>
              <a:graphicData uri="http://schemas.openxmlformats.org/drawingml/2006/table">
                <a:tbl>
                  <a:tblPr/>
                  <a:tblGrid>
                    <a:gridCol w="1059954">
                      <a:extLst>
                        <a:ext uri="{9D8B030D-6E8A-4147-A177-3AD203B41FA5}">
                          <a16:colId xmlns:a16="http://schemas.microsoft.com/office/drawing/2014/main" val="1684191379"/>
                        </a:ext>
                      </a:extLst>
                    </a:gridCol>
                    <a:gridCol w="3446796">
                      <a:extLst>
                        <a:ext uri="{9D8B030D-6E8A-4147-A177-3AD203B41FA5}">
                          <a16:colId xmlns:a16="http://schemas.microsoft.com/office/drawing/2014/main" val="604550180"/>
                        </a:ext>
                      </a:extLst>
                    </a:gridCol>
                  </a:tblGrid>
                  <a:tr h="358746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Symbol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Description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4196012"/>
                      </a:ext>
                    </a:extLst>
                  </a:tr>
                  <a:tr h="3587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5" t="-101695" r="-326437" b="-70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component weight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44650037"/>
                      </a:ext>
                    </a:extLst>
                  </a:tr>
                  <a:tr h="358746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SDS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design spectral acceleration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754038"/>
                      </a:ext>
                    </a:extLst>
                  </a:tr>
                  <a:tr h="3819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5" t="-282540" r="-326437" b="-469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component amplification factor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4129075"/>
                      </a:ext>
                    </a:extLst>
                  </a:tr>
                  <a:tr h="619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5" t="-238614" r="-326437" b="-193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component response modification factor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789594"/>
                      </a:ext>
                    </a:extLst>
                  </a:tr>
                  <a:tr h="3819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5" t="-542857" r="-326437" b="-2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importance factor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04492716"/>
                      </a:ext>
                    </a:extLst>
                  </a:tr>
                  <a:tr h="3587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5" t="-686441" r="-326437" b="-123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height of component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1217275"/>
                      </a:ext>
                    </a:extLst>
                  </a:tr>
                  <a:tr h="358746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building height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16859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449845-B13F-CEC9-6F35-B4CE59C7F26F}"/>
                  </a:ext>
                </a:extLst>
              </p:cNvPr>
              <p:cNvSpPr txBox="1"/>
              <p:nvPr/>
            </p:nvSpPr>
            <p:spPr>
              <a:xfrm>
                <a:off x="6497133" y="1867258"/>
                <a:ext cx="4728421" cy="405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equation is essentially Newton’s law  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F=ma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It is the core of chapter 13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Peak ground acceleration 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PGA ≈ 0.4 SDS​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SDC A:  Essentially no nonstructural seismic requirements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SDC B:  Only critical components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1.5)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SDC C:  Critical components + some architectural items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SDC D–F:  Almost everything must be designed for seismic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449845-B13F-CEC9-6F35-B4CE59C7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133" y="1867258"/>
                <a:ext cx="4728421" cy="4053802"/>
              </a:xfrm>
              <a:prstGeom prst="rect">
                <a:avLst/>
              </a:prstGeom>
              <a:blipFill>
                <a:blip r:embed="rId5"/>
                <a:stretch>
                  <a:fillRect l="-129" t="-752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98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ABE6-F90C-FA61-B597-6D63CA3D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F0A29CF-5D1E-94D1-29A9-F3926599B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801" indent="-285693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2771" indent="-228554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599880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6989" indent="-228554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097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206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8314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5423" indent="-228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914217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11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8614574F-B59F-4D8B-2D08-3C1CF8012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BC75A-C87D-8897-F04B-47404D44196C}"/>
              </a:ext>
            </a:extLst>
          </p:cNvPr>
          <p:cNvSpPr/>
          <p:nvPr/>
        </p:nvSpPr>
        <p:spPr>
          <a:xfrm>
            <a:off x="836674" y="452679"/>
            <a:ext cx="29145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Hazard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84EDF-6659-3F7E-D654-78E74F8A5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4" y="1352809"/>
            <a:ext cx="6095238" cy="4152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85A5E5-905A-7720-508C-886FB85A48CB}"/>
              </a:ext>
            </a:extLst>
          </p:cNvPr>
          <p:cNvSpPr txBox="1"/>
          <p:nvPr/>
        </p:nvSpPr>
        <p:spPr>
          <a:xfrm>
            <a:off x="7659757" y="1603513"/>
            <a:ext cx="3988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figure is based on Site Class D (the default class when the soil profile is not known) and is applicable to structures assigned to Occupancy Categories I, II, and III (buildings other than high hazard exposure structures)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that if the soil profile is known and is lower than D, a correspondingly lower SDC may be realized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https://www.cmha.org/resource/tek-14-18b/</a:t>
            </a:r>
          </a:p>
        </p:txBody>
      </p:sp>
    </p:spTree>
    <p:extLst>
      <p:ext uri="{BB962C8B-B14F-4D97-AF65-F5344CB8AC3E}">
        <p14:creationId xmlns:p14="http://schemas.microsoft.com/office/powerpoint/2010/main" val="81321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7F1E3-7FC4-F05F-5779-8C07FFCE9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EE31AAF2-B5BE-91A2-4D97-3CC1E2BDA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573CE8-274C-A80C-31C4-25D35A8396DF}"/>
              </a:ext>
            </a:extLst>
          </p:cNvPr>
          <p:cNvSpPr/>
          <p:nvPr/>
        </p:nvSpPr>
        <p:spPr>
          <a:xfrm>
            <a:off x="836674" y="452679"/>
            <a:ext cx="46730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Design Categories (SDC)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9CACE0C-50B5-2DE4-5848-7F2F20EF0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53299"/>
              </p:ext>
            </p:extLst>
          </p:nvPr>
        </p:nvGraphicFramePr>
        <p:xfrm>
          <a:off x="836674" y="1388965"/>
          <a:ext cx="10246963" cy="4641306"/>
        </p:xfrm>
        <a:graphic>
          <a:graphicData uri="http://schemas.openxmlformats.org/drawingml/2006/table">
            <a:tbl>
              <a:tblPr/>
              <a:tblGrid>
                <a:gridCol w="1837253">
                  <a:extLst>
                    <a:ext uri="{9D8B030D-6E8A-4147-A177-3AD203B41FA5}">
                      <a16:colId xmlns:a16="http://schemas.microsoft.com/office/drawing/2014/main" val="1325719773"/>
                    </a:ext>
                  </a:extLst>
                </a:gridCol>
                <a:gridCol w="2382983">
                  <a:extLst>
                    <a:ext uri="{9D8B030D-6E8A-4147-A177-3AD203B41FA5}">
                      <a16:colId xmlns:a16="http://schemas.microsoft.com/office/drawing/2014/main" val="402678252"/>
                    </a:ext>
                  </a:extLst>
                </a:gridCol>
                <a:gridCol w="6026727">
                  <a:extLst>
                    <a:ext uri="{9D8B030D-6E8A-4147-A177-3AD203B41FA5}">
                      <a16:colId xmlns:a16="http://schemas.microsoft.com/office/drawing/2014/main" val="3075623569"/>
                    </a:ext>
                  </a:extLst>
                </a:gridCol>
              </a:tblGrid>
              <a:tr h="48727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Seismic Design Category (SDC)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Applicability of ASCE 7-22 Chapter 13 (Nonstructural Components)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Requirements / Exemptions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590188"/>
                  </a:ext>
                </a:extLst>
              </a:tr>
              <a:tr h="53599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Chapter 13 does not apply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Essentially exempt. Only a simple lateral force requirement (§1.4) applies.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60112"/>
                  </a:ext>
                </a:extLst>
              </a:tr>
              <a:tr h="107199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Limited applicability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Only components with Ip = 1.5 (life-safety or post-earthquake critical components) must be seismically designed. Ordinary components (Ip = 1.0) are exempt.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171143"/>
                  </a:ext>
                </a:extLst>
              </a:tr>
              <a:tr h="13302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Moderate applicability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mechanical and electrical components with Ip = 1.5 must comply. Certain architectural components (parapets, exterior wall elements, etc.) also apply. Most ordinary equipment (Ip = 1.0) still exempt.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137012"/>
                  </a:ext>
                </a:extLst>
              </a:tr>
              <a:tr h="9258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D, E, 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Full applicability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Virtually all nonstructural components must meet Chapter 13 requirements. Exemptions limited to very small/light items (§13.1.4).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00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40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C0D93-A04C-45AA-A8A0-F2C01E54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4EC428B9-9FB4-61A6-75D5-85A09FE4D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40456-AEBE-CAE2-A22A-4107B9837A64}"/>
              </a:ext>
            </a:extLst>
          </p:cNvPr>
          <p:cNvSpPr/>
          <p:nvPr/>
        </p:nvSpPr>
        <p:spPr>
          <a:xfrm>
            <a:off x="836674" y="452679"/>
            <a:ext cx="12057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Factors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2EEDE-4FBB-8CD2-5CE5-BF3766AE897F}"/>
              </a:ext>
            </a:extLst>
          </p:cNvPr>
          <p:cNvSpPr txBox="1"/>
          <p:nvPr/>
        </p:nvSpPr>
        <p:spPr>
          <a:xfrm>
            <a:off x="836674" y="1648691"/>
            <a:ext cx="93187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Ip = 1.5 trigger is independent of SDC — components required for life safety or post-earthquake functionality must be designed to Ch. 13 regardless of SDC (with the exception of SDC A)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§13.1.4 exemptions (applicable in SDC D–F) include: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ts val="24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light components </a:t>
            </a:r>
          </a:p>
          <a:p>
            <a:pPr marL="742950" lvl="1" indent="-285750">
              <a:lnSpc>
                <a:spcPts val="24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components &lt; 400 lbm (180 kg) often exempt, depending on attachment</a:t>
            </a:r>
          </a:p>
          <a:p>
            <a:pPr marL="742950" lvl="1" indent="-285750">
              <a:lnSpc>
                <a:spcPts val="24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components with flexible connections</a:t>
            </a:r>
          </a:p>
          <a:p>
            <a:pPr marL="742950" lvl="1" indent="-285750">
              <a:lnSpc>
                <a:spcPts val="2400"/>
              </a:lnSpc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architectural items</a:t>
            </a:r>
          </a:p>
          <a:p>
            <a:pPr>
              <a:buClr>
                <a:srgbClr val="006699"/>
              </a:buClr>
              <a:buSzPct val="80000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SDCs also impose stricter anchorage and bracing detailing requirements for nonstructural components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SDC is determined per §11.6 and must be established before any Ch. 13 design work begins — it governs both which components require design and which exemptions are available</a:t>
            </a:r>
          </a:p>
        </p:txBody>
      </p:sp>
    </p:spTree>
    <p:extLst>
      <p:ext uri="{BB962C8B-B14F-4D97-AF65-F5344CB8AC3E}">
        <p14:creationId xmlns:p14="http://schemas.microsoft.com/office/powerpoint/2010/main" val="381033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C0348-19D7-EE37-A83F-C5B4B3943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B61E41F8-E557-EEB7-D924-DDD13548B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A28696-7D4D-E4AE-FEE3-14AAAD4919B5}"/>
              </a:ext>
            </a:extLst>
          </p:cNvPr>
          <p:cNvSpPr/>
          <p:nvPr/>
        </p:nvSpPr>
        <p:spPr>
          <a:xfrm>
            <a:off x="836674" y="452679"/>
            <a:ext cx="45191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Importance &amp; Response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50A50F8-9C67-7CC4-1F71-016A4D5DD9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0685390"/>
                  </p:ext>
                </p:extLst>
              </p:nvPr>
            </p:nvGraphicFramePr>
            <p:xfrm>
              <a:off x="836674" y="2079592"/>
              <a:ext cx="3487900" cy="1663510"/>
            </p:xfrm>
            <a:graphic>
              <a:graphicData uri="http://schemas.openxmlformats.org/drawingml/2006/table">
                <a:tbl>
                  <a:tblPr/>
                  <a:tblGrid>
                    <a:gridCol w="749241">
                      <a:extLst>
                        <a:ext uri="{9D8B030D-6E8A-4147-A177-3AD203B41FA5}">
                          <a16:colId xmlns:a16="http://schemas.microsoft.com/office/drawing/2014/main" val="2674362947"/>
                        </a:ext>
                      </a:extLst>
                    </a:gridCol>
                    <a:gridCol w="2738659">
                      <a:extLst>
                        <a:ext uri="{9D8B030D-6E8A-4147-A177-3AD203B41FA5}">
                          <a16:colId xmlns:a16="http://schemas.microsoft.com/office/drawing/2014/main" val="373549103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ar-AE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5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Component Importance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71291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Components required for life safety or post-earthquake functionality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21629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Ordinary nonstructural components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1429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50A50F8-9C67-7CC4-1F71-016A4D5DD9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0685390"/>
                  </p:ext>
                </p:extLst>
              </p:nvPr>
            </p:nvGraphicFramePr>
            <p:xfrm>
              <a:off x="836674" y="2079592"/>
              <a:ext cx="3487900" cy="1663510"/>
            </p:xfrm>
            <a:graphic>
              <a:graphicData uri="http://schemas.openxmlformats.org/drawingml/2006/table">
                <a:tbl>
                  <a:tblPr/>
                  <a:tblGrid>
                    <a:gridCol w="749241">
                      <a:extLst>
                        <a:ext uri="{9D8B030D-6E8A-4147-A177-3AD203B41FA5}">
                          <a16:colId xmlns:a16="http://schemas.microsoft.com/office/drawing/2014/main" val="2674362947"/>
                        </a:ext>
                      </a:extLst>
                    </a:gridCol>
                    <a:gridCol w="2738659">
                      <a:extLst>
                        <a:ext uri="{9D8B030D-6E8A-4147-A177-3AD203B41FA5}">
                          <a16:colId xmlns:a16="http://schemas.microsoft.com/office/drawing/2014/main" val="3735491038"/>
                        </a:ext>
                      </a:extLst>
                    </a:gridCol>
                  </a:tblGrid>
                  <a:tr h="3376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3" t="-1786" r="-367480" b="-408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Component Importance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7129134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Components required for life safety or post-earthquake functionality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21629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Ordinary nonstructural components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1429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1ADF4BF-DEDA-E00F-BE87-6E9A3EF9AE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9165823"/>
                  </p:ext>
                </p:extLst>
              </p:nvPr>
            </p:nvGraphicFramePr>
            <p:xfrm>
              <a:off x="5583870" y="2079592"/>
              <a:ext cx="3039036" cy="2011681"/>
            </p:xfrm>
            <a:graphic>
              <a:graphicData uri="http://schemas.openxmlformats.org/drawingml/2006/table">
                <a:tbl>
                  <a:tblPr/>
                  <a:tblGrid>
                    <a:gridCol w="1145690">
                      <a:extLst>
                        <a:ext uri="{9D8B030D-6E8A-4147-A177-3AD203B41FA5}">
                          <a16:colId xmlns:a16="http://schemas.microsoft.com/office/drawing/2014/main" val="1887308934"/>
                        </a:ext>
                      </a:extLst>
                    </a:gridCol>
                    <a:gridCol w="1893346">
                      <a:extLst>
                        <a:ext uri="{9D8B030D-6E8A-4147-A177-3AD203B41FA5}">
                          <a16:colId xmlns:a16="http://schemas.microsoft.com/office/drawing/2014/main" val="2288212239"/>
                        </a:ext>
                      </a:extLst>
                    </a:gridCol>
                  </a:tblGrid>
                  <a:tr h="376384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5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ar-AE" sz="15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5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Component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878829"/>
                      </a:ext>
                    </a:extLst>
                  </a:tr>
                  <a:tr h="36221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Brittle attachment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4312441"/>
                      </a:ext>
                    </a:extLst>
                  </a:tr>
                  <a:tr h="36221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~2.5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Mechanical equipment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663788"/>
                      </a:ext>
                    </a:extLst>
                  </a:tr>
                  <a:tr h="36221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 – 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Piping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359505"/>
                      </a:ext>
                    </a:extLst>
                  </a:tr>
                  <a:tr h="36221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up to 4 - 6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Suspended ceilings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92921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1ADF4BF-DEDA-E00F-BE87-6E9A3EF9AE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9165823"/>
                  </p:ext>
                </p:extLst>
              </p:nvPr>
            </p:nvGraphicFramePr>
            <p:xfrm>
              <a:off x="5583870" y="2079592"/>
              <a:ext cx="3039036" cy="2011681"/>
            </p:xfrm>
            <a:graphic>
              <a:graphicData uri="http://schemas.openxmlformats.org/drawingml/2006/table">
                <a:tbl>
                  <a:tblPr/>
                  <a:tblGrid>
                    <a:gridCol w="1145690">
                      <a:extLst>
                        <a:ext uri="{9D8B030D-6E8A-4147-A177-3AD203B41FA5}">
                          <a16:colId xmlns:a16="http://schemas.microsoft.com/office/drawing/2014/main" val="1887308934"/>
                        </a:ext>
                      </a:extLst>
                    </a:gridCol>
                    <a:gridCol w="1893346">
                      <a:extLst>
                        <a:ext uri="{9D8B030D-6E8A-4147-A177-3AD203B41FA5}">
                          <a16:colId xmlns:a16="http://schemas.microsoft.com/office/drawing/2014/main" val="2288212239"/>
                        </a:ext>
                      </a:extLst>
                    </a:gridCol>
                  </a:tblGrid>
                  <a:tr h="3763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2" t="-1613" r="-167021" b="-4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Component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878829"/>
                      </a:ext>
                    </a:extLst>
                  </a:tr>
                  <a:tr h="36221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Brittle attachment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431244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~2.5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Mechanical equipment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663788"/>
                      </a:ext>
                    </a:extLst>
                  </a:tr>
                  <a:tr h="36221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3 – 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Piping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359505"/>
                      </a:ext>
                    </a:extLst>
                  </a:tr>
                  <a:tr h="36221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up to 4 - 6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Suspended ceilings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92921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9BAB3D-DFC6-5ADD-7AF4-5C2A68785966}"/>
                  </a:ext>
                </a:extLst>
              </p:cNvPr>
              <p:cNvSpPr txBox="1"/>
              <p:nvPr/>
            </p:nvSpPr>
            <p:spPr>
              <a:xfrm>
                <a:off x="5054898" y="4485940"/>
                <a:ext cx="6208847" cy="1798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component response modification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55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550" b="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accounts for the ability of a component to dissipate energy through ductility or flexibility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5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55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55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550" dirty="0"/>
                  <a:t>​plays the same conceptual role for components that </a:t>
                </a:r>
                <a14:m>
                  <m:oMath xmlns:m="http://schemas.openxmlformats.org/officeDocument/2006/math">
                    <m:r>
                      <a:rPr lang="en-US" sz="155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550" dirty="0"/>
                  <a:t> plays for structural systems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High ductility → lower design force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9BAB3D-DFC6-5ADD-7AF4-5C2A68785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898" y="4485940"/>
                <a:ext cx="6208847" cy="1798826"/>
              </a:xfrm>
              <a:prstGeom prst="rect">
                <a:avLst/>
              </a:prstGeom>
              <a:blipFill>
                <a:blip r:embed="rId5"/>
                <a:stretch>
                  <a:fillRect t="-339" r="-883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992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9519F-E27B-396D-7937-5C0D7C9E1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D416AA1B-AAF9-5821-C2C0-F3E49C8B8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C06A5-2D01-E071-9AD1-84CFE0A5EE1E}"/>
              </a:ext>
            </a:extLst>
          </p:cNvPr>
          <p:cNvSpPr/>
          <p:nvPr/>
        </p:nvSpPr>
        <p:spPr>
          <a:xfrm>
            <a:off x="836674" y="452679"/>
            <a:ext cx="29177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Amplification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E7B004D-1494-0C72-2BC0-9FD84D005E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6326986"/>
                  </p:ext>
                </p:extLst>
              </p:nvPr>
            </p:nvGraphicFramePr>
            <p:xfrm>
              <a:off x="720126" y="1878674"/>
              <a:ext cx="4634994" cy="2623630"/>
            </p:xfrm>
            <a:graphic>
              <a:graphicData uri="http://schemas.openxmlformats.org/drawingml/2006/table">
                <a:tbl>
                  <a:tblPr/>
                  <a:tblGrid>
                    <a:gridCol w="2628744">
                      <a:extLst>
                        <a:ext uri="{9D8B030D-6E8A-4147-A177-3AD203B41FA5}">
                          <a16:colId xmlns:a16="http://schemas.microsoft.com/office/drawing/2014/main" val="3668026632"/>
                        </a:ext>
                      </a:extLst>
                    </a:gridCol>
                    <a:gridCol w="2006250">
                      <a:extLst>
                        <a:ext uri="{9D8B030D-6E8A-4147-A177-3AD203B41FA5}">
                          <a16:colId xmlns:a16="http://schemas.microsoft.com/office/drawing/2014/main" val="278562205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Component Type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Typical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5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5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15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endParaRPr lang="ar-AE" sz="1500" b="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39067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Rigid components attached directly to structure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702271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Flexible or vibration-sensitive components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62825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Suspended ceilings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634847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Piping systems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407536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Mechanical equipment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1.0 – 2.5 </a:t>
                          </a:r>
                          <a:b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(depends on flexibility)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229646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E7B004D-1494-0C72-2BC0-9FD84D005E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6326986"/>
                  </p:ext>
                </p:extLst>
              </p:nvPr>
            </p:nvGraphicFramePr>
            <p:xfrm>
              <a:off x="720126" y="1878674"/>
              <a:ext cx="4634994" cy="2623630"/>
            </p:xfrm>
            <a:graphic>
              <a:graphicData uri="http://schemas.openxmlformats.org/drawingml/2006/table">
                <a:tbl>
                  <a:tblPr/>
                  <a:tblGrid>
                    <a:gridCol w="2628744">
                      <a:extLst>
                        <a:ext uri="{9D8B030D-6E8A-4147-A177-3AD203B41FA5}">
                          <a16:colId xmlns:a16="http://schemas.microsoft.com/office/drawing/2014/main" val="3668026632"/>
                        </a:ext>
                      </a:extLst>
                    </a:gridCol>
                    <a:gridCol w="2006250">
                      <a:extLst>
                        <a:ext uri="{9D8B030D-6E8A-4147-A177-3AD203B41FA5}">
                          <a16:colId xmlns:a16="http://schemas.microsoft.com/office/drawing/2014/main" val="2785622059"/>
                        </a:ext>
                      </a:extLst>
                    </a:gridCol>
                  </a:tblGrid>
                  <a:tr h="33763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Component Type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1611" t="-1818" r="-608" b="-70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0672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Rigid components attached directly to structure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702271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Flexible or vibration-sensitive components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62825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Suspended ceilings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634847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Piping systems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407536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Mechanical equipment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1.0 – 2.5 </a:t>
                          </a:r>
                          <a:b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US" sz="150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(depends on flexibility)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229646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7E8D83-1092-59C0-DFC2-49BB09CC0918}"/>
                  </a:ext>
                </a:extLst>
              </p:cNvPr>
              <p:cNvSpPr txBox="1"/>
              <p:nvPr/>
            </p:nvSpPr>
            <p:spPr>
              <a:xfrm>
                <a:off x="5888183" y="1676400"/>
                <a:ext cx="4973782" cy="3084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accounts for the dynamic amplification of floor motion experienced by a component due to its own flexibility and natural frequency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 component that moves in sync with the floor (unity gain) sees less force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One that resonates with building motion sees much more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appears in the numerator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equation, so 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→ higher design force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7E8D83-1092-59C0-DFC2-49BB09CC0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183" y="1676400"/>
                <a:ext cx="4973782" cy="3084947"/>
              </a:xfrm>
              <a:prstGeom prst="rect">
                <a:avLst/>
              </a:prstGeom>
              <a:blipFill>
                <a:blip r:embed="rId4"/>
                <a:stretch>
                  <a:fillRect l="-123" t="-395" b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87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1A3F4-A5E4-9157-D704-35F413BCC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CB0FE90D-23CD-F573-5A7C-CAD9B9FCA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369F49-A1F2-695B-F061-9E14DEC79FB0}"/>
                  </a:ext>
                </a:extLst>
              </p:cNvPr>
              <p:cNvSpPr/>
              <p:nvPr/>
            </p:nvSpPr>
            <p:spPr>
              <a:xfrm>
                <a:off x="836674" y="452679"/>
                <a:ext cx="2028056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263"/>
                <a:r>
                  <a:rPr lang="en-US" sz="2200" b="1" dirty="0">
                    <a:solidFill>
                      <a:srgbClr val="006699"/>
                    </a:solidFill>
                    <a:latin typeface="Arial"/>
                  </a:rPr>
                  <a:t>Rigid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ar-AE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2200" b="1" dirty="0">
                    <a:solidFill>
                      <a:srgbClr val="006699"/>
                    </a:solidFill>
                    <a:latin typeface="Arial"/>
                  </a:rPr>
                  <a:t> = 1.0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369F49-A1F2-695B-F061-9E14DEC79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74" y="452679"/>
                <a:ext cx="2028056" cy="494751"/>
              </a:xfrm>
              <a:prstGeom prst="rect">
                <a:avLst/>
              </a:prstGeom>
              <a:blipFill>
                <a:blip r:embed="rId3"/>
                <a:stretch>
                  <a:fillRect l="-3904" t="-2469" r="-3303" b="-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1BEB51-F865-2F49-263E-9456F21A3939}"/>
              </a:ext>
            </a:extLst>
          </p:cNvPr>
          <p:cNvSpPr txBox="1"/>
          <p:nvPr/>
        </p:nvSpPr>
        <p:spPr>
          <a:xfrm>
            <a:off x="646135" y="1157581"/>
            <a:ext cx="4574621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component is considered rigid when its fundamental period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Tp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 0.06 seconds (natural frequency &gt; ~17 Hz)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this stiffness, the component moves essentially as a single unit with the floor — no dynamic amplification occurs</a:t>
            </a:r>
          </a:p>
          <a:p>
            <a:pPr>
              <a:buClr>
                <a:srgbClr val="006699"/>
              </a:buClr>
              <a:buSzPct val="80000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floor acceleration is transmitted directly to the component without magnification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Mechanical / Electrical Equipment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rigid pumps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 compressors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Rigid heat exchangers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 motors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CDC959-12CF-2857-6AF3-EF3C7C22E8D9}"/>
              </a:ext>
            </a:extLst>
          </p:cNvPr>
          <p:cNvCxnSpPr/>
          <p:nvPr/>
        </p:nvCxnSpPr>
        <p:spPr>
          <a:xfrm>
            <a:off x="5512504" y="1174536"/>
            <a:ext cx="0" cy="48352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8E472B-3A6D-C045-53AE-C8ECE6DEB678}"/>
              </a:ext>
            </a:extLst>
          </p:cNvPr>
          <p:cNvSpPr txBox="1"/>
          <p:nvPr/>
        </p:nvSpPr>
        <p:spPr>
          <a:xfrm>
            <a:off x="6096000" y="1271518"/>
            <a:ext cx="4976400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Diesel generators (rigidly mounted)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Plumbing Equipment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heaters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Pressure vessels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storage tanks rigidly mounted</a:t>
            </a:r>
          </a:p>
          <a:p>
            <a:pPr marL="742950" lvl="1" indent="-285750">
              <a:spcBef>
                <a:spcPts val="3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Boilers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Electrical Equipment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Rigid electrical cabinets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Motor control centers</a:t>
            </a:r>
          </a:p>
          <a:p>
            <a:pPr marL="742950" lvl="1" indent="-285750">
              <a:spcBef>
                <a:spcPts val="3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Transformers (floor-mounted, rigid)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Architectural / Miscellaneous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Rigid steel stairways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Elevator machinery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Rigidly mounted industrial machines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5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ADA8E-68D6-95C1-39AC-587E49141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67E7610D-3C87-3F9E-E476-8F3C2820E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B67D09-D4E6-EAA6-97D5-F9DBC9E38933}"/>
              </a:ext>
            </a:extLst>
          </p:cNvPr>
          <p:cNvSpPr/>
          <p:nvPr/>
        </p:nvSpPr>
        <p:spPr>
          <a:xfrm>
            <a:off x="836674" y="452679"/>
            <a:ext cx="62472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Design Force for Components (cont)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97973F-1E4C-C805-4325-4A6B26285A14}"/>
                  </a:ext>
                </a:extLst>
              </p:cNvPr>
              <p:cNvSpPr txBox="1"/>
              <p:nvPr/>
            </p:nvSpPr>
            <p:spPr>
              <a:xfrm>
                <a:off x="966445" y="1353086"/>
                <a:ext cx="6071663" cy="2623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Again, the component equivalent static seismic force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</a:t>
                </a:r>
                <a:b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1600" dirty="0"/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0.4 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DS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den>
                        </m:f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1+2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/>
                  <a:t>​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z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represents building lateral amplification</a:t>
                </a:r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represents resonance vs ductility tradeoff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97973F-1E4C-C805-4325-4A6B26285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45" y="1353086"/>
                <a:ext cx="6071663" cy="2623923"/>
              </a:xfrm>
              <a:prstGeom prst="rect">
                <a:avLst/>
              </a:prstGeom>
              <a:blipFill>
                <a:blip r:embed="rId3"/>
                <a:stretch>
                  <a:fillRect l="-402" t="-698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C0D3A5E-40D1-8A57-BFFD-53B404437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8319634"/>
                  </p:ext>
                </p:extLst>
              </p:nvPr>
            </p:nvGraphicFramePr>
            <p:xfrm>
              <a:off x="1330037" y="4420048"/>
              <a:ext cx="6428508" cy="1493520"/>
            </p:xfrm>
            <a:graphic>
              <a:graphicData uri="http://schemas.openxmlformats.org/drawingml/2006/table">
                <a:tbl>
                  <a:tblPr/>
                  <a:tblGrid>
                    <a:gridCol w="1294801">
                      <a:extLst>
                        <a:ext uri="{9D8B030D-6E8A-4147-A177-3AD203B41FA5}">
                          <a16:colId xmlns:a16="http://schemas.microsoft.com/office/drawing/2014/main" val="3520191366"/>
                        </a:ext>
                      </a:extLst>
                    </a:gridCol>
                    <a:gridCol w="3485017">
                      <a:extLst>
                        <a:ext uri="{9D8B030D-6E8A-4147-A177-3AD203B41FA5}">
                          <a16:colId xmlns:a16="http://schemas.microsoft.com/office/drawing/2014/main" val="2270143150"/>
                        </a:ext>
                      </a:extLst>
                    </a:gridCol>
                    <a:gridCol w="1648690">
                      <a:extLst>
                        <a:ext uri="{9D8B030D-6E8A-4147-A177-3AD203B41FA5}">
                          <a16:colId xmlns:a16="http://schemas.microsoft.com/office/drawing/2014/main" val="213927894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Effect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Physics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Code factor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77418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Resonance amplification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flexible component vibrates with floor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ar-AE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60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745783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Energy dissipation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yielding / sliding reduces forces, hysteresis loop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6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ar-AE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3801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C0D3A5E-40D1-8A57-BFFD-53B404437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8319634"/>
                  </p:ext>
                </p:extLst>
              </p:nvPr>
            </p:nvGraphicFramePr>
            <p:xfrm>
              <a:off x="1330037" y="4420048"/>
              <a:ext cx="6428508" cy="1493520"/>
            </p:xfrm>
            <a:graphic>
              <a:graphicData uri="http://schemas.openxmlformats.org/drawingml/2006/table">
                <a:tbl>
                  <a:tblPr/>
                  <a:tblGrid>
                    <a:gridCol w="1294801">
                      <a:extLst>
                        <a:ext uri="{9D8B030D-6E8A-4147-A177-3AD203B41FA5}">
                          <a16:colId xmlns:a16="http://schemas.microsoft.com/office/drawing/2014/main" val="3520191366"/>
                        </a:ext>
                      </a:extLst>
                    </a:gridCol>
                    <a:gridCol w="3485017">
                      <a:extLst>
                        <a:ext uri="{9D8B030D-6E8A-4147-A177-3AD203B41FA5}">
                          <a16:colId xmlns:a16="http://schemas.microsoft.com/office/drawing/2014/main" val="2270143150"/>
                        </a:ext>
                      </a:extLst>
                    </a:gridCol>
                    <a:gridCol w="1648690">
                      <a:extLst>
                        <a:ext uri="{9D8B030D-6E8A-4147-A177-3AD203B41FA5}">
                          <a16:colId xmlns:a16="http://schemas.microsoft.com/office/drawing/2014/main" val="213927894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Effect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Physics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Code factor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6774181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Resonance amplification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flexible component vibrates with floor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9668" t="-60417" r="-738" b="-1114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745783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Energy dissipation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yielding / sliding reduces forces, hysteresis loop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9668" t="-162105" r="-738" b="-1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801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5960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46D43-4341-80C4-85A0-A09E5E75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D1772-B3A6-EBA7-E3EF-37BE502BD5A3}"/>
              </a:ext>
            </a:extLst>
          </p:cNvPr>
          <p:cNvSpPr/>
          <p:nvPr/>
        </p:nvSpPr>
        <p:spPr>
          <a:xfrm>
            <a:off x="836674" y="452679"/>
            <a:ext cx="30428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Energy Interpretation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B8F549-E209-B603-6E88-5B8B3F1A97B6}"/>
              </a:ext>
            </a:extLst>
          </p:cNvPr>
          <p:cNvSpPr txBox="1"/>
          <p:nvPr/>
        </p:nvSpPr>
        <p:spPr>
          <a:xfrm>
            <a:off x="836674" y="1537855"/>
            <a:ext cx="9254836" cy="351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Elastic system:</a:t>
            </a:r>
            <a:b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Earthquake energy → stored as elastic strain → large forces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Ductile system:</a:t>
            </a:r>
            <a:b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Earthquake energy → plastic deformation + friction → smaller forces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Seismic design codes intentionally allow controlled damage because ductility dissipates earthquake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05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E985C-C2D0-F8C0-7D10-6755ECDE8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FC905D-A1FC-97F7-C2FF-B668F9F2C72B}"/>
              </a:ext>
            </a:extLst>
          </p:cNvPr>
          <p:cNvSpPr txBox="1"/>
          <p:nvPr/>
        </p:nvSpPr>
        <p:spPr>
          <a:xfrm>
            <a:off x="676845" y="5399124"/>
            <a:ext cx="3825882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heat with seismic restraint straps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https://buyersask.com/strapping-of-water-heaters-for-earthquakes-3892</a:t>
            </a:r>
          </a:p>
        </p:txBody>
      </p:sp>
      <p:pic>
        <p:nvPicPr>
          <p:cNvPr id="7170" name="Picture 2" descr="gas water heater strapped for earthquake">
            <a:extLst>
              <a:ext uri="{FF2B5EF4-FFF2-40B4-BE49-F238E27FC236}">
                <a16:creationId xmlns:a16="http://schemas.microsoft.com/office/drawing/2014/main" id="{EA61BF1B-37F6-9430-3E0B-A1CA2628E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2" y="1385455"/>
            <a:ext cx="3054758" cy="381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80E24A-0556-477D-0784-77BC11564E33}"/>
              </a:ext>
            </a:extLst>
          </p:cNvPr>
          <p:cNvSpPr/>
          <p:nvPr/>
        </p:nvSpPr>
        <p:spPr>
          <a:xfrm>
            <a:off x="836674" y="452679"/>
            <a:ext cx="22878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Rigid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CD7E9-9144-7417-A191-4D52FA4AC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513" y="1686143"/>
            <a:ext cx="3923809" cy="3485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465221-7892-8C27-C26F-F4E7FD35FCC3}"/>
              </a:ext>
            </a:extLst>
          </p:cNvPr>
          <p:cNvSpPr txBox="1"/>
          <p:nvPr/>
        </p:nvSpPr>
        <p:spPr>
          <a:xfrm>
            <a:off x="5713513" y="5749636"/>
            <a:ext cx="3527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https://www.maddox.com/resources/articles/cast-resin</a:t>
            </a:r>
          </a:p>
        </p:txBody>
      </p:sp>
    </p:spTree>
    <p:extLst>
      <p:ext uri="{BB962C8B-B14F-4D97-AF65-F5344CB8AC3E}">
        <p14:creationId xmlns:p14="http://schemas.microsoft.com/office/powerpoint/2010/main" val="307238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9F413-1B82-3A4E-41BD-EDFA04AA3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C1E99697-F004-8E8F-F225-3BC1B9BCA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C3EE29-FE73-31B6-1AA1-E9502C659783}"/>
              </a:ext>
            </a:extLst>
          </p:cNvPr>
          <p:cNvSpPr/>
          <p:nvPr/>
        </p:nvSpPr>
        <p:spPr>
          <a:xfrm>
            <a:off x="700430" y="476323"/>
            <a:ext cx="18357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12C949-9009-1325-13DB-E0171C539C1F}"/>
              </a:ext>
            </a:extLst>
          </p:cNvPr>
          <p:cNvSpPr txBox="1"/>
          <p:nvPr/>
        </p:nvSpPr>
        <p:spPr>
          <a:xfrm>
            <a:off x="437320" y="1424134"/>
            <a:ext cx="5122056" cy="299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Structural collapse is rare in modern codes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earthquake losses come from nonstructural damage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Damage causes: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injuries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shutdowns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 protection failure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 loss</a:t>
            </a:r>
          </a:p>
        </p:txBody>
      </p:sp>
      <p:pic>
        <p:nvPicPr>
          <p:cNvPr id="1027" name="Picture 3" descr="Japanese manufacturers capitalize on the lessons from 3/11 - Nikkei Asia">
            <a:extLst>
              <a:ext uri="{FF2B5EF4-FFF2-40B4-BE49-F238E27FC236}">
                <a16:creationId xmlns:a16="http://schemas.microsoft.com/office/drawing/2014/main" id="{0792BDDE-A8FE-0265-FB23-CDB90EEF3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03" y="1256299"/>
            <a:ext cx="5339277" cy="35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C6D5C-4DFD-1ABD-0B28-42F8BA798327}"/>
              </a:ext>
            </a:extLst>
          </p:cNvPr>
          <p:cNvSpPr txBox="1"/>
          <p:nvPr/>
        </p:nvSpPr>
        <p:spPr>
          <a:xfrm>
            <a:off x="6096000" y="5070763"/>
            <a:ext cx="5261024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2011 </a:t>
            </a:r>
            <a:r>
              <a:rPr lang="en-US" sz="14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Tōhoku</a:t>
            </a: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Japan Earthquake 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Semiconductor plant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https://asia.nikkei.com/business/business-trends/japanese-manufacturers-capitalize-on-the-lessons-from-3-112</a:t>
            </a:r>
          </a:p>
        </p:txBody>
      </p:sp>
    </p:spTree>
    <p:extLst>
      <p:ext uri="{BB962C8B-B14F-4D97-AF65-F5344CB8AC3E}">
        <p14:creationId xmlns:p14="http://schemas.microsoft.com/office/powerpoint/2010/main" val="1992206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FC1BB-9760-4E05-69A4-6D635D739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2BD9E6A2-AFA8-8D13-AF83-7A2CF0BF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7009D5-7132-64CA-3F03-A1E8D8A8AF88}"/>
                  </a:ext>
                </a:extLst>
              </p:cNvPr>
              <p:cNvSpPr/>
              <p:nvPr/>
            </p:nvSpPr>
            <p:spPr>
              <a:xfrm>
                <a:off x="836674" y="452679"/>
                <a:ext cx="5782289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263"/>
                <a:r>
                  <a:rPr lang="en-US" sz="2200" b="1" dirty="0">
                    <a:solidFill>
                      <a:srgbClr val="006699"/>
                    </a:solidFill>
                    <a:latin typeface="Arial"/>
                  </a:rPr>
                  <a:t>Flexible &amp; Sensitive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ar-AE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2200" b="1" dirty="0">
                    <a:solidFill>
                      <a:srgbClr val="006699"/>
                    </a:solidFill>
                    <a:latin typeface="Arial"/>
                  </a:rPr>
                  <a:t> = 2.5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7009D5-7132-64CA-3F03-A1E8D8A8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74" y="452679"/>
                <a:ext cx="5782289" cy="494751"/>
              </a:xfrm>
              <a:prstGeom prst="rect">
                <a:avLst/>
              </a:prstGeom>
              <a:blipFill>
                <a:blip r:embed="rId3"/>
                <a:stretch>
                  <a:fillRect l="-1370" t="-2469" r="-527" b="-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34774C4-343D-C18A-587E-64AFF20572FA}"/>
              </a:ext>
            </a:extLst>
          </p:cNvPr>
          <p:cNvSpPr txBox="1"/>
          <p:nvPr/>
        </p:nvSpPr>
        <p:spPr>
          <a:xfrm>
            <a:off x="639807" y="1143727"/>
            <a:ext cx="4574621" cy="493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Components that deform significantly under vibration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Components with low stiffness or long natural periods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 whose function is affected by vibration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 that can amplify motion relative to the supporting structure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Mechanical Systems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HVAC equipment mounted on spring isolators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 handling units (AHUs) with flexible supports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Cooling towers on vibration isolators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suspended ductwork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Flexible piping systems with long unsupported spans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E33BE3-9B40-A6C4-6CEA-BB4DC86F18EE}"/>
              </a:ext>
            </a:extLst>
          </p:cNvPr>
          <p:cNvCxnSpPr/>
          <p:nvPr/>
        </p:nvCxnSpPr>
        <p:spPr>
          <a:xfrm>
            <a:off x="5512504" y="1174536"/>
            <a:ext cx="0" cy="48352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41F084F-B27E-1C09-7872-C02F4BF85060}"/>
              </a:ext>
            </a:extLst>
          </p:cNvPr>
          <p:cNvSpPr txBox="1"/>
          <p:nvPr/>
        </p:nvSpPr>
        <p:spPr>
          <a:xfrm>
            <a:off x="5769018" y="1174536"/>
            <a:ext cx="5492552" cy="483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Electrical and Instrumentation Equipment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Sensitive laboratory instruments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panels with delicate electronics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Computer servers or racks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imaging equipment (MRI, CT scanners)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Architectural Components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suspended ceilings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Pendant lighting systems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Flexible partition walls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Long-span cable-supported elements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Industrial Equipment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Precision manufacturing machines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Optical instruments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Semiconductor fabrication tools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Metrology equipment</a:t>
            </a:r>
          </a:p>
        </p:txBody>
      </p:sp>
    </p:spTree>
    <p:extLst>
      <p:ext uri="{BB962C8B-B14F-4D97-AF65-F5344CB8AC3E}">
        <p14:creationId xmlns:p14="http://schemas.microsoft.com/office/powerpoint/2010/main" val="2949896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756B4-52CD-C995-6C65-F3E179CFA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270949-AFAD-9701-F623-B65B6207A9C7}"/>
              </a:ext>
            </a:extLst>
          </p:cNvPr>
          <p:cNvSpPr txBox="1"/>
          <p:nvPr/>
        </p:nvSpPr>
        <p:spPr>
          <a:xfrm>
            <a:off x="649136" y="4609761"/>
            <a:ext cx="4587883" cy="163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equipment is mounted via isolators to reduce the dynamic forces transmitted to the floor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https://www.walraven.com/en/about-walraven/news/basics-of-vibration-isolation/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C596FB-1C17-518C-838C-94EAB471240A}"/>
              </a:ext>
            </a:extLst>
          </p:cNvPr>
          <p:cNvSpPr/>
          <p:nvPr/>
        </p:nvSpPr>
        <p:spPr>
          <a:xfrm>
            <a:off x="836674" y="452679"/>
            <a:ext cx="42354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Flexible &amp; Sensitive Examples</a:t>
            </a:r>
          </a:p>
        </p:txBody>
      </p:sp>
      <p:pic>
        <p:nvPicPr>
          <p:cNvPr id="8194" name="Picture 2" descr="Vibration isolation in HVAC - an overview">
            <a:extLst>
              <a:ext uri="{FF2B5EF4-FFF2-40B4-BE49-F238E27FC236}">
                <a16:creationId xmlns:a16="http://schemas.microsoft.com/office/drawing/2014/main" id="{E7AC1A30-C04E-F316-03DF-8E335540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3" y="1960417"/>
            <a:ext cx="4273360" cy="240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atient undergoing a CT scan with a technician operating the machine at Smart Scan Medical Imaging Partners, Weston, WI">
            <a:extLst>
              <a:ext uri="{FF2B5EF4-FFF2-40B4-BE49-F238E27FC236}">
                <a16:creationId xmlns:a16="http://schemas.microsoft.com/office/drawing/2014/main" id="{060FAB7A-33AE-EDEF-878C-ACAABE899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99" y="1821656"/>
            <a:ext cx="5287073" cy="278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EC54E-4DF0-EC84-BCA3-97D58F74352E}"/>
              </a:ext>
            </a:extLst>
          </p:cNvPr>
          <p:cNvSpPr txBox="1"/>
          <p:nvPr/>
        </p:nvSpPr>
        <p:spPr>
          <a:xfrm>
            <a:off x="5710099" y="5735711"/>
            <a:ext cx="4874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https://www.myssmi.com/blog/mri-101-preparing-for-your-first-scan-with-ease</a:t>
            </a:r>
          </a:p>
        </p:txBody>
      </p:sp>
    </p:spTree>
    <p:extLst>
      <p:ext uri="{BB962C8B-B14F-4D97-AF65-F5344CB8AC3E}">
        <p14:creationId xmlns:p14="http://schemas.microsoft.com/office/powerpoint/2010/main" val="618572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16A1F-F090-03EB-4917-0A7431AE3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F960C7D8-24F9-1C49-5348-4D2E0CEC9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3E4DD3-70ED-7A63-1276-69B9E2C4BA7B}"/>
              </a:ext>
            </a:extLst>
          </p:cNvPr>
          <p:cNvSpPr/>
          <p:nvPr/>
        </p:nvSpPr>
        <p:spPr>
          <a:xfrm>
            <a:off x="836674" y="452679"/>
            <a:ext cx="57599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Amplification Factor &amp; Natural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2587718-C2DD-483D-6C99-7BC61D5257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269586"/>
                  </p:ext>
                </p:extLst>
              </p:nvPr>
            </p:nvGraphicFramePr>
            <p:xfrm>
              <a:off x="959543" y="1546515"/>
              <a:ext cx="4637692" cy="17373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60202">
                      <a:extLst>
                        <a:ext uri="{9D8B030D-6E8A-4147-A177-3AD203B41FA5}">
                          <a16:colId xmlns:a16="http://schemas.microsoft.com/office/drawing/2014/main" val="3655230344"/>
                        </a:ext>
                      </a:extLst>
                    </a:gridCol>
                    <a:gridCol w="1496291">
                      <a:extLst>
                        <a:ext uri="{9D8B030D-6E8A-4147-A177-3AD203B41FA5}">
                          <a16:colId xmlns:a16="http://schemas.microsoft.com/office/drawing/2014/main" val="2213458069"/>
                        </a:ext>
                      </a:extLst>
                    </a:gridCol>
                    <a:gridCol w="1981199">
                      <a:extLst>
                        <a:ext uri="{9D8B030D-6E8A-4147-A177-3AD203B41FA5}">
                          <a16:colId xmlns:a16="http://schemas.microsoft.com/office/drawing/2014/main" val="970297776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Equipment Behavior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Typical Frequency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Arial"/>
                            </a:rPr>
                            <a:t> </a:t>
                          </a:r>
                          <a:endParaRPr 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36464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Rigid equipment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&gt; ~15–20 Hz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49323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Flexible equipment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&lt; ~10 Hz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18664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2587718-C2DD-483D-6C99-7BC61D5257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269586"/>
                  </p:ext>
                </p:extLst>
              </p:nvPr>
            </p:nvGraphicFramePr>
            <p:xfrm>
              <a:off x="959543" y="1546515"/>
              <a:ext cx="4637692" cy="17373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60202">
                      <a:extLst>
                        <a:ext uri="{9D8B030D-6E8A-4147-A177-3AD203B41FA5}">
                          <a16:colId xmlns:a16="http://schemas.microsoft.com/office/drawing/2014/main" val="3655230344"/>
                        </a:ext>
                      </a:extLst>
                    </a:gridCol>
                    <a:gridCol w="1496291">
                      <a:extLst>
                        <a:ext uri="{9D8B030D-6E8A-4147-A177-3AD203B41FA5}">
                          <a16:colId xmlns:a16="http://schemas.microsoft.com/office/drawing/2014/main" val="2213458069"/>
                        </a:ext>
                      </a:extLst>
                    </a:gridCol>
                    <a:gridCol w="1981199">
                      <a:extLst>
                        <a:ext uri="{9D8B030D-6E8A-4147-A177-3AD203B41FA5}">
                          <a16:colId xmlns:a16="http://schemas.microsoft.com/office/drawing/2014/main" val="97029777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Equipment Behavior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Typical Frequency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4049" t="-2105" r="-613" b="-21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36464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Rigid equipment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&gt; ~15–20 Hz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49323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Flexible equipment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&lt; ~10 Hz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u="none" strike="noStrike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2.5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186645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EFD448-E985-E34A-4F4B-821A16066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70989"/>
              </p:ext>
            </p:extLst>
          </p:nvPr>
        </p:nvGraphicFramePr>
        <p:xfrm>
          <a:off x="899780" y="3794424"/>
          <a:ext cx="4757217" cy="2201549"/>
        </p:xfrm>
        <a:graphic>
          <a:graphicData uri="http://schemas.openxmlformats.org/drawingml/2006/table">
            <a:tbl>
              <a:tblPr/>
              <a:tblGrid>
                <a:gridCol w="1585739">
                  <a:extLst>
                    <a:ext uri="{9D8B030D-6E8A-4147-A177-3AD203B41FA5}">
                      <a16:colId xmlns:a16="http://schemas.microsoft.com/office/drawing/2014/main" val="3176785820"/>
                    </a:ext>
                  </a:extLst>
                </a:gridCol>
                <a:gridCol w="1585739">
                  <a:extLst>
                    <a:ext uri="{9D8B030D-6E8A-4147-A177-3AD203B41FA5}">
                      <a16:colId xmlns:a16="http://schemas.microsoft.com/office/drawing/2014/main" val="178653184"/>
                    </a:ext>
                  </a:extLst>
                </a:gridCol>
                <a:gridCol w="1585739">
                  <a:extLst>
                    <a:ext uri="{9D8B030D-6E8A-4147-A177-3AD203B41FA5}">
                      <a16:colId xmlns:a16="http://schemas.microsoft.com/office/drawing/2014/main" val="540202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Component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Equipment Behavior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Typical Frequency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873308"/>
                  </a:ext>
                </a:extLst>
              </a:tr>
              <a:tr h="4641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Small rigid equipment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20–40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118532"/>
                  </a:ext>
                </a:extLst>
              </a:tr>
              <a:tr h="4641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Suspended ceiling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Flexible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1–5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412349"/>
                  </a:ext>
                </a:extLst>
              </a:tr>
              <a:tr h="4641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Long piping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Flexible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2–8 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338482"/>
                  </a:ext>
                </a:extLst>
              </a:tr>
            </a:tbl>
          </a:graphicData>
        </a:graphic>
      </p:graphicFrame>
      <p:pic>
        <p:nvPicPr>
          <p:cNvPr id="1026" name="Picture 2" descr="How To Install Drop Ceilings | Easy Install Guide – Kanopi by Armstrong">
            <a:extLst>
              <a:ext uri="{FF2B5EF4-FFF2-40B4-BE49-F238E27FC236}">
                <a16:creationId xmlns:a16="http://schemas.microsoft.com/office/drawing/2014/main" id="{C0C8D368-A94A-BB4F-A9F3-C8F1D02E2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33" y="1480589"/>
            <a:ext cx="2936752" cy="215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D2F5BF-5C6A-8AAB-CDBF-B563B4435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33" y="4121719"/>
            <a:ext cx="3332007" cy="1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69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98D94-844A-671B-0AED-0F10464E4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3D460F41-1D2B-1CFC-36CB-65567C358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1C1B4-AB14-1B4E-97CA-F96BD8BE1CAA}"/>
              </a:ext>
            </a:extLst>
          </p:cNvPr>
          <p:cNvSpPr/>
          <p:nvPr/>
        </p:nvSpPr>
        <p:spPr>
          <a:xfrm>
            <a:off x="836674" y="452679"/>
            <a:ext cx="18646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Force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5F078A-B768-5B72-0A29-C04982703617}"/>
                  </a:ext>
                </a:extLst>
              </p:cNvPr>
              <p:cNvSpPr txBox="1"/>
              <p:nvPr/>
            </p:nvSpPr>
            <p:spPr>
              <a:xfrm>
                <a:off x="1115122" y="1371600"/>
                <a:ext cx="7072914" cy="4131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limits prevents unrealistic results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Minimum: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ar-AE" sz="160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ar-AE" sz="1600" dirty="0"/>
              </a:p>
              <a:p>
                <a:pPr lvl="1"/>
                <a:endParaRPr lang="en-US" sz="1600" dirty="0"/>
              </a:p>
              <a:p>
                <a:pPr lvl="1"/>
                <a:endParaRPr lang="en-US" sz="1600" dirty="0"/>
              </a:p>
              <a:p>
                <a:pPr lvl="1"/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Maximum: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ar-AE" sz="160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1600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minimum limit </a:t>
                </a:r>
                <a:r>
                  <a:rPr lang="en-US" sz="1500" dirty="0">
                    <a:solidFill>
                      <a:srgbClr val="000000"/>
                    </a:solidFill>
                    <a:latin typeface="Calibri"/>
                  </a:rPr>
                  <a:t>ensures even lightly loaded components receive a minimum seismic design force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50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500" dirty="0">
                    <a:solidFill>
                      <a:srgbClr val="000000"/>
                    </a:solidFill>
                    <a:latin typeface="Calibri"/>
                  </a:rPr>
                  <a:t>The maximum limit prevents over-design for high roof components where formula amplification may be unrealistically large</a:t>
                </a: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5F078A-B768-5B72-0A29-C04982703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22" y="1371600"/>
                <a:ext cx="7072914" cy="4131387"/>
              </a:xfrm>
              <a:prstGeom prst="rect">
                <a:avLst/>
              </a:prstGeom>
              <a:blipFill>
                <a:blip r:embed="rId3"/>
                <a:stretch>
                  <a:fillRect l="-86" t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575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0C6CF-7023-327D-5EFD-146869567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2490CE-E761-816B-5DD8-FE7C4EEFCF27}"/>
                  </a:ext>
                </a:extLst>
              </p:cNvPr>
              <p:cNvSpPr/>
              <p:nvPr/>
            </p:nvSpPr>
            <p:spPr>
              <a:xfrm>
                <a:off x="836674" y="452679"/>
                <a:ext cx="502188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263"/>
                <a:r>
                  <a:rPr lang="en-US" sz="2200" b="1" dirty="0">
                    <a:solidFill>
                      <a:srgbClr val="006699"/>
                    </a:solidFill>
                    <a:latin typeface="Arial"/>
                  </a:rPr>
                  <a:t>Why is the Design Force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b="1" dirty="0">
                    <a:solidFill>
                      <a:srgbClr val="006699"/>
                    </a:solidFill>
                    <a:latin typeface="Arial"/>
                  </a:rPr>
                  <a:t>Useful?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2490CE-E761-816B-5DD8-FE7C4EEFC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74" y="452679"/>
                <a:ext cx="5021888" cy="453137"/>
              </a:xfrm>
              <a:prstGeom prst="rect">
                <a:avLst/>
              </a:prstGeom>
              <a:blipFill>
                <a:blip r:embed="rId2"/>
                <a:stretch>
                  <a:fillRect l="-1578" t="-2667" r="-24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37DF23-D3A6-655B-8D68-A69A0341B61B}"/>
                  </a:ext>
                </a:extLst>
              </p:cNvPr>
              <p:cNvSpPr txBox="1"/>
              <p:nvPr/>
            </p:nvSpPr>
            <p:spPr>
              <a:xfrm>
                <a:off x="836674" y="1759527"/>
                <a:ext cx="7966363" cy="2081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ar-AE" sz="1600" b="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seismic design force on a nonstructural component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It is the equivalent lateral inertial force, typically applied at the enter of mass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It is used to design the supports, anchors, and bracing that connect the component to the building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It can be used in hand calculations or finite element analysis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37DF23-D3A6-655B-8D68-A69A0341B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74" y="1759527"/>
                <a:ext cx="7966363" cy="2081083"/>
              </a:xfrm>
              <a:prstGeom prst="rect">
                <a:avLst/>
              </a:prstGeom>
              <a:blipFill>
                <a:blip r:embed="rId3"/>
                <a:stretch>
                  <a:fillRect t="-587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168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C5646-0716-6932-D372-A9C9507AE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0E88A7-0AA0-203A-754F-BC9AFD079816}"/>
              </a:ext>
            </a:extLst>
          </p:cNvPr>
          <p:cNvSpPr/>
          <p:nvPr/>
        </p:nvSpPr>
        <p:spPr>
          <a:xfrm>
            <a:off x="836674" y="452679"/>
            <a:ext cx="41248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Design Force Limit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002D1-5301-32C0-F076-5E7097FF09F1}"/>
              </a:ext>
            </a:extLst>
          </p:cNvPr>
          <p:cNvSpPr txBox="1"/>
          <p:nvPr/>
        </p:nvSpPr>
        <p:spPr>
          <a:xfrm>
            <a:off x="836674" y="1339966"/>
            <a:ext cx="3208852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for: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 anchorage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piping bracing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ceiling systems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frames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complex piping systems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large mechanical units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CA9BAA-D2DA-DA7A-8191-02ED0F6C310C}"/>
              </a:ext>
            </a:extLst>
          </p:cNvPr>
          <p:cNvCxnSpPr/>
          <p:nvPr/>
        </p:nvCxnSpPr>
        <p:spPr>
          <a:xfrm>
            <a:off x="5152285" y="1049021"/>
            <a:ext cx="0" cy="48352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A336440-5CE6-424A-95C6-94755367E543}"/>
              </a:ext>
            </a:extLst>
          </p:cNvPr>
          <p:cNvSpPr txBox="1"/>
          <p:nvPr/>
        </p:nvSpPr>
        <p:spPr>
          <a:xfrm>
            <a:off x="5846618" y="1049021"/>
            <a:ext cx="3001035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Typical checks: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bolt tension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bolt shear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brace axial force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sliding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overturning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06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733A3-E2FB-5A17-4E2B-F21A85B9F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9D5214-B26F-5CA4-75FC-8F709D016B4B}"/>
              </a:ext>
            </a:extLst>
          </p:cNvPr>
          <p:cNvSpPr/>
          <p:nvPr/>
        </p:nvSpPr>
        <p:spPr>
          <a:xfrm>
            <a:off x="836674" y="452679"/>
            <a:ext cx="45672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Output Metrics &amp; Design Checks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408AD9-4041-E1E6-EEA5-62013ECBD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36386"/>
              </p:ext>
            </p:extLst>
          </p:nvPr>
        </p:nvGraphicFramePr>
        <p:xfrm>
          <a:off x="975219" y="1417320"/>
          <a:ext cx="5396346" cy="2011680"/>
        </p:xfrm>
        <a:graphic>
          <a:graphicData uri="http://schemas.openxmlformats.org/drawingml/2006/table">
            <a:tbl>
              <a:tblPr/>
              <a:tblGrid>
                <a:gridCol w="2698173">
                  <a:extLst>
                    <a:ext uri="{9D8B030D-6E8A-4147-A177-3AD203B41FA5}">
                      <a16:colId xmlns:a16="http://schemas.microsoft.com/office/drawing/2014/main" val="2204464368"/>
                    </a:ext>
                  </a:extLst>
                </a:gridCol>
                <a:gridCol w="2698173">
                  <a:extLst>
                    <a:ext uri="{9D8B030D-6E8A-4147-A177-3AD203B41FA5}">
                      <a16:colId xmlns:a16="http://schemas.microsoft.com/office/drawing/2014/main" val="512196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Used for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334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Bolt shear force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anchor bolt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29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Bolt tension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uplift / overturning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782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Brace axial force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sway brace sizing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182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Frame stresses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support structure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649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Displacement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clearance / impact checks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0096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65250F-FBAC-F3FD-5F91-D08EA82640B8}"/>
              </a:ext>
            </a:extLst>
          </p:cNvPr>
          <p:cNvSpPr txBox="1"/>
          <p:nvPr/>
        </p:nvSpPr>
        <p:spPr>
          <a:xfrm>
            <a:off x="1385454" y="3812303"/>
            <a:ext cx="4710546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Anchorage checks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anchor tension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anchor shear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combined tension + shear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Usually per: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 318 anchor design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steel bolt design provisions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13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A0E0D-B4E3-CD0C-C236-84A691053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091979-CC87-CCA0-762E-14760558014A}"/>
              </a:ext>
            </a:extLst>
          </p:cNvPr>
          <p:cNvSpPr/>
          <p:nvPr/>
        </p:nvSpPr>
        <p:spPr>
          <a:xfrm>
            <a:off x="836674" y="452679"/>
            <a:ext cx="23679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Stability Checks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A65A8-C6E5-98E7-5F0A-402E4C0DBEA0}"/>
                  </a:ext>
                </a:extLst>
              </p:cNvPr>
              <p:cNvSpPr txBox="1"/>
              <p:nvPr/>
            </p:nvSpPr>
            <p:spPr>
              <a:xfrm>
                <a:off x="1219201" y="1260764"/>
                <a:ext cx="6816436" cy="4980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Stability checks</a:t>
                </a:r>
                <a:br>
                  <a:rPr lang="en-US" sz="16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Sliding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6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ar-AE" sz="1650" b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ar-AE" sz="165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ar-AE" sz="165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ar-AE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Overturning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6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𝑟𝑒𝑠𝑖𝑠𝑡𝑖𝑛𝑔</m:t>
                          </m:r>
                        </m:sub>
                      </m:sSub>
                      <m:r>
                        <a:rPr lang="ar-AE" sz="1650" b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ar-AE" sz="16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𝑠𝑒𝑖𝑠𝑚𝑖𝑐</m:t>
                          </m:r>
                        </m:sub>
                      </m:sSub>
                    </m:oMath>
                  </m:oMathPara>
                </a14:m>
                <a:endParaRPr lang="ar-AE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Brace capacity</a:t>
                </a:r>
              </a:p>
              <a:p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Check: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6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𝑏𝑟𝑎𝑐𝑒</m:t>
                          </m:r>
                        </m:sub>
                      </m:sSub>
                      <m:r>
                        <a:rPr lang="ar-AE" sz="1650" b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ar-AE" sz="16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ar-AE" sz="1650" b="0" i="1" smtClean="0">
                              <a:latin typeface="Cambria Math" panose="02040503050406030204" pitchFamily="18" charset="0"/>
                            </a:rPr>
                            <m:t>𝑎𝑙𝑙𝑜𝑤𝑎𝑏𝑙𝑒</m:t>
                          </m:r>
                        </m:sub>
                      </m:sSub>
                    </m:oMath>
                  </m:oMathPara>
                </a14:m>
                <a:endParaRPr lang="ar-AE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6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for rods, angles, or struts.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3A65A8-C6E5-98E7-5F0A-402E4C0DB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1" y="1260764"/>
                <a:ext cx="6816436" cy="4980146"/>
              </a:xfrm>
              <a:prstGeom prst="rect">
                <a:avLst/>
              </a:prstGeom>
              <a:blipFill>
                <a:blip r:embed="rId2"/>
                <a:stretch>
                  <a:fillRect l="-537" t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278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D0482-10AD-BF4D-B28B-43FE8293A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C3B72-EC8C-FA45-FB94-64BE840439BE}"/>
              </a:ext>
            </a:extLst>
          </p:cNvPr>
          <p:cNvSpPr/>
          <p:nvPr/>
        </p:nvSpPr>
        <p:spPr>
          <a:xfrm>
            <a:off x="836674" y="452679"/>
            <a:ext cx="29642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Overturning Moment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658E71-31FC-4740-6A2D-D599F3D70795}"/>
                  </a:ext>
                </a:extLst>
              </p:cNvPr>
              <p:cNvSpPr txBox="1"/>
              <p:nvPr/>
            </p:nvSpPr>
            <p:spPr>
              <a:xfrm>
                <a:off x="528307" y="1456291"/>
                <a:ext cx="4275654" cy="1134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most equipment, the overturning moment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OT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simply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OT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cg</m:t>
                        </m:r>
                      </m:sub>
                    </m:sSub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658E71-31FC-4740-6A2D-D599F3D70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07" y="1456291"/>
                <a:ext cx="4275654" cy="1134157"/>
              </a:xfrm>
              <a:prstGeom prst="rect">
                <a:avLst/>
              </a:prstGeom>
              <a:blipFill>
                <a:blip r:embed="rId2"/>
                <a:stretch>
                  <a:fillRect l="-143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E78ECBE-7021-8ABD-CE1A-2AB9EE363B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968795"/>
                  </p:ext>
                </p:extLst>
              </p:nvPr>
            </p:nvGraphicFramePr>
            <p:xfrm>
              <a:off x="836674" y="3252691"/>
              <a:ext cx="2793217" cy="1337172"/>
            </p:xfrm>
            <a:graphic>
              <a:graphicData uri="http://schemas.openxmlformats.org/drawingml/2006/table">
                <a:tbl>
                  <a:tblPr/>
                  <a:tblGrid>
                    <a:gridCol w="828757">
                      <a:extLst>
                        <a:ext uri="{9D8B030D-6E8A-4147-A177-3AD203B41FA5}">
                          <a16:colId xmlns:a16="http://schemas.microsoft.com/office/drawing/2014/main" val="1352617109"/>
                        </a:ext>
                      </a:extLst>
                    </a:gridCol>
                    <a:gridCol w="1964460">
                      <a:extLst>
                        <a:ext uri="{9D8B030D-6E8A-4147-A177-3AD203B41FA5}">
                          <a16:colId xmlns:a16="http://schemas.microsoft.com/office/drawing/2014/main" val="1807982005"/>
                        </a:ext>
                      </a:extLst>
                    </a:gridCol>
                  </a:tblGrid>
                  <a:tr h="46055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seismic design force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0789452"/>
                      </a:ext>
                    </a:extLst>
                  </a:tr>
                  <a:tr h="876615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cg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height of component center of gravity above 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67150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E78ECBE-7021-8ABD-CE1A-2AB9EE363B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968795"/>
                  </p:ext>
                </p:extLst>
              </p:nvPr>
            </p:nvGraphicFramePr>
            <p:xfrm>
              <a:off x="836674" y="3252691"/>
              <a:ext cx="2793217" cy="1337172"/>
            </p:xfrm>
            <a:graphic>
              <a:graphicData uri="http://schemas.openxmlformats.org/drawingml/2006/table">
                <a:tbl>
                  <a:tblPr/>
                  <a:tblGrid>
                    <a:gridCol w="828757">
                      <a:extLst>
                        <a:ext uri="{9D8B030D-6E8A-4147-A177-3AD203B41FA5}">
                          <a16:colId xmlns:a16="http://schemas.microsoft.com/office/drawing/2014/main" val="1352617109"/>
                        </a:ext>
                      </a:extLst>
                    </a:gridCol>
                    <a:gridCol w="1964460">
                      <a:extLst>
                        <a:ext uri="{9D8B030D-6E8A-4147-A177-3AD203B41FA5}">
                          <a16:colId xmlns:a16="http://schemas.microsoft.com/office/drawing/2014/main" val="1807982005"/>
                        </a:ext>
                      </a:extLst>
                    </a:gridCol>
                  </a:tblGrid>
                  <a:tr h="4605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5" t="-1316" r="-238971" b="-2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seismic design force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0789452"/>
                      </a:ext>
                    </a:extLst>
                  </a:tr>
                  <a:tr h="8766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5" t="-53472" r="-238971" b="-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height of component center of gravity above 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671507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122" name="Picture 2" descr="Sustainability 15 04945 g001">
            <a:extLst>
              <a:ext uri="{FF2B5EF4-FFF2-40B4-BE49-F238E27FC236}">
                <a16:creationId xmlns:a16="http://schemas.microsoft.com/office/drawing/2014/main" id="{ABAC129E-C639-B5D7-C364-8F6BC8EE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031" y="1223611"/>
            <a:ext cx="52387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439DBA-7CAF-0CB3-AA91-8BDE8385D539}"/>
              </a:ext>
            </a:extLst>
          </p:cNvPr>
          <p:cNvSpPr txBox="1"/>
          <p:nvPr/>
        </p:nvSpPr>
        <p:spPr>
          <a:xfrm>
            <a:off x="6289963" y="4589863"/>
            <a:ext cx="523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Freestanding rigid block, rocking-overturning fragility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https://www.mdpi.com/2071-1050/15/6/4945</a:t>
            </a:r>
          </a:p>
        </p:txBody>
      </p:sp>
    </p:spTree>
    <p:extLst>
      <p:ext uri="{BB962C8B-B14F-4D97-AF65-F5344CB8AC3E}">
        <p14:creationId xmlns:p14="http://schemas.microsoft.com/office/powerpoint/2010/main" val="1998547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76E93-24CC-9ACF-7994-53DB4DB2B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EA0323-BF98-6D0C-4366-AA1017744FC7}"/>
              </a:ext>
            </a:extLst>
          </p:cNvPr>
          <p:cNvSpPr/>
          <p:nvPr/>
        </p:nvSpPr>
        <p:spPr>
          <a:xfrm>
            <a:off x="836674" y="452679"/>
            <a:ext cx="13452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DD3FF3-91BC-161C-26CB-7786F8BC96B6}"/>
                  </a:ext>
                </a:extLst>
              </p:cNvPr>
              <p:cNvSpPr txBox="1"/>
              <p:nvPr/>
            </p:nvSpPr>
            <p:spPr>
              <a:xfrm>
                <a:off x="497843" y="1212218"/>
                <a:ext cx="5081587" cy="4307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SzPct val="80000"/>
                  <a:buFont typeface="Arial" panose="020B0604020202020204" pitchFamily="34" charset="0"/>
                  <a:buChar char="•"/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Rooftop air-handling unit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Component weight: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ar-AE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4000</m:t>
                    </m:r>
                    <m:r>
                      <m:rPr>
                        <m:nor/>
                      </m:rPr>
                      <a:rPr lang="ar-AE" sz="1600" i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i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1600" b="0" i="1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bm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Design spectral acceleration: Los Angeles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ar-AE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ar-A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Amplification factor: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ar-AE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br>
                  <a:rPr lang="ar-AE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(flexible / vibration-sensitive equipment)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Component response modification factor: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ar-AE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ar-A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Importance factor: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ar-AE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16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br>
                  <a:rPr lang="ar-AE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(important for continued function / life safety)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Component elevation: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 60 ft</a:t>
                </a:r>
                <a:b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(located at roof level)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DD3FF3-91BC-161C-26CB-7786F8BC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3" y="1212218"/>
                <a:ext cx="5081587" cy="4307846"/>
              </a:xfrm>
              <a:prstGeom prst="rect">
                <a:avLst/>
              </a:prstGeom>
              <a:blipFill>
                <a:blip r:embed="rId2"/>
                <a:stretch>
                  <a:fillRect l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D5790C-0939-BD06-72BA-9A2789C318F6}"/>
              </a:ext>
            </a:extLst>
          </p:cNvPr>
          <p:cNvCxnSpPr/>
          <p:nvPr/>
        </p:nvCxnSpPr>
        <p:spPr>
          <a:xfrm>
            <a:off x="5923810" y="1177609"/>
            <a:ext cx="0" cy="48352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5AA1C4-3971-7C08-4AF9-AC9300115647}"/>
                  </a:ext>
                </a:extLst>
              </p:cNvPr>
              <p:cNvSpPr txBox="1"/>
              <p:nvPr/>
            </p:nvSpPr>
            <p:spPr>
              <a:xfrm>
                <a:off x="6268191" y="1613725"/>
                <a:ext cx="5122056" cy="1268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equivalent static seismic force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acting on the component is</a:t>
                </a:r>
                <a:endParaRPr lang="en-US" sz="1600" dirty="0"/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DS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den>
                        </m:f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5AA1C4-3971-7C08-4AF9-AC9300115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191" y="1613725"/>
                <a:ext cx="5122056" cy="1268296"/>
              </a:xfrm>
              <a:prstGeom prst="rect">
                <a:avLst/>
              </a:prstGeom>
              <a:blipFill>
                <a:blip r:embed="rId3"/>
                <a:stretch>
                  <a:fillRect l="-476" t="-1442" b="-4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04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4C910-2688-1115-EB89-6B991D235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51781503-D06F-1BBA-D355-14254ACF4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9087A2-22B3-94A4-AE24-F29483823BA7}"/>
              </a:ext>
            </a:extLst>
          </p:cNvPr>
          <p:cNvSpPr/>
          <p:nvPr/>
        </p:nvSpPr>
        <p:spPr>
          <a:xfrm>
            <a:off x="836674" y="452679"/>
            <a:ext cx="45623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Nonstructural Component 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4B07B5-1F88-6D09-66D9-104B9E01079A}"/>
              </a:ext>
            </a:extLst>
          </p:cNvPr>
          <p:cNvSpPr txBox="1"/>
          <p:nvPr/>
        </p:nvSpPr>
        <p:spPr>
          <a:xfrm>
            <a:off x="654543" y="1216316"/>
            <a:ext cx="5122056" cy="299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Nonstructural components include: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Mechanical equipment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Electrical equipment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Architectural components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Piping and ducts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Ceilings and partitions</a:t>
            </a:r>
          </a:p>
          <a:p>
            <a:pPr marL="742950" lvl="1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 racks</a:t>
            </a:r>
          </a:p>
        </p:txBody>
      </p:sp>
      <p:pic>
        <p:nvPicPr>
          <p:cNvPr id="1028" name="Picture 4" descr="BHB Article | Seismic Bracing of Non-Structural Components">
            <a:extLst>
              <a:ext uri="{FF2B5EF4-FFF2-40B4-BE49-F238E27FC236}">
                <a16:creationId xmlns:a16="http://schemas.microsoft.com/office/drawing/2014/main" id="{F8EE25BB-D453-22D8-15CF-F08AEFFA2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03" y="1216316"/>
            <a:ext cx="47815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6B57A4-AA00-7061-FD6A-0207D978D322}"/>
              </a:ext>
            </a:extLst>
          </p:cNvPr>
          <p:cNvSpPr txBox="1"/>
          <p:nvPr/>
        </p:nvSpPr>
        <p:spPr>
          <a:xfrm>
            <a:off x="7014117" y="4891681"/>
            <a:ext cx="41594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https://www.bhbengineers.com/articles/seismic-bracing-of-non-structural-components</a:t>
            </a:r>
          </a:p>
        </p:txBody>
      </p:sp>
    </p:spTree>
    <p:extLst>
      <p:ext uri="{BB962C8B-B14F-4D97-AF65-F5344CB8AC3E}">
        <p14:creationId xmlns:p14="http://schemas.microsoft.com/office/powerpoint/2010/main" val="1607305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800C3-F050-B6B2-5657-7C4CDD76D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FB6942-6EF8-BEFF-E223-0A291CDA9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6" y="378889"/>
            <a:ext cx="10854993" cy="632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80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FA535-AC9E-6020-4CEC-F05A3D876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135533-E7DF-5640-1C4D-2921CF22D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90" y="381381"/>
            <a:ext cx="9847619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537C8-1E59-DB34-23EC-F3BB8CC08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D48AE8-74B2-3DDF-A9C2-19991E082827}"/>
              </a:ext>
            </a:extLst>
          </p:cNvPr>
          <p:cNvSpPr/>
          <p:nvPr/>
        </p:nvSpPr>
        <p:spPr>
          <a:xfrm>
            <a:off x="836674" y="452679"/>
            <a:ext cx="12057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8F5888-F2D0-A176-9070-A9C32789503A}"/>
              </a:ext>
            </a:extLst>
          </p:cNvPr>
          <p:cNvSpPr txBox="1"/>
          <p:nvPr/>
        </p:nvSpPr>
        <p:spPr>
          <a:xfrm>
            <a:off x="1119188" y="1217902"/>
            <a:ext cx="662463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means the air handling unit AHU and its anchorage/bracing should be designed for a horizontal equivalent static seismic force of about 5.1 kips applied at the component center of mass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force can then be used for: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Anchor bolt shear and tension</a:t>
            </a: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Brace design</a:t>
            </a: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frame stress</a:t>
            </a: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Sliding check</a:t>
            </a: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Overturning check </a:t>
            </a:r>
          </a:p>
          <a:p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8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09B57-6B36-36A9-F34C-8C1961FBA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093FFB-21C0-7977-C380-2ACE33FBC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38" y="419476"/>
            <a:ext cx="9809524" cy="6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4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2BFD2-C6D4-C9C8-707E-2445F087B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A32BD9-1A5B-8AEF-AF1B-F22DF5C98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94" y="429000"/>
            <a:ext cx="9904762" cy="6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E04EF-465C-1DE5-9359-6BDA8B7C0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4EF586C2-1EAE-C5CB-8E89-ACEBBCD5C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CA258-8624-6EDA-CEB5-EA6280A7AD13}"/>
              </a:ext>
            </a:extLst>
          </p:cNvPr>
          <p:cNvSpPr/>
          <p:nvPr/>
        </p:nvSpPr>
        <p:spPr>
          <a:xfrm>
            <a:off x="554182" y="385772"/>
            <a:ext cx="32143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Nonstructural Damage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CDA53-176C-0545-BADD-64C36ACD736C}"/>
              </a:ext>
            </a:extLst>
          </p:cNvPr>
          <p:cNvSpPr txBox="1"/>
          <p:nvPr/>
        </p:nvSpPr>
        <p:spPr>
          <a:xfrm>
            <a:off x="524444" y="1205164"/>
            <a:ext cx="4014101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Earthquake performance is not only about preventing collapse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Nonstructural damage can cause: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 shutdowns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Loss of emergency services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 protection system failure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center outages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 losses</a:t>
            </a:r>
          </a:p>
        </p:txBody>
      </p:sp>
      <p:pic>
        <p:nvPicPr>
          <p:cNvPr id="2050" name="Picture 2" descr="Two dead, buildings damaged by Indonesia earthquake">
            <a:extLst>
              <a:ext uri="{FF2B5EF4-FFF2-40B4-BE49-F238E27FC236}">
                <a16:creationId xmlns:a16="http://schemas.microsoft.com/office/drawing/2014/main" id="{8E11699D-8650-E49B-190C-B51539783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06" y="792568"/>
            <a:ext cx="5134236" cy="288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A85480-34F6-5565-ABF0-5FC53FCB2495}"/>
              </a:ext>
            </a:extLst>
          </p:cNvPr>
          <p:cNvSpPr txBox="1"/>
          <p:nvPr/>
        </p:nvSpPr>
        <p:spPr>
          <a:xfrm>
            <a:off x="877568" y="5172880"/>
            <a:ext cx="50403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 Java, Indonesia, December 16, 2017, Magnitude 6.9</a:t>
            </a:r>
          </a:p>
          <a:p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https://www.aa.com.tr/en/asia-pacific/two-dead-buildings-damaged-by-indonesia-earthquake/1006495</a:t>
            </a:r>
          </a:p>
        </p:txBody>
      </p:sp>
      <p:pic>
        <p:nvPicPr>
          <p:cNvPr id="2052" name="Picture 4" descr="Injured people receive treatment outside a hospital in the quake-devastated area after an earthquake measuring 6.9 on the Richter Scale rocked Banyumas, Central Java, Indonesia, on December 16, 2017.">
            <a:extLst>
              <a:ext uri="{FF2B5EF4-FFF2-40B4-BE49-F238E27FC236}">
                <a16:creationId xmlns:a16="http://schemas.microsoft.com/office/drawing/2014/main" id="{A799A520-40B1-4E4F-1675-77CF6080F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991" y="3763385"/>
            <a:ext cx="3897579" cy="259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6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21DCA-2AAA-7035-8376-2124828D0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D7DB642A-A7A1-A7D6-8314-A06F6E066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D5B4A7-3666-0AD1-0212-BF8E320F4D34}"/>
              </a:ext>
            </a:extLst>
          </p:cNvPr>
          <p:cNvSpPr/>
          <p:nvPr/>
        </p:nvSpPr>
        <p:spPr>
          <a:xfrm>
            <a:off x="531880" y="297754"/>
            <a:ext cx="38443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Nonstructural Components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1ABD0-0F2B-0C19-7CBD-4C96962AA19D}"/>
              </a:ext>
            </a:extLst>
          </p:cNvPr>
          <p:cNvSpPr txBox="1"/>
          <p:nvPr/>
        </p:nvSpPr>
        <p:spPr>
          <a:xfrm>
            <a:off x="531880" y="986023"/>
            <a:ext cx="3493710" cy="488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Architectural Components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Ceilings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Partitions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Facades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Cladding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Lighting</a:t>
            </a:r>
            <a:b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Mechanical Components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HVAC equipment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Pumps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Boilers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Chillers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8DE3FE-C342-2AB4-CD45-747E421362A8}"/>
              </a:ext>
            </a:extLst>
          </p:cNvPr>
          <p:cNvCxnSpPr/>
          <p:nvPr/>
        </p:nvCxnSpPr>
        <p:spPr>
          <a:xfrm>
            <a:off x="3289609" y="986023"/>
            <a:ext cx="0" cy="4984595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178F992-DBF6-4948-FA06-7533F3E4FA7A}"/>
              </a:ext>
            </a:extLst>
          </p:cNvPr>
          <p:cNvSpPr txBox="1"/>
          <p:nvPr/>
        </p:nvSpPr>
        <p:spPr>
          <a:xfrm>
            <a:off x="3583262" y="1500786"/>
            <a:ext cx="214846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Electrical Components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Switchgear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Transformers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panels</a:t>
            </a:r>
            <a:b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 Systems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Piping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Ductwork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Cable trays</a:t>
            </a:r>
          </a:p>
          <a:p>
            <a:endParaRPr lang="en-US" dirty="0"/>
          </a:p>
        </p:txBody>
      </p:sp>
      <p:pic>
        <p:nvPicPr>
          <p:cNvPr id="1026" name="Picture 2" descr="Seismic Bracing for Ductwork, HVAC ...">
            <a:extLst>
              <a:ext uri="{FF2B5EF4-FFF2-40B4-BE49-F238E27FC236}">
                <a16:creationId xmlns:a16="http://schemas.microsoft.com/office/drawing/2014/main" id="{E141C030-1337-386F-D4AA-58DD3C23E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89" y="133035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EA7D29-DE0A-BAF5-6214-B3BAED394A1C}"/>
              </a:ext>
            </a:extLst>
          </p:cNvPr>
          <p:cNvSpPr txBox="1"/>
          <p:nvPr/>
        </p:nvSpPr>
        <p:spPr>
          <a:xfrm>
            <a:off x="5898657" y="5439703"/>
            <a:ext cx="57614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</a:pPr>
            <a:r>
              <a:rPr lang="en-US" sz="1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https://blog.qrfs.com/329-seismic-bracing-for-ductwork-hvac-electrical-systems/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2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FF55D-084A-D0D7-B86D-55472308A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D931D2-EE60-C7A6-61E5-5FF53BB24438}"/>
              </a:ext>
            </a:extLst>
          </p:cNvPr>
          <p:cNvSpPr/>
          <p:nvPr/>
        </p:nvSpPr>
        <p:spPr>
          <a:xfrm>
            <a:off x="531880" y="297754"/>
            <a:ext cx="58240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Nonstructural Components Failure Modes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48A86F-CFF3-58EA-668C-4D43C1E88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488060"/>
              </p:ext>
            </p:extLst>
          </p:nvPr>
        </p:nvGraphicFramePr>
        <p:xfrm>
          <a:off x="739698" y="1816678"/>
          <a:ext cx="4400338" cy="2743200"/>
        </p:xfrm>
        <a:graphic>
          <a:graphicData uri="http://schemas.openxmlformats.org/drawingml/2006/table">
            <a:tbl>
              <a:tblPr/>
              <a:tblGrid>
                <a:gridCol w="2200169">
                  <a:extLst>
                    <a:ext uri="{9D8B030D-6E8A-4147-A177-3AD203B41FA5}">
                      <a16:colId xmlns:a16="http://schemas.microsoft.com/office/drawing/2014/main" val="1951331962"/>
                    </a:ext>
                  </a:extLst>
                </a:gridCol>
                <a:gridCol w="2200169">
                  <a:extLst>
                    <a:ext uri="{9D8B030D-6E8A-4147-A177-3AD203B41FA5}">
                      <a16:colId xmlns:a16="http://schemas.microsoft.com/office/drawing/2014/main" val="32019867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Component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Typical 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4743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Suspended ceilings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Grid collapse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6252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HVAC units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Sliding or overturning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28422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Piping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Joint rupture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5727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Fire sprinklers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Pipe separation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7035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Equipment racks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Toppling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814881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C30FF479-961D-7A7A-09C0-7DD57173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04" y="1549978"/>
            <a:ext cx="44577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25B756-CBA1-7491-AD92-567AA67E95E3}"/>
              </a:ext>
            </a:extLst>
          </p:cNvPr>
          <p:cNvSpPr txBox="1"/>
          <p:nvPr/>
        </p:nvSpPr>
        <p:spPr>
          <a:xfrm>
            <a:off x="6355910" y="5444836"/>
            <a:ext cx="4741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https://www.jdsupra.com/legalnews/major-earthquakes-what-to-expect-during-8852622/</a:t>
            </a:r>
          </a:p>
        </p:txBody>
      </p:sp>
    </p:spTree>
    <p:extLst>
      <p:ext uri="{BB962C8B-B14F-4D97-AF65-F5344CB8AC3E}">
        <p14:creationId xmlns:p14="http://schemas.microsoft.com/office/powerpoint/2010/main" val="128970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9FF77-7F40-303B-0476-00BDA5961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3D3D0F-5332-7228-0831-B29E4F64F8B1}"/>
              </a:ext>
            </a:extLst>
          </p:cNvPr>
          <p:cNvSpPr/>
          <p:nvPr/>
        </p:nvSpPr>
        <p:spPr>
          <a:xfrm>
            <a:off x="531880" y="297754"/>
            <a:ext cx="51908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Joint for Fire Sprinkler Pipes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B797241-4173-7BA1-1E20-A8C322E8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4306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9002A9-676C-76FC-D794-1B61C8888A88}"/>
              </a:ext>
            </a:extLst>
          </p:cNvPr>
          <p:cNvSpPr txBox="1"/>
          <p:nvPr/>
        </p:nvSpPr>
        <p:spPr>
          <a:xfrm>
            <a:off x="6774873" y="1922452"/>
            <a:ext cx="432261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expansion sections have a braided metal outer layer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inner layer is typically </a:t>
            </a:r>
            <a:r>
              <a:rPr lang="en-US" sz="1600" dirty="0"/>
              <a:t>corrugated stainless steel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NFPA 13, Standard for the Installation of Sprinkler Systems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https://www.nfpa.org/news-blogs-and-articles/blogs/2021/03/19/introduction-to-seismic-protection-for-sprinkler-systems</a:t>
            </a:r>
          </a:p>
        </p:txBody>
      </p:sp>
    </p:spTree>
    <p:extLst>
      <p:ext uri="{BB962C8B-B14F-4D97-AF65-F5344CB8AC3E}">
        <p14:creationId xmlns:p14="http://schemas.microsoft.com/office/powerpoint/2010/main" val="71209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907E0-E350-C3DC-AAE2-B5BA51FDE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F1E91678-3238-DFC7-AEC0-EA0D8198B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59B36-EA7F-7C1A-0E91-B0CEBD934DE2}"/>
              </a:ext>
            </a:extLst>
          </p:cNvPr>
          <p:cNvSpPr/>
          <p:nvPr/>
        </p:nvSpPr>
        <p:spPr>
          <a:xfrm>
            <a:off x="836674" y="452679"/>
            <a:ext cx="45143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Floor Acceleration Amplification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BA34D28-7671-6E1C-B852-8B28746AF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031080"/>
              </p:ext>
            </p:extLst>
          </p:nvPr>
        </p:nvGraphicFramePr>
        <p:xfrm>
          <a:off x="1406912" y="2712720"/>
          <a:ext cx="2808250" cy="1432560"/>
        </p:xfrm>
        <a:graphic>
          <a:graphicData uri="http://schemas.openxmlformats.org/drawingml/2006/table">
            <a:tbl>
              <a:tblPr/>
              <a:tblGrid>
                <a:gridCol w="1404125">
                  <a:extLst>
                    <a:ext uri="{9D8B030D-6E8A-4147-A177-3AD203B41FA5}">
                      <a16:colId xmlns:a16="http://schemas.microsoft.com/office/drawing/2014/main" val="1716612468"/>
                    </a:ext>
                  </a:extLst>
                </a:gridCol>
                <a:gridCol w="1404125">
                  <a:extLst>
                    <a:ext uri="{9D8B030D-6E8A-4147-A177-3AD203B41FA5}">
                      <a16:colId xmlns:a16="http://schemas.microsoft.com/office/drawing/2014/main" val="9111363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Approximate Acceleration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028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 × ground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78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Mid height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 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78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2–3 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7393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A15E82-F96D-E800-685A-E4540328200E}"/>
              </a:ext>
            </a:extLst>
          </p:cNvPr>
          <p:cNvSpPr txBox="1"/>
          <p:nvPr/>
        </p:nvSpPr>
        <p:spPr>
          <a:xfrm>
            <a:off x="1193180" y="1739590"/>
            <a:ext cx="37579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Components see floor acceleration, not ground acceleration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F055CD-EEEB-EAE9-0DA3-8B288E064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20" y="2111449"/>
            <a:ext cx="51816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EE9224-5E29-93BA-53F3-90DBC1599B28}"/>
              </a:ext>
            </a:extLst>
          </p:cNvPr>
          <p:cNvSpPr txBox="1"/>
          <p:nvPr/>
        </p:nvSpPr>
        <p:spPr>
          <a:xfrm>
            <a:off x="6096000" y="4724400"/>
            <a:ext cx="4211782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Olive View Hospital, Northridge Earthquake 1994</a:t>
            </a:r>
          </a:p>
        </p:txBody>
      </p:sp>
    </p:spTree>
    <p:extLst>
      <p:ext uri="{BB962C8B-B14F-4D97-AF65-F5344CB8AC3E}">
        <p14:creationId xmlns:p14="http://schemas.microsoft.com/office/powerpoint/2010/main" val="558297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9A542-F153-0E52-A1EC-E0EC6F4CE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EDEF05A0-B10C-B4DB-B3D0-A2300595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10CA1-D834-C8DE-3254-E6ADD65A2708}"/>
              </a:ext>
            </a:extLst>
          </p:cNvPr>
          <p:cNvSpPr/>
          <p:nvPr/>
        </p:nvSpPr>
        <p:spPr>
          <a:xfrm>
            <a:off x="836674" y="452679"/>
            <a:ext cx="53816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Design Force for Components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FBE7A2-DB8C-3CD4-294A-F0A0A5D3A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4028" y="1221442"/>
            <a:ext cx="7620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8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5114</TotalTime>
  <Words>1876</Words>
  <Application>Microsoft Office PowerPoint</Application>
  <PresentationFormat>Widescreen</PresentationFormat>
  <Paragraphs>461</Paragraphs>
  <Slides>34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Irvine</dc:creator>
  <cp:lastModifiedBy>Tom Irvine</cp:lastModifiedBy>
  <cp:revision>3</cp:revision>
  <dcterms:created xsi:type="dcterms:W3CDTF">2026-02-23T11:27:46Z</dcterms:created>
  <dcterms:modified xsi:type="dcterms:W3CDTF">2026-03-11T23:52:11Z</dcterms:modified>
</cp:coreProperties>
</file>