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7" r:id="rId2"/>
    <p:sldId id="475" r:id="rId3"/>
    <p:sldId id="479" r:id="rId4"/>
    <p:sldId id="478" r:id="rId5"/>
    <p:sldId id="463" r:id="rId6"/>
    <p:sldId id="464" r:id="rId7"/>
    <p:sldId id="498" r:id="rId8"/>
    <p:sldId id="260" r:id="rId9"/>
    <p:sldId id="261" r:id="rId10"/>
    <p:sldId id="503" r:id="rId11"/>
    <p:sldId id="507" r:id="rId12"/>
    <p:sldId id="504" r:id="rId13"/>
    <p:sldId id="508" r:id="rId14"/>
    <p:sldId id="474" r:id="rId15"/>
    <p:sldId id="502" r:id="rId16"/>
    <p:sldId id="469" r:id="rId17"/>
    <p:sldId id="501" r:id="rId18"/>
    <p:sldId id="297" r:id="rId19"/>
    <p:sldId id="514" r:id="rId20"/>
    <p:sldId id="500" r:id="rId21"/>
    <p:sldId id="499" r:id="rId22"/>
    <p:sldId id="465" r:id="rId23"/>
    <p:sldId id="467" r:id="rId24"/>
    <p:sldId id="470" r:id="rId25"/>
    <p:sldId id="476" r:id="rId26"/>
    <p:sldId id="471" r:id="rId27"/>
    <p:sldId id="472" r:id="rId28"/>
    <p:sldId id="473" r:id="rId29"/>
    <p:sldId id="484" r:id="rId30"/>
    <p:sldId id="485" r:id="rId31"/>
    <p:sldId id="480" r:id="rId32"/>
    <p:sldId id="486" r:id="rId33"/>
    <p:sldId id="481" r:id="rId34"/>
    <p:sldId id="482" r:id="rId35"/>
    <p:sldId id="496" r:id="rId36"/>
    <p:sldId id="512" r:id="rId37"/>
    <p:sldId id="513" r:id="rId38"/>
    <p:sldId id="483" r:id="rId39"/>
    <p:sldId id="466" r:id="rId40"/>
    <p:sldId id="468" r:id="rId41"/>
    <p:sldId id="488" r:id="rId42"/>
    <p:sldId id="489" r:id="rId43"/>
    <p:sldId id="495" r:id="rId44"/>
    <p:sldId id="490" r:id="rId45"/>
    <p:sldId id="497" r:id="rId46"/>
    <p:sldId id="491" r:id="rId47"/>
    <p:sldId id="492" r:id="rId48"/>
    <p:sldId id="510" r:id="rId49"/>
    <p:sldId id="511" r:id="rId50"/>
    <p:sldId id="256" r:id="rId51"/>
    <p:sldId id="50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6E9DF-0403-4564-87E0-B257DEB3CEDF}" v="1083" dt="2026-02-28T22:23:12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redo custSel addSld delSld modSld sldOrd">
      <pc:chgData name="Tom Irvine" userId="262373fcfcd015cf" providerId="LiveId" clId="{3C89AC9C-B2C6-431B-938B-B7A22FB5427C}" dt="2026-02-28T22:23:51.936" v="6307" actId="14100"/>
      <pc:docMkLst>
        <pc:docMk/>
      </pc:docMkLst>
      <pc:sldChg chg="modSp add mod">
        <pc:chgData name="Tom Irvine" userId="262373fcfcd015cf" providerId="LiveId" clId="{3C89AC9C-B2C6-431B-938B-B7A22FB5427C}" dt="2026-02-28T18:07:17.539" v="4646" actId="20577"/>
        <pc:sldMkLst>
          <pc:docMk/>
          <pc:sldMk cId="1527866947" sldId="260"/>
        </pc:sldMkLst>
        <pc:spChg chg="mod">
          <ac:chgData name="Tom Irvine" userId="262373fcfcd015cf" providerId="LiveId" clId="{3C89AC9C-B2C6-431B-938B-B7A22FB5427C}" dt="2026-02-28T18:07:17.539" v="4646" actId="20577"/>
          <ac:spMkLst>
            <pc:docMk/>
            <pc:sldMk cId="1527866947" sldId="260"/>
            <ac:spMk id="21" creationId="{BCE8FAD9-4054-530F-C02D-5ADAB8F4BBB0}"/>
          </ac:spMkLst>
        </pc:spChg>
      </pc:sldChg>
      <pc:sldChg chg="modSp add mod">
        <pc:chgData name="Tom Irvine" userId="262373fcfcd015cf" providerId="LiveId" clId="{3C89AC9C-B2C6-431B-938B-B7A22FB5427C}" dt="2026-02-28T18:11:00.158" v="4958" actId="21"/>
        <pc:sldMkLst>
          <pc:docMk/>
          <pc:sldMk cId="3736692792" sldId="261"/>
        </pc:sldMkLst>
        <pc:spChg chg="mod">
          <ac:chgData name="Tom Irvine" userId="262373fcfcd015cf" providerId="LiveId" clId="{3C89AC9C-B2C6-431B-938B-B7A22FB5427C}" dt="2026-02-28T18:11:00.158" v="4958" actId="21"/>
          <ac:spMkLst>
            <pc:docMk/>
            <pc:sldMk cId="3736692792" sldId="261"/>
            <ac:spMk id="21" creationId="{B6B7CD33-043E-33B3-8298-C71A03BF9BCE}"/>
          </ac:spMkLst>
        </pc:spChg>
      </pc:sldChg>
      <pc:sldChg chg="modSp add mod">
        <pc:chgData name="Tom Irvine" userId="262373fcfcd015cf" providerId="LiveId" clId="{3C89AC9C-B2C6-431B-938B-B7A22FB5427C}" dt="2026-02-28T22:23:51.936" v="6307" actId="14100"/>
        <pc:sldMkLst>
          <pc:docMk/>
          <pc:sldMk cId="0" sldId="297"/>
        </pc:sldMkLst>
        <pc:spChg chg="mod">
          <ac:chgData name="Tom Irvine" userId="262373fcfcd015cf" providerId="LiveId" clId="{3C89AC9C-B2C6-431B-938B-B7A22FB5427C}" dt="2026-02-28T22:23:51.936" v="6307" actId="14100"/>
          <ac:spMkLst>
            <pc:docMk/>
            <pc:sldMk cId="0" sldId="297"/>
            <ac:spMk id="7" creationId="{00000000-0000-0000-0000-000000000000}"/>
          </ac:spMkLst>
        </pc:spChg>
        <pc:spChg chg="mod">
          <ac:chgData name="Tom Irvine" userId="262373fcfcd015cf" providerId="LiveId" clId="{3C89AC9C-B2C6-431B-938B-B7A22FB5427C}" dt="2026-02-28T22:21:38.196" v="6267" actId="1076"/>
          <ac:spMkLst>
            <pc:docMk/>
            <pc:sldMk cId="0" sldId="297"/>
            <ac:spMk id="8" creationId="{00000000-0000-0000-0000-000000000000}"/>
          </ac:spMkLst>
        </pc:spChg>
        <pc:picChg chg="mod">
          <ac:chgData name="Tom Irvine" userId="262373fcfcd015cf" providerId="LiveId" clId="{3C89AC9C-B2C6-431B-938B-B7A22FB5427C}" dt="2026-02-28T22:21:35.486" v="6266" actId="1076"/>
          <ac:picMkLst>
            <pc:docMk/>
            <pc:sldMk cId="0" sldId="297"/>
            <ac:picMk id="46083" creationId="{00000000-0000-0000-0000-000000000000}"/>
          </ac:picMkLst>
        </pc:picChg>
      </pc:sldChg>
      <pc:sldChg chg="ord">
        <pc:chgData name="Tom Irvine" userId="262373fcfcd015cf" providerId="LiveId" clId="{3C89AC9C-B2C6-431B-938B-B7A22FB5427C}" dt="2026-02-28T02:57:43.220" v="3391"/>
        <pc:sldMkLst>
          <pc:docMk/>
          <pc:sldMk cId="2031097871" sldId="463"/>
        </pc:sldMkLst>
      </pc:sldChg>
      <pc:sldChg chg="ord">
        <pc:chgData name="Tom Irvine" userId="262373fcfcd015cf" providerId="LiveId" clId="{3C89AC9C-B2C6-431B-938B-B7A22FB5427C}" dt="2026-02-28T02:58:02.925" v="3395"/>
        <pc:sldMkLst>
          <pc:docMk/>
          <pc:sldMk cId="820128018" sldId="464"/>
        </pc:sldMkLst>
      </pc:sldChg>
      <pc:sldChg chg="modSp mod">
        <pc:chgData name="Tom Irvine" userId="262373fcfcd015cf" providerId="LiveId" clId="{3C89AC9C-B2C6-431B-938B-B7A22FB5427C}" dt="2026-02-28T02:55:00.611" v="3389" actId="20577"/>
        <pc:sldMkLst>
          <pc:docMk/>
          <pc:sldMk cId="3183341520" sldId="465"/>
        </pc:sldMkLst>
        <pc:graphicFrameChg chg="modGraphic">
          <ac:chgData name="Tom Irvine" userId="262373fcfcd015cf" providerId="LiveId" clId="{3C89AC9C-B2C6-431B-938B-B7A22FB5427C}" dt="2026-02-28T02:55:00.611" v="3389" actId="20577"/>
          <ac:graphicFrameMkLst>
            <pc:docMk/>
            <pc:sldMk cId="3183341520" sldId="465"/>
            <ac:graphicFrameMk id="4" creationId="{D79B976F-CB6D-D05F-9D4E-2BF0F40F7962}"/>
          </ac:graphicFrameMkLst>
        </pc:graphicFrameChg>
      </pc:sldChg>
      <pc:sldChg chg="add">
        <pc:chgData name="Tom Irvine" userId="262373fcfcd015cf" providerId="LiveId" clId="{3C89AC9C-B2C6-431B-938B-B7A22FB5427C}" dt="2026-02-28T02:58:38.601" v="3397"/>
        <pc:sldMkLst>
          <pc:docMk/>
          <pc:sldMk cId="1665072087" sldId="466"/>
        </pc:sldMkLst>
      </pc:sldChg>
      <pc:sldChg chg="del">
        <pc:chgData name="Tom Irvine" userId="262373fcfcd015cf" providerId="LiveId" clId="{3C89AC9C-B2C6-431B-938B-B7A22FB5427C}" dt="2026-02-28T02:58:20.409" v="3396" actId="2696"/>
        <pc:sldMkLst>
          <pc:docMk/>
          <pc:sldMk cId="2938691538" sldId="466"/>
        </pc:sldMkLst>
      </pc:sldChg>
      <pc:sldChg chg="del">
        <pc:chgData name="Tom Irvine" userId="262373fcfcd015cf" providerId="LiveId" clId="{3C89AC9C-B2C6-431B-938B-B7A22FB5427C}" dt="2026-02-28T02:59:23.761" v="3398" actId="2696"/>
        <pc:sldMkLst>
          <pc:docMk/>
          <pc:sldMk cId="247718935" sldId="468"/>
        </pc:sldMkLst>
      </pc:sldChg>
      <pc:sldChg chg="modSp add mod">
        <pc:chgData name="Tom Irvine" userId="262373fcfcd015cf" providerId="LiveId" clId="{3C89AC9C-B2C6-431B-938B-B7A22FB5427C}" dt="2026-02-28T03:01:19.273" v="3434" actId="20577"/>
        <pc:sldMkLst>
          <pc:docMk/>
          <pc:sldMk cId="341798543" sldId="468"/>
        </pc:sldMkLst>
        <pc:spChg chg="mod">
          <ac:chgData name="Tom Irvine" userId="262373fcfcd015cf" providerId="LiveId" clId="{3C89AC9C-B2C6-431B-938B-B7A22FB5427C}" dt="2026-02-28T03:01:19.273" v="3434" actId="20577"/>
          <ac:spMkLst>
            <pc:docMk/>
            <pc:sldMk cId="341798543" sldId="468"/>
            <ac:spMk id="2" creationId="{96446133-566A-9FF6-CD85-E6D7BF00816A}"/>
          </ac:spMkLst>
        </pc:spChg>
      </pc:sldChg>
      <pc:sldChg chg="addSp modSp mod ord">
        <pc:chgData name="Tom Irvine" userId="262373fcfcd015cf" providerId="LiveId" clId="{3C89AC9C-B2C6-431B-938B-B7A22FB5427C}" dt="2026-02-28T12:05:49.461" v="3875"/>
        <pc:sldMkLst>
          <pc:docMk/>
          <pc:sldMk cId="1736973294" sldId="469"/>
        </pc:sldMkLst>
        <pc:spChg chg="add mod">
          <ac:chgData name="Tom Irvine" userId="262373fcfcd015cf" providerId="LiveId" clId="{3C89AC9C-B2C6-431B-938B-B7A22FB5427C}" dt="2026-02-28T03:20:58.762" v="3715" actId="20577"/>
          <ac:spMkLst>
            <pc:docMk/>
            <pc:sldMk cId="1736973294" sldId="469"/>
            <ac:spMk id="2" creationId="{82C00635-3CDE-9538-4AAD-4A3A22301FA8}"/>
          </ac:spMkLst>
        </pc:spChg>
        <pc:spChg chg="mod">
          <ac:chgData name="Tom Irvine" userId="262373fcfcd015cf" providerId="LiveId" clId="{3C89AC9C-B2C6-431B-938B-B7A22FB5427C}" dt="2026-02-28T03:16:54.054" v="3588" actId="113"/>
          <ac:spMkLst>
            <pc:docMk/>
            <pc:sldMk cId="1736973294" sldId="469"/>
            <ac:spMk id="5" creationId="{34774EB7-E864-908E-8B85-52937BB3D3E1}"/>
          </ac:spMkLst>
        </pc:spChg>
      </pc:sldChg>
      <pc:sldChg chg="addSp modSp mod">
        <pc:chgData name="Tom Irvine" userId="262373fcfcd015cf" providerId="LiveId" clId="{3C89AC9C-B2C6-431B-938B-B7A22FB5427C}" dt="2026-02-26T20:50:44.911" v="491" actId="14734"/>
        <pc:sldMkLst>
          <pc:docMk/>
          <pc:sldMk cId="2164086014" sldId="470"/>
        </pc:sldMkLst>
        <pc:spChg chg="mod">
          <ac:chgData name="Tom Irvine" userId="262373fcfcd015cf" providerId="LiveId" clId="{3C89AC9C-B2C6-431B-938B-B7A22FB5427C}" dt="2026-02-26T20:48:25.914" v="466" actId="207"/>
          <ac:spMkLst>
            <pc:docMk/>
            <pc:sldMk cId="2164086014" sldId="470"/>
            <ac:spMk id="5" creationId="{8DF4141F-BA32-DE7A-B081-1AF90D911876}"/>
          </ac:spMkLst>
        </pc:spChg>
        <pc:graphicFrameChg chg="add mod modGraphic">
          <ac:chgData name="Tom Irvine" userId="262373fcfcd015cf" providerId="LiveId" clId="{3C89AC9C-B2C6-431B-938B-B7A22FB5427C}" dt="2026-02-26T20:50:44.911" v="491" actId="14734"/>
          <ac:graphicFrameMkLst>
            <pc:docMk/>
            <pc:sldMk cId="2164086014" sldId="470"/>
            <ac:graphicFrameMk id="3" creationId="{7D6EA563-D686-FEE2-7CBB-235FEED4321E}"/>
          </ac:graphicFrameMkLst>
        </pc:graphicFrameChg>
      </pc:sldChg>
      <pc:sldChg chg="addSp delSp modSp mod">
        <pc:chgData name="Tom Irvine" userId="262373fcfcd015cf" providerId="LiveId" clId="{3C89AC9C-B2C6-431B-938B-B7A22FB5427C}" dt="2026-02-27T00:39:15.082" v="792" actId="1076"/>
        <pc:sldMkLst>
          <pc:docMk/>
          <pc:sldMk cId="3454460944" sldId="471"/>
        </pc:sldMkLst>
        <pc:spChg chg="add mod">
          <ac:chgData name="Tom Irvine" userId="262373fcfcd015cf" providerId="LiveId" clId="{3C89AC9C-B2C6-431B-938B-B7A22FB5427C}" dt="2026-02-27T00:39:15.082" v="792" actId="1076"/>
          <ac:spMkLst>
            <pc:docMk/>
            <pc:sldMk cId="3454460944" sldId="471"/>
            <ac:spMk id="3" creationId="{9283990F-82DF-A8B9-18FC-1BE0EC818373}"/>
          </ac:spMkLst>
        </pc:spChg>
        <pc:spChg chg="mod">
          <ac:chgData name="Tom Irvine" userId="262373fcfcd015cf" providerId="LiveId" clId="{3C89AC9C-B2C6-431B-938B-B7A22FB5427C}" dt="2026-02-26T20:54:15.608" v="564" actId="20577"/>
          <ac:spMkLst>
            <pc:docMk/>
            <pc:sldMk cId="3454460944" sldId="471"/>
            <ac:spMk id="5" creationId="{B912BCCB-7E40-0014-8351-4060ACEAFC5C}"/>
          </ac:spMkLst>
        </pc:spChg>
      </pc:sldChg>
      <pc:sldChg chg="addSp modSp mod">
        <pc:chgData name="Tom Irvine" userId="262373fcfcd015cf" providerId="LiveId" clId="{3C89AC9C-B2C6-431B-938B-B7A22FB5427C}" dt="2026-02-27T00:39:06.308" v="789" actId="1076"/>
        <pc:sldMkLst>
          <pc:docMk/>
          <pc:sldMk cId="2321958644" sldId="472"/>
        </pc:sldMkLst>
        <pc:spChg chg="add mod">
          <ac:chgData name="Tom Irvine" userId="262373fcfcd015cf" providerId="LiveId" clId="{3C89AC9C-B2C6-431B-938B-B7A22FB5427C}" dt="2026-02-27T00:39:06.308" v="789" actId="1076"/>
          <ac:spMkLst>
            <pc:docMk/>
            <pc:sldMk cId="2321958644" sldId="472"/>
            <ac:spMk id="2" creationId="{9CEB4FA4-C9B2-CA0B-DB6B-350D65B07464}"/>
          </ac:spMkLst>
        </pc:spChg>
      </pc:sldChg>
      <pc:sldChg chg="addSp modSp mod">
        <pc:chgData name="Tom Irvine" userId="262373fcfcd015cf" providerId="LiveId" clId="{3C89AC9C-B2C6-431B-938B-B7A22FB5427C}" dt="2026-02-27T00:59:53.876" v="1042" actId="20577"/>
        <pc:sldMkLst>
          <pc:docMk/>
          <pc:sldMk cId="2027018134" sldId="473"/>
        </pc:sldMkLst>
        <pc:spChg chg="add mod">
          <ac:chgData name="Tom Irvine" userId="262373fcfcd015cf" providerId="LiveId" clId="{3C89AC9C-B2C6-431B-938B-B7A22FB5427C}" dt="2026-02-27T00:54:27.823" v="1000" actId="14100"/>
          <ac:spMkLst>
            <pc:docMk/>
            <pc:sldMk cId="2027018134" sldId="473"/>
            <ac:spMk id="2" creationId="{953A9B2F-CBA0-66CC-FDC5-5C42F219206F}"/>
          </ac:spMkLst>
        </pc:spChg>
        <pc:spChg chg="mod">
          <ac:chgData name="Tom Irvine" userId="262373fcfcd015cf" providerId="LiveId" clId="{3C89AC9C-B2C6-431B-938B-B7A22FB5427C}" dt="2026-02-27T00:45:16.914" v="866" actId="20577"/>
          <ac:spMkLst>
            <pc:docMk/>
            <pc:sldMk cId="2027018134" sldId="473"/>
            <ac:spMk id="5" creationId="{3A33A37A-EB4F-8D12-583B-B59AECC56232}"/>
          </ac:spMkLst>
        </pc:spChg>
        <pc:spChg chg="add">
          <ac:chgData name="Tom Irvine" userId="262373fcfcd015cf" providerId="LiveId" clId="{3C89AC9C-B2C6-431B-938B-B7A22FB5427C}" dt="2026-02-27T00:56:19.492" v="1007"/>
          <ac:spMkLst>
            <pc:docMk/>
            <pc:sldMk cId="2027018134" sldId="473"/>
            <ac:spMk id="6" creationId="{3FBE55F8-0E59-F9A4-B262-DC43E172B8C0}"/>
          </ac:spMkLst>
        </pc:spChg>
        <pc:spChg chg="add mod">
          <ac:chgData name="Tom Irvine" userId="262373fcfcd015cf" providerId="LiveId" clId="{3C89AC9C-B2C6-431B-938B-B7A22FB5427C}" dt="2026-02-27T00:59:53.876" v="1042" actId="20577"/>
          <ac:spMkLst>
            <pc:docMk/>
            <pc:sldMk cId="2027018134" sldId="473"/>
            <ac:spMk id="7" creationId="{106794A5-19E3-6224-F361-DF634D07C9BE}"/>
          </ac:spMkLst>
        </pc:spChg>
        <pc:spChg chg="add">
          <ac:chgData name="Tom Irvine" userId="262373fcfcd015cf" providerId="LiveId" clId="{3C89AC9C-B2C6-431B-938B-B7A22FB5427C}" dt="2026-02-27T00:57:51.236" v="1013"/>
          <ac:spMkLst>
            <pc:docMk/>
            <pc:sldMk cId="2027018134" sldId="473"/>
            <ac:spMk id="8" creationId="{B5DB0E63-728D-44EE-E522-8AF1D407EE02}"/>
          </ac:spMkLst>
        </pc:spChg>
        <pc:picChg chg="add mod">
          <ac:chgData name="Tom Irvine" userId="262373fcfcd015cf" providerId="LiveId" clId="{3C89AC9C-B2C6-431B-938B-B7A22FB5427C}" dt="2026-02-27T00:55:04.648" v="1006" actId="1076"/>
          <ac:picMkLst>
            <pc:docMk/>
            <pc:sldMk cId="2027018134" sldId="473"/>
            <ac:picMk id="4" creationId="{469D30C5-D096-397A-9AFB-4AE40428A5DA}"/>
          </ac:picMkLst>
        </pc:picChg>
      </pc:sldChg>
      <pc:sldChg chg="addSp delSp modSp add mod ord">
        <pc:chgData name="Tom Irvine" userId="262373fcfcd015cf" providerId="LiveId" clId="{3C89AC9C-B2C6-431B-938B-B7A22FB5427C}" dt="2026-02-28T03:02:54.596" v="3437"/>
        <pc:sldMkLst>
          <pc:docMk/>
          <pc:sldMk cId="323455048" sldId="474"/>
        </pc:sldMkLst>
        <pc:spChg chg="add mod">
          <ac:chgData name="Tom Irvine" userId="262373fcfcd015cf" providerId="LiveId" clId="{3C89AC9C-B2C6-431B-938B-B7A22FB5427C}" dt="2026-02-26T20:29:36.049" v="336" actId="1076"/>
          <ac:spMkLst>
            <pc:docMk/>
            <pc:sldMk cId="323455048" sldId="474"/>
            <ac:spMk id="2" creationId="{153523E1-01D7-C8A6-3CAD-0C3A6A745CCA}"/>
          </ac:spMkLst>
        </pc:spChg>
        <pc:spChg chg="add mod">
          <ac:chgData name="Tom Irvine" userId="262373fcfcd015cf" providerId="LiveId" clId="{3C89AC9C-B2C6-431B-938B-B7A22FB5427C}" dt="2026-02-26T20:42:50.234" v="428" actId="1076"/>
          <ac:spMkLst>
            <pc:docMk/>
            <pc:sldMk cId="323455048" sldId="474"/>
            <ac:spMk id="11" creationId="{589A1BAB-45FC-7477-977C-792D70D3E603}"/>
          </ac:spMkLst>
        </pc:spChg>
        <pc:picChg chg="add mod">
          <ac:chgData name="Tom Irvine" userId="262373fcfcd015cf" providerId="LiveId" clId="{3C89AC9C-B2C6-431B-938B-B7A22FB5427C}" dt="2026-02-26T20:42:08.550" v="422" actId="14100"/>
          <ac:picMkLst>
            <pc:docMk/>
            <pc:sldMk cId="323455048" sldId="474"/>
            <ac:picMk id="10" creationId="{302AAE33-7A50-A394-4118-C03C0439D90D}"/>
          </ac:picMkLst>
        </pc:picChg>
        <pc:cxnChg chg="add mod">
          <ac:chgData name="Tom Irvine" userId="262373fcfcd015cf" providerId="LiveId" clId="{3C89AC9C-B2C6-431B-938B-B7A22FB5427C}" dt="2026-02-26T20:25:47.532" v="128" actId="208"/>
          <ac:cxnSpMkLst>
            <pc:docMk/>
            <pc:sldMk cId="323455048" sldId="474"/>
            <ac:cxnSpMk id="6" creationId="{F1306CB2-29A3-7CFE-7D7B-B17B2FEA6809}"/>
          </ac:cxnSpMkLst>
        </pc:cxnChg>
      </pc:sldChg>
      <pc:sldChg chg="addSp delSp modSp add mod ord">
        <pc:chgData name="Tom Irvine" userId="262373fcfcd015cf" providerId="LiveId" clId="{3C89AC9C-B2C6-431B-938B-B7A22FB5427C}" dt="2026-02-28T16:12:54.659" v="4302" actId="14100"/>
        <pc:sldMkLst>
          <pc:docMk/>
          <pc:sldMk cId="1607305828" sldId="475"/>
        </pc:sldMkLst>
        <pc:spChg chg="add mod">
          <ac:chgData name="Tom Irvine" userId="262373fcfcd015cf" providerId="LiveId" clId="{3C89AC9C-B2C6-431B-938B-B7A22FB5427C}" dt="2026-02-28T16:12:54.659" v="4302" actId="14100"/>
          <ac:spMkLst>
            <pc:docMk/>
            <pc:sldMk cId="1607305828" sldId="475"/>
            <ac:spMk id="3" creationId="{A84B07B5-1F88-6D09-66D9-104B9E01079A}"/>
          </ac:spMkLst>
        </pc:spChg>
        <pc:spChg chg="mod">
          <ac:chgData name="Tom Irvine" userId="262373fcfcd015cf" providerId="LiveId" clId="{3C89AC9C-B2C6-431B-938B-B7A22FB5427C}" dt="2026-02-26T20:20:36.137" v="114" actId="20577"/>
          <ac:spMkLst>
            <pc:docMk/>
            <pc:sldMk cId="1607305828" sldId="475"/>
            <ac:spMk id="5" creationId="{D39087A2-22B3-94A4-AE24-F29483823BA7}"/>
          </ac:spMkLst>
        </pc:spChg>
        <pc:spChg chg="add mod">
          <ac:chgData name="Tom Irvine" userId="262373fcfcd015cf" providerId="LiveId" clId="{3C89AC9C-B2C6-431B-938B-B7A22FB5427C}" dt="2026-02-26T20:39:39.875" v="414" actId="255"/>
          <ac:spMkLst>
            <pc:docMk/>
            <pc:sldMk cId="1607305828" sldId="475"/>
            <ac:spMk id="10" creationId="{E60A78BE-9099-9599-B586-C855B1629C93}"/>
          </ac:spMkLst>
        </pc:spChg>
        <pc:picChg chg="add mod">
          <ac:chgData name="Tom Irvine" userId="262373fcfcd015cf" providerId="LiveId" clId="{3C89AC9C-B2C6-431B-938B-B7A22FB5427C}" dt="2026-02-26T20:38:32.570" v="405" actId="1076"/>
          <ac:picMkLst>
            <pc:docMk/>
            <pc:sldMk cId="1607305828" sldId="475"/>
            <ac:picMk id="7" creationId="{C2A2B138-3FDB-0958-416C-6799BA80ADF6}"/>
          </ac:picMkLst>
        </pc:picChg>
      </pc:sldChg>
      <pc:sldChg chg="addSp modSp add mod">
        <pc:chgData name="Tom Irvine" userId="262373fcfcd015cf" providerId="LiveId" clId="{3C89AC9C-B2C6-431B-938B-B7A22FB5427C}" dt="2026-02-26T20:51:57.490" v="502" actId="1076"/>
        <pc:sldMkLst>
          <pc:docMk/>
          <pc:sldMk cId="3399693241" sldId="476"/>
        </pc:sldMkLst>
        <pc:graphicFrameChg chg="add mod modGraphic">
          <ac:chgData name="Tom Irvine" userId="262373fcfcd015cf" providerId="LiveId" clId="{3C89AC9C-B2C6-431B-938B-B7A22FB5427C}" dt="2026-02-26T20:51:57.490" v="502" actId="1076"/>
          <ac:graphicFrameMkLst>
            <pc:docMk/>
            <pc:sldMk cId="3399693241" sldId="476"/>
            <ac:graphicFrameMk id="2" creationId="{968CDC69-1FE8-4965-3122-7A54F79AC0AC}"/>
          </ac:graphicFrameMkLst>
        </pc:graphicFrameChg>
      </pc:sldChg>
      <pc:sldChg chg="add del">
        <pc:chgData name="Tom Irvine" userId="262373fcfcd015cf" providerId="LiveId" clId="{3C89AC9C-B2C6-431B-938B-B7A22FB5427C}" dt="2026-02-27T00:22:12.909" v="666" actId="2696"/>
        <pc:sldMkLst>
          <pc:docMk/>
          <pc:sldMk cId="4242933106" sldId="477"/>
        </pc:sldMkLst>
      </pc:sldChg>
      <pc:sldChg chg="addSp modSp add mod ord">
        <pc:chgData name="Tom Irvine" userId="262373fcfcd015cf" providerId="LiveId" clId="{3C89AC9C-B2C6-431B-938B-B7A22FB5427C}" dt="2026-02-28T16:38:23.194" v="4328" actId="20578"/>
        <pc:sldMkLst>
          <pc:docMk/>
          <pc:sldMk cId="4290503396" sldId="478"/>
        </pc:sldMkLst>
        <pc:spChg chg="mod">
          <ac:chgData name="Tom Irvine" userId="262373fcfcd015cf" providerId="LiveId" clId="{3C89AC9C-B2C6-431B-938B-B7A22FB5427C}" dt="2026-02-27T00:22:06.035" v="665" actId="20577"/>
          <ac:spMkLst>
            <pc:docMk/>
            <pc:sldMk cId="4290503396" sldId="478"/>
            <ac:spMk id="5" creationId="{D4F184A2-802B-F892-0D6C-2EC8FFB5EA14}"/>
          </ac:spMkLst>
        </pc:spChg>
        <pc:picChg chg="add mod">
          <ac:chgData name="Tom Irvine" userId="262373fcfcd015cf" providerId="LiveId" clId="{3C89AC9C-B2C6-431B-938B-B7A22FB5427C}" dt="2026-02-27T00:23:53.569" v="671" actId="1076"/>
          <ac:picMkLst>
            <pc:docMk/>
            <pc:sldMk cId="4290503396" sldId="478"/>
            <ac:picMk id="3" creationId="{94DFB3CD-5F49-0015-B4EF-7CAEA710EFBE}"/>
          </ac:picMkLst>
        </pc:picChg>
      </pc:sldChg>
      <pc:sldChg chg="addSp modSp add mod ord">
        <pc:chgData name="Tom Irvine" userId="262373fcfcd015cf" providerId="LiveId" clId="{3C89AC9C-B2C6-431B-938B-B7A22FB5427C}" dt="2026-02-28T16:38:07.132" v="4324"/>
        <pc:sldMkLst>
          <pc:docMk/>
          <pc:sldMk cId="813213571" sldId="479"/>
        </pc:sldMkLst>
        <pc:spChg chg="add mod">
          <ac:chgData name="Tom Irvine" userId="262373fcfcd015cf" providerId="LiveId" clId="{3C89AC9C-B2C6-431B-938B-B7A22FB5427C}" dt="2026-02-27T00:25:49.354" v="688" actId="1076"/>
          <ac:spMkLst>
            <pc:docMk/>
            <pc:sldMk cId="813213571" sldId="479"/>
            <ac:spMk id="4" creationId="{3C85A5E5-905A-7720-508C-886FB85A48CB}"/>
          </ac:spMkLst>
        </pc:spChg>
        <pc:picChg chg="add mod">
          <ac:chgData name="Tom Irvine" userId="262373fcfcd015cf" providerId="LiveId" clId="{3C89AC9C-B2C6-431B-938B-B7A22FB5427C}" dt="2026-02-27T00:24:29.532" v="672" actId="1076"/>
          <ac:picMkLst>
            <pc:docMk/>
            <pc:sldMk cId="813213571" sldId="479"/>
            <ac:picMk id="3" creationId="{D3784EDF-6659-3F7E-D654-78E74F8A54D4}"/>
          </ac:picMkLst>
        </pc:picChg>
      </pc:sldChg>
      <pc:sldChg chg="addSp delSp modSp add mod">
        <pc:chgData name="Tom Irvine" userId="262373fcfcd015cf" providerId="LiveId" clId="{3C89AC9C-B2C6-431B-938B-B7A22FB5427C}" dt="2026-02-27T01:18:11.782" v="1190" actId="20577"/>
        <pc:sldMkLst>
          <pc:docMk/>
          <pc:sldMk cId="4233616413" sldId="480"/>
        </pc:sldMkLst>
        <pc:spChg chg="add mod">
          <ac:chgData name="Tom Irvine" userId="262373fcfcd015cf" providerId="LiveId" clId="{3C89AC9C-B2C6-431B-938B-B7A22FB5427C}" dt="2026-02-27T01:17:47.634" v="1142" actId="1076"/>
          <ac:spMkLst>
            <pc:docMk/>
            <pc:sldMk cId="4233616413" sldId="480"/>
            <ac:spMk id="2" creationId="{3D08EADB-D80C-059B-C38F-D5B92E2784A3}"/>
          </ac:spMkLst>
        </pc:spChg>
        <pc:spChg chg="add mod">
          <ac:chgData name="Tom Irvine" userId="262373fcfcd015cf" providerId="LiveId" clId="{3C89AC9C-B2C6-431B-938B-B7A22FB5427C}" dt="2026-02-27T01:18:11.782" v="1190" actId="20577"/>
          <ac:spMkLst>
            <pc:docMk/>
            <pc:sldMk cId="4233616413" sldId="480"/>
            <ac:spMk id="3" creationId="{15C8780F-A217-5BCC-0E85-433F043AA523}"/>
          </ac:spMkLst>
        </pc:spChg>
        <pc:spChg chg="del">
          <ac:chgData name="Tom Irvine" userId="262373fcfcd015cf" providerId="LiveId" clId="{3C89AC9C-B2C6-431B-938B-B7A22FB5427C}" dt="2026-02-27T01:17:12.454" v="1135" actId="21"/>
          <ac:spMkLst>
            <pc:docMk/>
            <pc:sldMk cId="4233616413" sldId="480"/>
            <ac:spMk id="5" creationId="{89F386BC-AC04-2C27-3C59-A680F0C17E10}"/>
          </ac:spMkLst>
        </pc:spChg>
        <pc:picChg chg="add mod">
          <ac:chgData name="Tom Irvine" userId="262373fcfcd015cf" providerId="LiveId" clId="{3C89AC9C-B2C6-431B-938B-B7A22FB5427C}" dt="2026-02-27T01:17:13.707" v="1136" actId="1076"/>
          <ac:picMkLst>
            <pc:docMk/>
            <pc:sldMk cId="4233616413" sldId="480"/>
            <ac:picMk id="3074" creationId="{C500D001-8562-36E0-7B6F-080EB3D95848}"/>
          </ac:picMkLst>
        </pc:picChg>
      </pc:sldChg>
      <pc:sldChg chg="addSp delSp modSp add mod ord">
        <pc:chgData name="Tom Irvine" userId="262373fcfcd015cf" providerId="LiveId" clId="{3C89AC9C-B2C6-431B-938B-B7A22FB5427C}" dt="2026-02-27T01:40:52.083" v="1275"/>
        <pc:sldMkLst>
          <pc:docMk/>
          <pc:sldMk cId="2442565707" sldId="481"/>
        </pc:sldMkLst>
        <pc:spChg chg="add mod">
          <ac:chgData name="Tom Irvine" userId="262373fcfcd015cf" providerId="LiveId" clId="{3C89AC9C-B2C6-431B-938B-B7A22FB5427C}" dt="2026-02-27T01:21:43.692" v="1235" actId="14100"/>
          <ac:spMkLst>
            <pc:docMk/>
            <pc:sldMk cId="2442565707" sldId="481"/>
            <ac:spMk id="3" creationId="{A2BA09BF-C501-7802-9AA4-0FC5D4A7BC53}"/>
          </ac:spMkLst>
        </pc:spChg>
        <pc:spChg chg="mod">
          <ac:chgData name="Tom Irvine" userId="262373fcfcd015cf" providerId="LiveId" clId="{3C89AC9C-B2C6-431B-938B-B7A22FB5427C}" dt="2026-02-27T01:40:41.033" v="1273" actId="20577"/>
          <ac:spMkLst>
            <pc:docMk/>
            <pc:sldMk cId="2442565707" sldId="481"/>
            <ac:spMk id="5" creationId="{3FFA018E-1E49-11C3-9424-B784F85815E2}"/>
          </ac:spMkLst>
        </pc:spChg>
        <pc:spChg chg="del">
          <ac:chgData name="Tom Irvine" userId="262373fcfcd015cf" providerId="LiveId" clId="{3C89AC9C-B2C6-431B-938B-B7A22FB5427C}" dt="2026-02-27T01:40:12.051" v="1238" actId="21"/>
          <ac:spMkLst>
            <pc:docMk/>
            <pc:sldMk cId="2442565707" sldId="481"/>
            <ac:spMk id="5122" creationId="{907A24A0-810F-49DC-D6FD-8E3F94F2F71F}"/>
          </ac:spMkLst>
        </pc:spChg>
        <pc:spChg chg="del">
          <ac:chgData name="Tom Irvine" userId="262373fcfcd015cf" providerId="LiveId" clId="{3C89AC9C-B2C6-431B-938B-B7A22FB5427C}" dt="2026-02-27T01:40:09.949" v="1237" actId="21"/>
          <ac:spMkLst>
            <pc:docMk/>
            <pc:sldMk cId="2442565707" sldId="481"/>
            <ac:spMk id="27654" creationId="{A26B7F6B-A935-D59E-D979-2B2CA8773362}"/>
          </ac:spMkLst>
        </pc:spChg>
        <pc:picChg chg="add mod">
          <ac:chgData name="Tom Irvine" userId="262373fcfcd015cf" providerId="LiveId" clId="{3C89AC9C-B2C6-431B-938B-B7A22FB5427C}" dt="2026-02-27T01:40:16.829" v="1240" actId="1076"/>
          <ac:picMkLst>
            <pc:docMk/>
            <pc:sldMk cId="2442565707" sldId="481"/>
            <ac:picMk id="6" creationId="{3E56FA86-A501-3E6B-A4A9-505660E1DA8F}"/>
          </ac:picMkLst>
        </pc:picChg>
      </pc:sldChg>
      <pc:sldChg chg="addSp modSp add mod">
        <pc:chgData name="Tom Irvine" userId="262373fcfcd015cf" providerId="LiveId" clId="{3C89AC9C-B2C6-431B-938B-B7A22FB5427C}" dt="2026-02-27T02:06:40.465" v="1475" actId="1076"/>
        <pc:sldMkLst>
          <pc:docMk/>
          <pc:sldMk cId="1364535462" sldId="482"/>
        </pc:sldMkLst>
        <pc:spChg chg="add mod">
          <ac:chgData name="Tom Irvine" userId="262373fcfcd015cf" providerId="LiveId" clId="{3C89AC9C-B2C6-431B-938B-B7A22FB5427C}" dt="2026-02-27T02:05:47.232" v="1474" actId="1076"/>
          <ac:spMkLst>
            <pc:docMk/>
            <pc:sldMk cId="1364535462" sldId="482"/>
            <ac:spMk id="3" creationId="{D16C6971-7501-AF13-50DB-193198B0770C}"/>
          </ac:spMkLst>
        </pc:spChg>
        <pc:spChg chg="mod">
          <ac:chgData name="Tom Irvine" userId="262373fcfcd015cf" providerId="LiveId" clId="{3C89AC9C-B2C6-431B-938B-B7A22FB5427C}" dt="2026-02-27T02:02:47.352" v="1460" actId="21"/>
          <ac:spMkLst>
            <pc:docMk/>
            <pc:sldMk cId="1364535462" sldId="482"/>
            <ac:spMk id="5" creationId="{F35A6E02-B718-C3EA-2315-DD90487946D8}"/>
          </ac:spMkLst>
        </pc:spChg>
        <pc:graphicFrameChg chg="add mod modGraphic">
          <ac:chgData name="Tom Irvine" userId="262373fcfcd015cf" providerId="LiveId" clId="{3C89AC9C-B2C6-431B-938B-B7A22FB5427C}" dt="2026-02-27T02:06:40.465" v="1475" actId="1076"/>
          <ac:graphicFrameMkLst>
            <pc:docMk/>
            <pc:sldMk cId="1364535462" sldId="482"/>
            <ac:graphicFrameMk id="2" creationId="{03C37354-D5C6-8D6F-57C6-6615F808DC6A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7T02:18:02.396" v="1744" actId="20577"/>
        <pc:sldMkLst>
          <pc:docMk/>
          <pc:sldMk cId="3030519668" sldId="483"/>
        </pc:sldMkLst>
        <pc:spChg chg="add del">
          <ac:chgData name="Tom Irvine" userId="262373fcfcd015cf" providerId="LiveId" clId="{3C89AC9C-B2C6-431B-938B-B7A22FB5427C}" dt="2026-02-27T02:06:46.807" v="1477" actId="21"/>
          <ac:spMkLst>
            <pc:docMk/>
            <pc:sldMk cId="3030519668" sldId="483"/>
            <ac:spMk id="3" creationId="{60C97D51-BBDA-2544-5817-37B9969BEBEF}"/>
          </ac:spMkLst>
        </pc:spChg>
        <pc:spChg chg="add mod">
          <ac:chgData name="Tom Irvine" userId="262373fcfcd015cf" providerId="LiveId" clId="{3C89AC9C-B2C6-431B-938B-B7A22FB5427C}" dt="2026-02-27T02:15:33.322" v="1727" actId="14100"/>
          <ac:spMkLst>
            <pc:docMk/>
            <pc:sldMk cId="3030519668" sldId="483"/>
            <ac:spMk id="4" creationId="{F856C897-79C4-293A-A290-D88CFD605F98}"/>
          </ac:spMkLst>
        </pc:spChg>
        <pc:spChg chg="mod">
          <ac:chgData name="Tom Irvine" userId="262373fcfcd015cf" providerId="LiveId" clId="{3C89AC9C-B2C6-431B-938B-B7A22FB5427C}" dt="2026-02-27T02:07:13.571" v="1546" actId="20577"/>
          <ac:spMkLst>
            <pc:docMk/>
            <pc:sldMk cId="3030519668" sldId="483"/>
            <ac:spMk id="5" creationId="{9CCF7894-D469-B6AF-3D7C-DCF860AA352C}"/>
          </ac:spMkLst>
        </pc:spChg>
        <pc:spChg chg="add del mod">
          <ac:chgData name="Tom Irvine" userId="262373fcfcd015cf" providerId="LiveId" clId="{3C89AC9C-B2C6-431B-938B-B7A22FB5427C}" dt="2026-02-27T02:10:30.813" v="1606" actId="21"/>
          <ac:spMkLst>
            <pc:docMk/>
            <pc:sldMk cId="3030519668" sldId="483"/>
            <ac:spMk id="7" creationId="{6964BFBE-9E6B-16CF-9210-D2A352C52CEE}"/>
          </ac:spMkLst>
        </pc:spChg>
        <pc:spChg chg="add mod">
          <ac:chgData name="Tom Irvine" userId="262373fcfcd015cf" providerId="LiveId" clId="{3C89AC9C-B2C6-431B-938B-B7A22FB5427C}" dt="2026-02-27T02:18:02.396" v="1744" actId="20577"/>
          <ac:spMkLst>
            <pc:docMk/>
            <pc:sldMk cId="3030519668" sldId="483"/>
            <ac:spMk id="10" creationId="{0DF83D63-D3F7-47AE-9552-EBDC90AE904E}"/>
          </ac:spMkLst>
        </pc:spChg>
        <pc:cxnChg chg="add mod">
          <ac:chgData name="Tom Irvine" userId="262373fcfcd015cf" providerId="LiveId" clId="{3C89AC9C-B2C6-431B-938B-B7A22FB5427C}" dt="2026-02-27T02:15:49.971" v="1730" actId="1582"/>
          <ac:cxnSpMkLst>
            <pc:docMk/>
            <pc:sldMk cId="3030519668" sldId="483"/>
            <ac:cxnSpMk id="9" creationId="{A1A9B83B-3056-4F80-D2F5-29C470644933}"/>
          </ac:cxnSpMkLst>
        </pc:cxnChg>
      </pc:sldChg>
      <pc:sldChg chg="addSp modSp add mod">
        <pc:chgData name="Tom Irvine" userId="262373fcfcd015cf" providerId="LiveId" clId="{3C89AC9C-B2C6-431B-938B-B7A22FB5427C}" dt="2026-02-27T01:06:14.338" v="1132" actId="1076"/>
        <pc:sldMkLst>
          <pc:docMk/>
          <pc:sldMk cId="2402103367" sldId="484"/>
        </pc:sldMkLst>
        <pc:spChg chg="mod">
          <ac:chgData name="Tom Irvine" userId="262373fcfcd015cf" providerId="LiveId" clId="{3C89AC9C-B2C6-431B-938B-B7A22FB5427C}" dt="2026-02-27T01:05:17.483" v="1123" actId="14100"/>
          <ac:spMkLst>
            <pc:docMk/>
            <pc:sldMk cId="2402103367" sldId="484"/>
            <ac:spMk id="2" creationId="{7EC4EF88-372A-BC59-5E65-461EDFF3553E}"/>
          </ac:spMkLst>
        </pc:spChg>
        <pc:spChg chg="add mod">
          <ac:chgData name="Tom Irvine" userId="262373fcfcd015cf" providerId="LiveId" clId="{3C89AC9C-B2C6-431B-938B-B7A22FB5427C}" dt="2026-02-27T01:06:14.338" v="1132" actId="1076"/>
          <ac:spMkLst>
            <pc:docMk/>
            <pc:sldMk cId="2402103367" sldId="484"/>
            <ac:spMk id="3" creationId="{5411B00C-4206-2A05-1D7E-F7052655D2B6}"/>
          </ac:spMkLst>
        </pc:spChg>
        <pc:picChg chg="add mod">
          <ac:chgData name="Tom Irvine" userId="262373fcfcd015cf" providerId="LiveId" clId="{3C89AC9C-B2C6-431B-938B-B7A22FB5427C}" dt="2026-02-27T01:05:34.105" v="1126" actId="1076"/>
          <ac:picMkLst>
            <pc:docMk/>
            <pc:sldMk cId="2402103367" sldId="484"/>
            <ac:picMk id="2050" creationId="{B7182C6D-A383-7837-E0A8-18DEA4CF859D}"/>
          </ac:picMkLst>
        </pc:picChg>
      </pc:sldChg>
      <pc:sldChg chg="addSp modSp add mod">
        <pc:chgData name="Tom Irvine" userId="262373fcfcd015cf" providerId="LiveId" clId="{3C89AC9C-B2C6-431B-938B-B7A22FB5427C}" dt="2026-02-27T01:55:51.509" v="1382" actId="1076"/>
        <pc:sldMkLst>
          <pc:docMk/>
          <pc:sldMk cId="1226686035" sldId="485"/>
        </pc:sldMkLst>
        <pc:spChg chg="mod">
          <ac:chgData name="Tom Irvine" userId="262373fcfcd015cf" providerId="LiveId" clId="{3C89AC9C-B2C6-431B-938B-B7A22FB5427C}" dt="2026-02-27T00:51:52.586" v="999" actId="1076"/>
          <ac:spMkLst>
            <pc:docMk/>
            <pc:sldMk cId="1226686035" sldId="485"/>
            <ac:spMk id="2" creationId="{CFA114E2-65D7-84C5-F417-9AC1096E14F8}"/>
          </ac:spMkLst>
        </pc:spChg>
        <pc:spChg chg="add mod">
          <ac:chgData name="Tom Irvine" userId="262373fcfcd015cf" providerId="LiveId" clId="{3C89AC9C-B2C6-431B-938B-B7A22FB5427C}" dt="2026-02-27T01:55:51.509" v="1382" actId="1076"/>
          <ac:spMkLst>
            <pc:docMk/>
            <pc:sldMk cId="1226686035" sldId="485"/>
            <ac:spMk id="3" creationId="{80E33487-06D8-5AB6-9BD8-AE052F69D92A}"/>
          </ac:spMkLst>
        </pc:spChg>
        <pc:picChg chg="add mod">
          <ac:chgData name="Tom Irvine" userId="262373fcfcd015cf" providerId="LiveId" clId="{3C89AC9C-B2C6-431B-938B-B7A22FB5427C}" dt="2026-02-27T01:52:47.806" v="1305" actId="1076"/>
          <ac:picMkLst>
            <pc:docMk/>
            <pc:sldMk cId="1226686035" sldId="485"/>
            <ac:picMk id="4098" creationId="{C38C1544-4D10-476B-0932-6808F3986C0D}"/>
          </ac:picMkLst>
        </pc:picChg>
      </pc:sldChg>
      <pc:sldChg chg="addSp modSp add mod">
        <pc:chgData name="Tom Irvine" userId="262373fcfcd015cf" providerId="LiveId" clId="{3C89AC9C-B2C6-431B-938B-B7A22FB5427C}" dt="2026-02-27T01:47:31.689" v="1302" actId="1076"/>
        <pc:sldMkLst>
          <pc:docMk/>
          <pc:sldMk cId="1781289024" sldId="486"/>
        </pc:sldMkLst>
        <pc:spChg chg="mod">
          <ac:chgData name="Tom Irvine" userId="262373fcfcd015cf" providerId="LiveId" clId="{3C89AC9C-B2C6-431B-938B-B7A22FB5427C}" dt="2026-02-27T01:19:53.633" v="1201" actId="15"/>
          <ac:spMkLst>
            <pc:docMk/>
            <pc:sldMk cId="1781289024" sldId="486"/>
            <ac:spMk id="2" creationId="{7FF031A4-6E76-07BE-35D7-1CDD36FC198E}"/>
          </ac:spMkLst>
        </pc:spChg>
        <pc:spChg chg="add mod">
          <ac:chgData name="Tom Irvine" userId="262373fcfcd015cf" providerId="LiveId" clId="{3C89AC9C-B2C6-431B-938B-B7A22FB5427C}" dt="2026-02-27T01:47:31.689" v="1302" actId="1076"/>
          <ac:spMkLst>
            <pc:docMk/>
            <pc:sldMk cId="1781289024" sldId="486"/>
            <ac:spMk id="6" creationId="{137A33C8-9E9D-092D-EA4C-A1B6DDFF814E}"/>
          </ac:spMkLst>
        </pc:spChg>
        <pc:picChg chg="add mod">
          <ac:chgData name="Tom Irvine" userId="262373fcfcd015cf" providerId="LiveId" clId="{3C89AC9C-B2C6-431B-938B-B7A22FB5427C}" dt="2026-02-27T01:44:44.906" v="1277" actId="1076"/>
          <ac:picMkLst>
            <pc:docMk/>
            <pc:sldMk cId="1781289024" sldId="486"/>
            <ac:picMk id="4" creationId="{C8E24A1B-2606-19F7-7030-F87F1D6A2FC3}"/>
          </ac:picMkLst>
        </pc:picChg>
      </pc:sldChg>
      <pc:sldChg chg="addSp delSp modSp add del mod">
        <pc:chgData name="Tom Irvine" userId="262373fcfcd015cf" providerId="LiveId" clId="{3C89AC9C-B2C6-431B-938B-B7A22FB5427C}" dt="2026-02-28T03:01:24.854" v="3435" actId="2696"/>
        <pc:sldMkLst>
          <pc:docMk/>
          <pc:sldMk cId="1391333910" sldId="487"/>
        </pc:sldMkLst>
        <pc:spChg chg="add">
          <ac:chgData name="Tom Irvine" userId="262373fcfcd015cf" providerId="LiveId" clId="{3C89AC9C-B2C6-431B-938B-B7A22FB5427C}" dt="2026-02-27T22:03:04.059" v="1843"/>
          <ac:spMkLst>
            <pc:docMk/>
            <pc:sldMk cId="1391333910" sldId="487"/>
            <ac:spMk id="2" creationId="{176F53EB-5CE2-38CC-7BC5-77FACD44F172}"/>
          </ac:spMkLst>
        </pc:spChg>
        <pc:spChg chg="mod">
          <ac:chgData name="Tom Irvine" userId="262373fcfcd015cf" providerId="LiveId" clId="{3C89AC9C-B2C6-431B-938B-B7A22FB5427C}" dt="2026-02-27T22:03:34.496" v="1847" actId="15"/>
          <ac:spMkLst>
            <pc:docMk/>
            <pc:sldMk cId="1391333910" sldId="487"/>
            <ac:spMk id="4" creationId="{92A6B225-A12C-1168-BD57-6DD672B940B8}"/>
          </ac:spMkLst>
        </pc:spChg>
        <pc:spChg chg="mod">
          <ac:chgData name="Tom Irvine" userId="262373fcfcd015cf" providerId="LiveId" clId="{3C89AC9C-B2C6-431B-938B-B7A22FB5427C}" dt="2026-02-27T22:02:28.739" v="1821" actId="20577"/>
          <ac:spMkLst>
            <pc:docMk/>
            <pc:sldMk cId="1391333910" sldId="487"/>
            <ac:spMk id="5" creationId="{8661AE72-01F9-5696-AC33-E620403A37F8}"/>
          </ac:spMkLst>
        </pc:spChg>
        <pc:spChg chg="del">
          <ac:chgData name="Tom Irvine" userId="262373fcfcd015cf" providerId="LiveId" clId="{3C89AC9C-B2C6-431B-938B-B7A22FB5427C}" dt="2026-02-27T22:00:47.560" v="1748" actId="21"/>
          <ac:spMkLst>
            <pc:docMk/>
            <pc:sldMk cId="1391333910" sldId="487"/>
            <ac:spMk id="10" creationId="{5725F5B5-B777-1AC9-1EB1-E50B9DA3CB91}"/>
          </ac:spMkLst>
        </pc:spChg>
        <pc:picChg chg="add mod">
          <ac:chgData name="Tom Irvine" userId="262373fcfcd015cf" providerId="LiveId" clId="{3C89AC9C-B2C6-431B-938B-B7A22FB5427C}" dt="2026-02-27T22:04:32.173" v="1849" actId="1076"/>
          <ac:picMkLst>
            <pc:docMk/>
            <pc:sldMk cId="1391333910" sldId="487"/>
            <ac:picMk id="6" creationId="{69C27D6C-16F7-BD10-2C26-D4EC56513749}"/>
          </ac:picMkLst>
        </pc:picChg>
        <pc:cxnChg chg="del">
          <ac:chgData name="Tom Irvine" userId="262373fcfcd015cf" providerId="LiveId" clId="{3C89AC9C-B2C6-431B-938B-B7A22FB5427C}" dt="2026-02-27T22:00:46.135" v="1747" actId="21"/>
          <ac:cxnSpMkLst>
            <pc:docMk/>
            <pc:sldMk cId="1391333910" sldId="487"/>
            <ac:cxnSpMk id="9" creationId="{BA6460FE-C36D-96DB-993E-788ACFD1D647}"/>
          </ac:cxnSpMkLst>
        </pc:cxnChg>
      </pc:sldChg>
      <pc:sldChg chg="addSp modSp add mod">
        <pc:chgData name="Tom Irvine" userId="262373fcfcd015cf" providerId="LiveId" clId="{3C89AC9C-B2C6-431B-938B-B7A22FB5427C}" dt="2026-02-27T22:21:41.167" v="2552" actId="1076"/>
        <pc:sldMkLst>
          <pc:docMk/>
          <pc:sldMk cId="935708998" sldId="488"/>
        </pc:sldMkLst>
        <pc:spChg chg="add">
          <ac:chgData name="Tom Irvine" userId="262373fcfcd015cf" providerId="LiveId" clId="{3C89AC9C-B2C6-431B-938B-B7A22FB5427C}" dt="2026-02-27T22:05:32.670" v="1883"/>
          <ac:spMkLst>
            <pc:docMk/>
            <pc:sldMk cId="935708998" sldId="488"/>
            <ac:spMk id="2" creationId="{DD4E279C-079E-847C-8A89-91AFBD9EA485}"/>
          </ac:spMkLst>
        </pc:spChg>
        <pc:spChg chg="mod">
          <ac:chgData name="Tom Irvine" userId="262373fcfcd015cf" providerId="LiveId" clId="{3C89AC9C-B2C6-431B-938B-B7A22FB5427C}" dt="2026-02-27T22:09:23.606" v="1972" actId="948"/>
          <ac:spMkLst>
            <pc:docMk/>
            <pc:sldMk cId="935708998" sldId="488"/>
            <ac:spMk id="4" creationId="{78F3DB85-43B1-8582-23F8-02DD3405F232}"/>
          </ac:spMkLst>
        </pc:spChg>
        <pc:spChg chg="mod">
          <ac:chgData name="Tom Irvine" userId="262373fcfcd015cf" providerId="LiveId" clId="{3C89AC9C-B2C6-431B-938B-B7A22FB5427C}" dt="2026-02-27T22:05:23.530" v="1881" actId="20577"/>
          <ac:spMkLst>
            <pc:docMk/>
            <pc:sldMk cId="935708998" sldId="488"/>
            <ac:spMk id="5" creationId="{D44FB723-8CE0-0C13-1333-02367A0FF3D1}"/>
          </ac:spMkLst>
        </pc:spChg>
        <pc:spChg chg="add mod">
          <ac:chgData name="Tom Irvine" userId="262373fcfcd015cf" providerId="LiveId" clId="{3C89AC9C-B2C6-431B-938B-B7A22FB5427C}" dt="2026-02-27T22:21:41.167" v="2552" actId="1076"/>
          <ac:spMkLst>
            <pc:docMk/>
            <pc:sldMk cId="935708998" sldId="488"/>
            <ac:spMk id="8" creationId="{11168880-6A26-19D6-2D84-DC53E6FFA194}"/>
          </ac:spMkLst>
        </pc:spChg>
        <pc:cxnChg chg="add mod">
          <ac:chgData name="Tom Irvine" userId="262373fcfcd015cf" providerId="LiveId" clId="{3C89AC9C-B2C6-431B-938B-B7A22FB5427C}" dt="2026-02-27T22:21:38.287" v="2551" actId="1076"/>
          <ac:cxnSpMkLst>
            <pc:docMk/>
            <pc:sldMk cId="935708998" sldId="488"/>
            <ac:cxnSpMk id="6" creationId="{58AEFCC7-6F5B-4C11-2FB0-4CE01589EA98}"/>
          </ac:cxnSpMkLst>
        </pc:cxnChg>
      </pc:sldChg>
      <pc:sldChg chg="addSp delSp modSp add mod ord">
        <pc:chgData name="Tom Irvine" userId="262373fcfcd015cf" providerId="LiveId" clId="{3C89AC9C-B2C6-431B-938B-B7A22FB5427C}" dt="2026-02-27T22:30:10.910" v="2699" actId="14100"/>
        <pc:sldMkLst>
          <pc:docMk/>
          <pc:sldMk cId="2353978780" sldId="489"/>
        </pc:sldMkLst>
        <pc:spChg chg="add">
          <ac:chgData name="Tom Irvine" userId="262373fcfcd015cf" providerId="LiveId" clId="{3C89AC9C-B2C6-431B-938B-B7A22FB5427C}" dt="2026-02-27T22:24:26.636" v="2617"/>
          <ac:spMkLst>
            <pc:docMk/>
            <pc:sldMk cId="2353978780" sldId="489"/>
            <ac:spMk id="3" creationId="{786E5115-4546-7751-7DC8-B51C280A3513}"/>
          </ac:spMkLst>
        </pc:spChg>
        <pc:spChg chg="del">
          <ac:chgData name="Tom Irvine" userId="262373fcfcd015cf" providerId="LiveId" clId="{3C89AC9C-B2C6-431B-938B-B7A22FB5427C}" dt="2026-02-27T22:22:54.701" v="2605" actId="21"/>
          <ac:spMkLst>
            <pc:docMk/>
            <pc:sldMk cId="2353978780" sldId="489"/>
            <ac:spMk id="4" creationId="{9199187E-D174-39A1-0B50-57580B292E1F}"/>
          </ac:spMkLst>
        </pc:spChg>
        <pc:spChg chg="mod">
          <ac:chgData name="Tom Irvine" userId="262373fcfcd015cf" providerId="LiveId" clId="{3C89AC9C-B2C6-431B-938B-B7A22FB5427C}" dt="2026-02-27T22:30:02.637" v="2696" actId="20577"/>
          <ac:spMkLst>
            <pc:docMk/>
            <pc:sldMk cId="2353978780" sldId="489"/>
            <ac:spMk id="5" creationId="{7712F475-0BE5-6A31-1850-01F28722CBD2}"/>
          </ac:spMkLst>
        </pc:spChg>
        <pc:spChg chg="add del">
          <ac:chgData name="Tom Irvine" userId="262373fcfcd015cf" providerId="LiveId" clId="{3C89AC9C-B2C6-431B-938B-B7A22FB5427C}" dt="2026-02-27T22:25:04.576" v="2619" actId="21"/>
          <ac:spMkLst>
            <pc:docMk/>
            <pc:sldMk cId="2353978780" sldId="489"/>
            <ac:spMk id="6" creationId="{DA560386-06D9-3FAF-F112-2BA2659B6ACB}"/>
          </ac:spMkLst>
        </pc:spChg>
        <pc:spChg chg="add mod">
          <ac:chgData name="Tom Irvine" userId="262373fcfcd015cf" providerId="LiveId" clId="{3C89AC9C-B2C6-431B-938B-B7A22FB5427C}" dt="2026-02-27T22:26:34.573" v="2662" actId="1076"/>
          <ac:spMkLst>
            <pc:docMk/>
            <pc:sldMk cId="2353978780" sldId="489"/>
            <ac:spMk id="9" creationId="{7F40F0B3-0164-5D44-A556-900D8A4B27E0}"/>
          </ac:spMkLst>
        </pc:spChg>
        <pc:spChg chg="add mod">
          <ac:chgData name="Tom Irvine" userId="262373fcfcd015cf" providerId="LiveId" clId="{3C89AC9C-B2C6-431B-938B-B7A22FB5427C}" dt="2026-02-27T22:30:10.910" v="2699" actId="14100"/>
          <ac:spMkLst>
            <pc:docMk/>
            <pc:sldMk cId="2353978780" sldId="489"/>
            <ac:spMk id="10" creationId="{D387D897-85BB-457B-2C92-22D09D01C73A}"/>
          </ac:spMkLst>
        </pc:spChg>
        <pc:spChg chg="add">
          <ac:chgData name="Tom Irvine" userId="262373fcfcd015cf" providerId="LiveId" clId="{3C89AC9C-B2C6-431B-938B-B7A22FB5427C}" dt="2026-02-27T22:29:13.028" v="2679"/>
          <ac:spMkLst>
            <pc:docMk/>
            <pc:sldMk cId="2353978780" sldId="489"/>
            <ac:spMk id="11" creationId="{B60BBFF4-AEEF-89E9-0850-AE4B06B78DA5}"/>
          </ac:spMkLst>
        </pc:spChg>
        <pc:graphicFrameChg chg="add del mod modGraphic">
          <ac:chgData name="Tom Irvine" userId="262373fcfcd015cf" providerId="LiveId" clId="{3C89AC9C-B2C6-431B-938B-B7A22FB5427C}" dt="2026-02-27T22:28:45.646" v="2671" actId="21"/>
          <ac:graphicFrameMkLst>
            <pc:docMk/>
            <pc:sldMk cId="2353978780" sldId="489"/>
            <ac:graphicFrameMk id="2" creationId="{9614D6F1-B1B0-E15B-4E48-2ED497463887}"/>
          </ac:graphicFrameMkLst>
        </pc:graphicFrameChg>
        <pc:picChg chg="add mod">
          <ac:chgData name="Tom Irvine" userId="262373fcfcd015cf" providerId="LiveId" clId="{3C89AC9C-B2C6-431B-938B-B7A22FB5427C}" dt="2026-02-27T22:26:38.133" v="2665" actId="1076"/>
          <ac:picMkLst>
            <pc:docMk/>
            <pc:sldMk cId="2353978780" sldId="489"/>
            <ac:picMk id="8" creationId="{770B434E-F240-CA21-8C8F-B444A19C9DB7}"/>
          </ac:picMkLst>
        </pc:picChg>
      </pc:sldChg>
      <pc:sldChg chg="addSp delSp modSp add mod">
        <pc:chgData name="Tom Irvine" userId="262373fcfcd015cf" providerId="LiveId" clId="{3C89AC9C-B2C6-431B-938B-B7A22FB5427C}" dt="2026-02-27T23:11:33.615" v="2983" actId="14100"/>
        <pc:sldMkLst>
          <pc:docMk/>
          <pc:sldMk cId="3019877401" sldId="490"/>
        </pc:sldMkLst>
        <pc:spChg chg="mod">
          <ac:chgData name="Tom Irvine" userId="262373fcfcd015cf" providerId="LiveId" clId="{3C89AC9C-B2C6-431B-938B-B7A22FB5427C}" dt="2026-02-27T23:04:15.479" v="2949" actId="14100"/>
          <ac:spMkLst>
            <pc:docMk/>
            <pc:sldMk cId="3019877401" sldId="490"/>
            <ac:spMk id="4" creationId="{4358DE39-0EE0-B114-6DE8-CE66967C16C5}"/>
          </ac:spMkLst>
        </pc:spChg>
        <pc:spChg chg="mod">
          <ac:chgData name="Tom Irvine" userId="262373fcfcd015cf" providerId="LiveId" clId="{3C89AC9C-B2C6-431B-938B-B7A22FB5427C}" dt="2026-02-27T22:51:56.046" v="2812" actId="20577"/>
          <ac:spMkLst>
            <pc:docMk/>
            <pc:sldMk cId="3019877401" sldId="490"/>
            <ac:spMk id="5" creationId="{EC069D3F-1988-5153-FEDA-583ABE6A3F39}"/>
          </ac:spMkLst>
        </pc:spChg>
        <pc:spChg chg="add">
          <ac:chgData name="Tom Irvine" userId="262373fcfcd015cf" providerId="LiveId" clId="{3C89AC9C-B2C6-431B-938B-B7A22FB5427C}" dt="2026-02-27T22:52:09.432" v="2814"/>
          <ac:spMkLst>
            <pc:docMk/>
            <pc:sldMk cId="3019877401" sldId="490"/>
            <ac:spMk id="6" creationId="{A5ECB7ED-2EB2-754D-37FF-564EB696D87F}"/>
          </ac:spMkLst>
        </pc:spChg>
        <pc:spChg chg="add">
          <ac:chgData name="Tom Irvine" userId="262373fcfcd015cf" providerId="LiveId" clId="{3C89AC9C-B2C6-431B-938B-B7A22FB5427C}" dt="2026-02-27T22:52:44.272" v="2825"/>
          <ac:spMkLst>
            <pc:docMk/>
            <pc:sldMk cId="3019877401" sldId="490"/>
            <ac:spMk id="7" creationId="{C544AF5A-DD71-4D9D-CE19-6D95C7FEBF67}"/>
          </ac:spMkLst>
        </pc:spChg>
        <pc:spChg chg="add del mod">
          <ac:chgData name="Tom Irvine" userId="262373fcfcd015cf" providerId="LiveId" clId="{3C89AC9C-B2C6-431B-938B-B7A22FB5427C}" dt="2026-02-27T23:02:53.671" v="2936" actId="21"/>
          <ac:spMkLst>
            <pc:docMk/>
            <pc:sldMk cId="3019877401" sldId="490"/>
            <ac:spMk id="10" creationId="{8196BA7E-4927-6314-A1E9-A2737D798B0E}"/>
          </ac:spMkLst>
        </pc:spChg>
        <pc:spChg chg="add mod">
          <ac:chgData name="Tom Irvine" userId="262373fcfcd015cf" providerId="LiveId" clId="{3C89AC9C-B2C6-431B-938B-B7A22FB5427C}" dt="2026-02-27T23:11:33.615" v="2983" actId="14100"/>
          <ac:spMkLst>
            <pc:docMk/>
            <pc:sldMk cId="3019877401" sldId="490"/>
            <ac:spMk id="11" creationId="{A839329A-1E7A-B956-1BAF-89619C558E23}"/>
          </ac:spMkLst>
        </pc:spChg>
        <pc:spChg chg="add mod">
          <ac:chgData name="Tom Irvine" userId="262373fcfcd015cf" providerId="LiveId" clId="{3C89AC9C-B2C6-431B-938B-B7A22FB5427C}" dt="2026-02-27T23:11:13.306" v="2978" actId="255"/>
          <ac:spMkLst>
            <pc:docMk/>
            <pc:sldMk cId="3019877401" sldId="490"/>
            <ac:spMk id="12" creationId="{FB4CA47F-A668-8375-56AF-0F2B79F03954}"/>
          </ac:spMkLst>
        </pc:spChg>
        <pc:picChg chg="add del mod">
          <ac:chgData name="Tom Irvine" userId="262373fcfcd015cf" providerId="LiveId" clId="{3C89AC9C-B2C6-431B-938B-B7A22FB5427C}" dt="2026-02-27T22:51:40.924" v="2805" actId="21"/>
          <ac:picMkLst>
            <pc:docMk/>
            <pc:sldMk cId="3019877401" sldId="490"/>
            <ac:picMk id="3" creationId="{D00B096A-F6AD-001C-4025-B78EAE3C4DC8}"/>
          </ac:picMkLst>
        </pc:picChg>
        <pc:picChg chg="add del mod">
          <ac:chgData name="Tom Irvine" userId="262373fcfcd015cf" providerId="LiveId" clId="{3C89AC9C-B2C6-431B-938B-B7A22FB5427C}" dt="2026-02-27T23:02:51.751" v="2935" actId="21"/>
          <ac:picMkLst>
            <pc:docMk/>
            <pc:sldMk cId="3019877401" sldId="490"/>
            <ac:picMk id="9" creationId="{D2F22F1D-D2A5-6969-E30B-B83089EAED37}"/>
          </ac:picMkLst>
        </pc:picChg>
        <pc:picChg chg="add mod">
          <ac:chgData name="Tom Irvine" userId="262373fcfcd015cf" providerId="LiveId" clId="{3C89AC9C-B2C6-431B-938B-B7A22FB5427C}" dt="2026-02-27T23:09:06.816" v="2951" actId="1076"/>
          <ac:picMkLst>
            <pc:docMk/>
            <pc:sldMk cId="3019877401" sldId="490"/>
            <ac:picMk id="6148" creationId="{9D497881-1DF4-5AC6-8DD4-D251E1D25364}"/>
          </ac:picMkLst>
        </pc:picChg>
      </pc:sldChg>
      <pc:sldChg chg="addSp modSp add mod">
        <pc:chgData name="Tom Irvine" userId="262373fcfcd015cf" providerId="LiveId" clId="{3C89AC9C-B2C6-431B-938B-B7A22FB5427C}" dt="2026-02-28T17:45:24.486" v="4481" actId="1076"/>
        <pc:sldMkLst>
          <pc:docMk/>
          <pc:sldMk cId="3791642665" sldId="491"/>
        </pc:sldMkLst>
        <pc:spChg chg="mod">
          <ac:chgData name="Tom Irvine" userId="262373fcfcd015cf" providerId="LiveId" clId="{3C89AC9C-B2C6-431B-938B-B7A22FB5427C}" dt="2026-02-28T17:36:04.938" v="4463" actId="14100"/>
          <ac:spMkLst>
            <pc:docMk/>
            <pc:sldMk cId="3791642665" sldId="491"/>
            <ac:spMk id="4" creationId="{EBB95696-6BAF-F2FE-921D-08689AB5BB33}"/>
          </ac:spMkLst>
        </pc:spChg>
        <pc:spChg chg="mod">
          <ac:chgData name="Tom Irvine" userId="262373fcfcd015cf" providerId="LiveId" clId="{3C89AC9C-B2C6-431B-938B-B7A22FB5427C}" dt="2026-02-28T17:29:56.426" v="4407" actId="20577"/>
          <ac:spMkLst>
            <pc:docMk/>
            <pc:sldMk cId="3791642665" sldId="491"/>
            <ac:spMk id="5" creationId="{D4DADDF7-494A-AAE6-5E1D-71C9896AC83C}"/>
          </ac:spMkLst>
        </pc:spChg>
        <pc:spChg chg="add mod">
          <ac:chgData name="Tom Irvine" userId="262373fcfcd015cf" providerId="LiveId" clId="{3C89AC9C-B2C6-431B-938B-B7A22FB5427C}" dt="2026-02-28T17:45:24.486" v="4481" actId="1076"/>
          <ac:spMkLst>
            <pc:docMk/>
            <pc:sldMk cId="3791642665" sldId="491"/>
            <ac:spMk id="7" creationId="{7C50D61B-8D49-5B3C-8DA9-03B0F14DAB6A}"/>
          </ac:spMkLst>
        </pc:spChg>
        <pc:graphicFrameChg chg="add mod modGraphic">
          <ac:chgData name="Tom Irvine" userId="262373fcfcd015cf" providerId="LiveId" clId="{3C89AC9C-B2C6-431B-938B-B7A22FB5427C}" dt="2026-02-28T17:36:16.979" v="4468" actId="14734"/>
          <ac:graphicFrameMkLst>
            <pc:docMk/>
            <pc:sldMk cId="3791642665" sldId="491"/>
            <ac:graphicFrameMk id="2" creationId="{CEA9B0FA-B168-96D6-6C85-E28D16124796}"/>
          </ac:graphicFrameMkLst>
        </pc:graphicFrameChg>
        <pc:cxnChg chg="add mod">
          <ac:chgData name="Tom Irvine" userId="262373fcfcd015cf" providerId="LiveId" clId="{3C89AC9C-B2C6-431B-938B-B7A22FB5427C}" dt="2026-02-28T17:37:18.640" v="4473" actId="1582"/>
          <ac:cxnSpMkLst>
            <pc:docMk/>
            <pc:sldMk cId="3791642665" sldId="491"/>
            <ac:cxnSpMk id="6" creationId="{71378CEE-3B18-E4F7-D6D2-3466A2D95261}"/>
          </ac:cxnSpMkLst>
        </pc:cxnChg>
      </pc:sldChg>
      <pc:sldChg chg="addSp delSp modSp add mod">
        <pc:chgData name="Tom Irvine" userId="262373fcfcd015cf" providerId="LiveId" clId="{3C89AC9C-B2C6-431B-938B-B7A22FB5427C}" dt="2026-02-28T17:53:37.068" v="4580" actId="20577"/>
        <pc:sldMkLst>
          <pc:docMk/>
          <pc:sldMk cId="860491669" sldId="492"/>
        </pc:sldMkLst>
        <pc:spChg chg="add mod">
          <ac:chgData name="Tom Irvine" userId="262373fcfcd015cf" providerId="LiveId" clId="{3C89AC9C-B2C6-431B-938B-B7A22FB5427C}" dt="2026-02-28T17:46:37.703" v="4491" actId="255"/>
          <ac:spMkLst>
            <pc:docMk/>
            <pc:sldMk cId="860491669" sldId="492"/>
            <ac:spMk id="2" creationId="{78C476F4-206D-052C-9212-B42BD2B24463}"/>
          </ac:spMkLst>
        </pc:spChg>
        <pc:spChg chg="add mod">
          <ac:chgData name="Tom Irvine" userId="262373fcfcd015cf" providerId="LiveId" clId="{3C89AC9C-B2C6-431B-938B-B7A22FB5427C}" dt="2026-02-28T17:50:55.519" v="4529" actId="14100"/>
          <ac:spMkLst>
            <pc:docMk/>
            <pc:sldMk cId="860491669" sldId="492"/>
            <ac:spMk id="3" creationId="{AF80ACC0-B5D7-EDEE-1C6B-28E13C13C2AA}"/>
          </ac:spMkLst>
        </pc:spChg>
        <pc:spChg chg="del">
          <ac:chgData name="Tom Irvine" userId="262373fcfcd015cf" providerId="LiveId" clId="{3C89AC9C-B2C6-431B-938B-B7A22FB5427C}" dt="2026-02-28T17:45:40.331" v="4485" actId="21"/>
          <ac:spMkLst>
            <pc:docMk/>
            <pc:sldMk cId="860491669" sldId="492"/>
            <ac:spMk id="4" creationId="{99161AC8-3385-4DC3-D843-8F347655D34A}"/>
          </ac:spMkLst>
        </pc:spChg>
        <pc:spChg chg="mod">
          <ac:chgData name="Tom Irvine" userId="262373fcfcd015cf" providerId="LiveId" clId="{3C89AC9C-B2C6-431B-938B-B7A22FB5427C}" dt="2026-02-28T17:53:37.068" v="4580" actId="20577"/>
          <ac:spMkLst>
            <pc:docMk/>
            <pc:sldMk cId="860491669" sldId="492"/>
            <ac:spMk id="5" creationId="{9EF6B385-D847-1139-C78D-765227BF685A}"/>
          </ac:spMkLst>
        </pc:spChg>
        <pc:spChg chg="add">
          <ac:chgData name="Tom Irvine" userId="262373fcfcd015cf" providerId="LiveId" clId="{3C89AC9C-B2C6-431B-938B-B7A22FB5427C}" dt="2026-02-28T17:50:14.876" v="4522"/>
          <ac:spMkLst>
            <pc:docMk/>
            <pc:sldMk cId="860491669" sldId="492"/>
            <ac:spMk id="6" creationId="{6B6D2F70-304F-4936-FA2D-5760A3B05E31}"/>
          </ac:spMkLst>
        </pc:spChg>
        <pc:picChg chg="add mod">
          <ac:chgData name="Tom Irvine" userId="262373fcfcd015cf" providerId="LiveId" clId="{3C89AC9C-B2C6-431B-938B-B7A22FB5427C}" dt="2026-02-28T17:46:46.533" v="4494" actId="1076"/>
          <ac:picMkLst>
            <pc:docMk/>
            <pc:sldMk cId="860491669" sldId="492"/>
            <ac:picMk id="2050" creationId="{EC9F729A-BB9B-513B-599E-40C615B7E3F2}"/>
          </ac:picMkLst>
        </pc:picChg>
      </pc:sldChg>
      <pc:sldChg chg="add del">
        <pc:chgData name="Tom Irvine" userId="262373fcfcd015cf" providerId="LiveId" clId="{3C89AC9C-B2C6-431B-938B-B7A22FB5427C}" dt="2026-02-28T19:02:04.373" v="5309" actId="2696"/>
        <pc:sldMkLst>
          <pc:docMk/>
          <pc:sldMk cId="941750130" sldId="493"/>
        </pc:sldMkLst>
      </pc:sldChg>
      <pc:sldChg chg="add del">
        <pc:chgData name="Tom Irvine" userId="262373fcfcd015cf" providerId="LiveId" clId="{3C89AC9C-B2C6-431B-938B-B7A22FB5427C}" dt="2026-02-28T19:02:07.109" v="5310" actId="2696"/>
        <pc:sldMkLst>
          <pc:docMk/>
          <pc:sldMk cId="2478123012" sldId="494"/>
        </pc:sldMkLst>
      </pc:sldChg>
      <pc:sldChg chg="addSp delSp modSp add mod ord">
        <pc:chgData name="Tom Irvine" userId="262373fcfcd015cf" providerId="LiveId" clId="{3C89AC9C-B2C6-431B-938B-B7A22FB5427C}" dt="2026-02-28T03:00:38.126" v="3401"/>
        <pc:sldMkLst>
          <pc:docMk/>
          <pc:sldMk cId="3871679962" sldId="495"/>
        </pc:sldMkLst>
        <pc:spChg chg="del">
          <ac:chgData name="Tom Irvine" userId="262373fcfcd015cf" providerId="LiveId" clId="{3C89AC9C-B2C6-431B-938B-B7A22FB5427C}" dt="2026-02-27T22:28:55.049" v="2675" actId="21"/>
          <ac:spMkLst>
            <pc:docMk/>
            <pc:sldMk cId="3871679962" sldId="495"/>
            <ac:spMk id="9" creationId="{100AC13E-F05F-DEED-EF35-38E2A1A9FE3B}"/>
          </ac:spMkLst>
        </pc:spChg>
        <pc:graphicFrameChg chg="mod modGraphic">
          <ac:chgData name="Tom Irvine" userId="262373fcfcd015cf" providerId="LiveId" clId="{3C89AC9C-B2C6-431B-938B-B7A22FB5427C}" dt="2026-02-27T22:30:40.855" v="2708" actId="20577"/>
          <ac:graphicFrameMkLst>
            <pc:docMk/>
            <pc:sldMk cId="3871679962" sldId="495"/>
            <ac:graphicFrameMk id="2" creationId="{FF052F57-6549-9DBD-FA13-7D0991B7DE49}"/>
          </ac:graphicFrameMkLst>
        </pc:graphicFrameChg>
        <pc:picChg chg="add mod">
          <ac:chgData name="Tom Irvine" userId="262373fcfcd015cf" providerId="LiveId" clId="{3C89AC9C-B2C6-431B-938B-B7A22FB5427C}" dt="2026-02-28T03:00:38.126" v="3401"/>
          <ac:picMkLst>
            <pc:docMk/>
            <pc:sldMk cId="3871679962" sldId="495"/>
            <ac:picMk id="3" creationId="{D40F0498-AC1F-B6E7-4451-D34AB953BF14}"/>
          </ac:picMkLst>
        </pc:picChg>
        <pc:picChg chg="del">
          <ac:chgData name="Tom Irvine" userId="262373fcfcd015cf" providerId="LiveId" clId="{3C89AC9C-B2C6-431B-938B-B7A22FB5427C}" dt="2026-02-27T22:28:52.284" v="2674" actId="21"/>
          <ac:picMkLst>
            <pc:docMk/>
            <pc:sldMk cId="3871679962" sldId="495"/>
            <ac:picMk id="8" creationId="{ED23949B-2CAE-1C24-9A6D-F27F8B5BD290}"/>
          </ac:picMkLst>
        </pc:picChg>
      </pc:sldChg>
      <pc:sldChg chg="addSp delSp modSp add mod">
        <pc:chgData name="Tom Irvine" userId="262373fcfcd015cf" providerId="LiveId" clId="{3C89AC9C-B2C6-431B-938B-B7A22FB5427C}" dt="2026-02-27T22:46:55.991" v="2747" actId="12"/>
        <pc:sldMkLst>
          <pc:docMk/>
          <pc:sldMk cId="2257587534" sldId="496"/>
        </pc:sldMkLst>
        <pc:spChg chg="del">
          <ac:chgData name="Tom Irvine" userId="262373fcfcd015cf" providerId="LiveId" clId="{3C89AC9C-B2C6-431B-938B-B7A22FB5427C}" dt="2026-02-27T22:43:05.253" v="2711" actId="21"/>
          <ac:spMkLst>
            <pc:docMk/>
            <pc:sldMk cId="2257587534" sldId="496"/>
            <ac:spMk id="3" creationId="{706C46FC-F647-1913-C93C-3C44BA4FA8A5}"/>
          </ac:spMkLst>
        </pc:spChg>
        <pc:spChg chg="mod">
          <ac:chgData name="Tom Irvine" userId="262373fcfcd015cf" providerId="LiveId" clId="{3C89AC9C-B2C6-431B-938B-B7A22FB5427C}" dt="2026-02-27T22:45:51.760" v="2739" actId="20577"/>
          <ac:spMkLst>
            <pc:docMk/>
            <pc:sldMk cId="2257587534" sldId="496"/>
            <ac:spMk id="5" creationId="{7D48127E-BD00-19A5-48C4-5796775169FB}"/>
          </ac:spMkLst>
        </pc:spChg>
        <pc:spChg chg="add mod">
          <ac:chgData name="Tom Irvine" userId="262373fcfcd015cf" providerId="LiveId" clId="{3C89AC9C-B2C6-431B-938B-B7A22FB5427C}" dt="2026-02-27T22:46:55.991" v="2747" actId="12"/>
          <ac:spMkLst>
            <pc:docMk/>
            <pc:sldMk cId="2257587534" sldId="496"/>
            <ac:spMk id="9" creationId="{5FF21EBB-7EB1-078E-B06C-807753ADBFB5}"/>
          </ac:spMkLst>
        </pc:spChg>
        <pc:graphicFrameChg chg="del">
          <ac:chgData name="Tom Irvine" userId="262373fcfcd015cf" providerId="LiveId" clId="{3C89AC9C-B2C6-431B-938B-B7A22FB5427C}" dt="2026-02-27T22:43:01.362" v="2710" actId="21"/>
          <ac:graphicFrameMkLst>
            <pc:docMk/>
            <pc:sldMk cId="2257587534" sldId="496"/>
            <ac:graphicFrameMk id="2" creationId="{7CC903A0-08DF-9005-5568-B7ADE27F8AA4}"/>
          </ac:graphicFrameMkLst>
        </pc:graphicFrameChg>
        <pc:graphicFrameChg chg="add del mod modGraphic">
          <ac:chgData name="Tom Irvine" userId="262373fcfcd015cf" providerId="LiveId" clId="{3C89AC9C-B2C6-431B-938B-B7A22FB5427C}" dt="2026-02-27T22:43:43.595" v="2719" actId="21"/>
          <ac:graphicFrameMkLst>
            <pc:docMk/>
            <pc:sldMk cId="2257587534" sldId="496"/>
            <ac:graphicFrameMk id="4" creationId="{98D6E10E-1582-AF17-0017-19901BE2F4F2}"/>
          </ac:graphicFrameMkLst>
        </pc:graphicFrameChg>
        <pc:graphicFrameChg chg="add mod modGraphic">
          <ac:chgData name="Tom Irvine" userId="262373fcfcd015cf" providerId="LiveId" clId="{3C89AC9C-B2C6-431B-938B-B7A22FB5427C}" dt="2026-02-27T22:45:07.649" v="2722" actId="14100"/>
          <ac:graphicFrameMkLst>
            <pc:docMk/>
            <pc:sldMk cId="2257587534" sldId="496"/>
            <ac:graphicFrameMk id="6" creationId="{FD59FF49-D307-8DA6-BC80-2FC673D22BF0}"/>
          </ac:graphicFrameMkLst>
        </pc:graphicFrameChg>
        <pc:graphicFrameChg chg="add mod modGraphic">
          <ac:chgData name="Tom Irvine" userId="262373fcfcd015cf" providerId="LiveId" clId="{3C89AC9C-B2C6-431B-938B-B7A22FB5427C}" dt="2026-02-27T22:46:03.808" v="2741" actId="1076"/>
          <ac:graphicFrameMkLst>
            <pc:docMk/>
            <pc:sldMk cId="2257587534" sldId="496"/>
            <ac:graphicFrameMk id="7" creationId="{A1B17472-35AB-74DF-5E92-CA355D8FC485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7T23:03:57.822" v="2948" actId="255"/>
        <pc:sldMkLst>
          <pc:docMk/>
          <pc:sldMk cId="1869382123" sldId="497"/>
        </pc:sldMkLst>
        <pc:spChg chg="add mod">
          <ac:chgData name="Tom Irvine" userId="262373fcfcd015cf" providerId="LiveId" clId="{3C89AC9C-B2C6-431B-938B-B7A22FB5427C}" dt="2026-02-27T23:03:50.430" v="2947" actId="113"/>
          <ac:spMkLst>
            <pc:docMk/>
            <pc:sldMk cId="1869382123" sldId="497"/>
            <ac:spMk id="2" creationId="{03F05702-5B3D-026C-CC56-C21FE5643A10}"/>
          </ac:spMkLst>
        </pc:spChg>
        <pc:spChg chg="del">
          <ac:chgData name="Tom Irvine" userId="262373fcfcd015cf" providerId="LiveId" clId="{3C89AC9C-B2C6-431B-938B-B7A22FB5427C}" dt="2026-02-27T23:02:18.777" v="2926" actId="21"/>
          <ac:spMkLst>
            <pc:docMk/>
            <pc:sldMk cId="1869382123" sldId="497"/>
            <ac:spMk id="4" creationId="{697D96E2-C517-FCF1-1F2C-07DB926153E9}"/>
          </ac:spMkLst>
        </pc:spChg>
        <pc:spChg chg="mod">
          <ac:chgData name="Tom Irvine" userId="262373fcfcd015cf" providerId="LiveId" clId="{3C89AC9C-B2C6-431B-938B-B7A22FB5427C}" dt="2026-02-27T23:03:57.822" v="2948" actId="255"/>
          <ac:spMkLst>
            <pc:docMk/>
            <pc:sldMk cId="1869382123" sldId="497"/>
            <ac:spMk id="10" creationId="{939C440B-E893-C107-4005-76C4FD8FEDE1}"/>
          </ac:spMkLst>
        </pc:spChg>
        <pc:picChg chg="mod">
          <ac:chgData name="Tom Irvine" userId="262373fcfcd015cf" providerId="LiveId" clId="{3C89AC9C-B2C6-431B-938B-B7A22FB5427C}" dt="2026-02-27T23:02:28.604" v="2930" actId="1076"/>
          <ac:picMkLst>
            <pc:docMk/>
            <pc:sldMk cId="1869382123" sldId="497"/>
            <ac:picMk id="9" creationId="{5A18CA3F-CB4D-2E14-84EE-CDA9BEB6FF9E}"/>
          </ac:picMkLst>
        </pc:picChg>
      </pc:sldChg>
      <pc:sldChg chg="addSp delSp modSp add mod ord">
        <pc:chgData name="Tom Irvine" userId="262373fcfcd015cf" providerId="LiveId" clId="{3C89AC9C-B2C6-431B-938B-B7A22FB5427C}" dt="2026-02-28T02:54:34.695" v="3387" actId="14734"/>
        <pc:sldMkLst>
          <pc:docMk/>
          <pc:sldMk cId="1862209629" sldId="498"/>
        </pc:sldMkLst>
        <pc:spChg chg="del">
          <ac:chgData name="Tom Irvine" userId="262373fcfcd015cf" providerId="LiveId" clId="{3C89AC9C-B2C6-431B-938B-B7A22FB5427C}" dt="2026-02-28T02:44:04.361" v="3001" actId="21"/>
          <ac:spMkLst>
            <pc:docMk/>
            <pc:sldMk cId="1862209629" sldId="498"/>
            <ac:spMk id="2" creationId="{3CF51113-D8FA-3195-0CD5-92ADE9145751}"/>
          </ac:spMkLst>
        </pc:spChg>
        <pc:spChg chg="mod">
          <ac:chgData name="Tom Irvine" userId="262373fcfcd015cf" providerId="LiveId" clId="{3C89AC9C-B2C6-431B-938B-B7A22FB5427C}" dt="2026-02-28T02:44:41.572" v="3041" actId="20577"/>
          <ac:spMkLst>
            <pc:docMk/>
            <pc:sldMk cId="1862209629" sldId="498"/>
            <ac:spMk id="5" creationId="{2862285A-4297-B7D6-8A23-DDD143B97F43}"/>
          </ac:spMkLst>
        </pc:spChg>
        <pc:spChg chg="del">
          <ac:chgData name="Tom Irvine" userId="262373fcfcd015cf" providerId="LiveId" clId="{3C89AC9C-B2C6-431B-938B-B7A22FB5427C}" dt="2026-02-28T02:44:13.456" v="3004" actId="21"/>
          <ac:spMkLst>
            <pc:docMk/>
            <pc:sldMk cId="1862209629" sldId="498"/>
            <ac:spMk id="8" creationId="{D8F5EA6E-10C1-ACEB-51F9-1D5A1739BC84}"/>
          </ac:spMkLst>
        </pc:spChg>
        <pc:spChg chg="del">
          <ac:chgData name="Tom Irvine" userId="262373fcfcd015cf" providerId="LiveId" clId="{3C89AC9C-B2C6-431B-938B-B7A22FB5427C}" dt="2026-02-28T02:44:05.846" v="3002" actId="21"/>
          <ac:spMkLst>
            <pc:docMk/>
            <pc:sldMk cId="1862209629" sldId="498"/>
            <ac:spMk id="9" creationId="{525E106E-E40D-952C-08B0-AC01B0BA3564}"/>
          </ac:spMkLst>
        </pc:spChg>
        <pc:spChg chg="add mod">
          <ac:chgData name="Tom Irvine" userId="262373fcfcd015cf" providerId="LiveId" clId="{3C89AC9C-B2C6-431B-938B-B7A22FB5427C}" dt="2026-02-28T02:54:22.361" v="3386" actId="14100"/>
          <ac:spMkLst>
            <pc:docMk/>
            <pc:sldMk cId="1862209629" sldId="498"/>
            <ac:spMk id="11" creationId="{F6AA3837-D91A-EE67-45D4-83D08574B003}"/>
          </ac:spMkLst>
        </pc:spChg>
        <pc:spChg chg="add">
          <ac:chgData name="Tom Irvine" userId="262373fcfcd015cf" providerId="LiveId" clId="{3C89AC9C-B2C6-431B-938B-B7A22FB5427C}" dt="2026-02-28T02:53:12.759" v="3349"/>
          <ac:spMkLst>
            <pc:docMk/>
            <pc:sldMk cId="1862209629" sldId="498"/>
            <ac:spMk id="12" creationId="{DB89CE84-44C7-9B04-2BBC-DB5C44746CF4}"/>
          </ac:spMkLst>
        </pc:spChg>
        <pc:graphicFrameChg chg="add mod">
          <ac:chgData name="Tom Irvine" userId="262373fcfcd015cf" providerId="LiveId" clId="{3C89AC9C-B2C6-431B-938B-B7A22FB5427C}" dt="2026-02-28T02:44:52.550" v="3042"/>
          <ac:graphicFrameMkLst>
            <pc:docMk/>
            <pc:sldMk cId="1862209629" sldId="498"/>
            <ac:graphicFrameMk id="3" creationId="{A8419234-8E87-67DD-65D2-3094441AB1A2}"/>
          </ac:graphicFrameMkLst>
        </pc:graphicFrameChg>
        <pc:graphicFrameChg chg="add del mod modGraphic">
          <ac:chgData name="Tom Irvine" userId="262373fcfcd015cf" providerId="LiveId" clId="{3C89AC9C-B2C6-431B-938B-B7A22FB5427C}" dt="2026-02-28T02:45:43" v="3052" actId="21"/>
          <ac:graphicFrameMkLst>
            <pc:docMk/>
            <pc:sldMk cId="1862209629" sldId="498"/>
            <ac:graphicFrameMk id="6" creationId="{D9983359-F80E-278A-B735-DDB61797810E}"/>
          </ac:graphicFrameMkLst>
        </pc:graphicFrameChg>
        <pc:graphicFrameChg chg="add mod">
          <ac:chgData name="Tom Irvine" userId="262373fcfcd015cf" providerId="LiveId" clId="{3C89AC9C-B2C6-431B-938B-B7A22FB5427C}" dt="2026-02-28T02:46:47.215" v="3053"/>
          <ac:graphicFrameMkLst>
            <pc:docMk/>
            <pc:sldMk cId="1862209629" sldId="498"/>
            <ac:graphicFrameMk id="7" creationId="{96C51CB5-D23F-D858-CBB0-EF228C0B6162}"/>
          </ac:graphicFrameMkLst>
        </pc:graphicFrameChg>
        <pc:graphicFrameChg chg="add mod modGraphic">
          <ac:chgData name="Tom Irvine" userId="262373fcfcd015cf" providerId="LiveId" clId="{3C89AC9C-B2C6-431B-938B-B7A22FB5427C}" dt="2026-02-28T02:54:34.695" v="3387" actId="14734"/>
          <ac:graphicFrameMkLst>
            <pc:docMk/>
            <pc:sldMk cId="1862209629" sldId="498"/>
            <ac:graphicFrameMk id="10" creationId="{AA6AF360-A5BC-3F36-B175-2F7BC33FEBB8}"/>
          </ac:graphicFrameMkLst>
        </pc:graphicFrameChg>
        <pc:picChg chg="del">
          <ac:chgData name="Tom Irvine" userId="262373fcfcd015cf" providerId="LiveId" clId="{3C89AC9C-B2C6-431B-938B-B7A22FB5427C}" dt="2026-02-28T02:44:10.083" v="3003" actId="21"/>
          <ac:picMkLst>
            <pc:docMk/>
            <pc:sldMk cId="1862209629" sldId="498"/>
            <ac:picMk id="4" creationId="{DFFEE5C8-CA61-65BF-E18E-B6A523378E8B}"/>
          </ac:picMkLst>
        </pc:picChg>
      </pc:sldChg>
      <pc:sldChg chg="addSp delSp modSp add mod ord">
        <pc:chgData name="Tom Irvine" userId="262373fcfcd015cf" providerId="LiveId" clId="{3C89AC9C-B2C6-431B-938B-B7A22FB5427C}" dt="2026-02-28T03:16:05.329" v="3584" actId="113"/>
        <pc:sldMkLst>
          <pc:docMk/>
          <pc:sldMk cId="148615896" sldId="499"/>
        </pc:sldMkLst>
        <pc:spChg chg="del mod">
          <ac:chgData name="Tom Irvine" userId="262373fcfcd015cf" providerId="LiveId" clId="{3C89AC9C-B2C6-431B-938B-B7A22FB5427C}" dt="2026-02-28T03:03:29.745" v="3485" actId="21"/>
          <ac:spMkLst>
            <pc:docMk/>
            <pc:sldMk cId="148615896" sldId="499"/>
            <ac:spMk id="2" creationId="{50A063DA-7872-F742-FF5D-C89901B18D94}"/>
          </ac:spMkLst>
        </pc:spChg>
        <pc:spChg chg="add mod">
          <ac:chgData name="Tom Irvine" userId="262373fcfcd015cf" providerId="LiveId" clId="{3C89AC9C-B2C6-431B-938B-B7A22FB5427C}" dt="2026-02-28T03:16:05.329" v="3584" actId="113"/>
          <ac:spMkLst>
            <pc:docMk/>
            <pc:sldMk cId="148615896" sldId="499"/>
            <ac:spMk id="4" creationId="{B25002C4-CDBC-DE1F-2A6A-6617A430BA8F}"/>
          </ac:spMkLst>
        </pc:spChg>
        <pc:spChg chg="mod">
          <ac:chgData name="Tom Irvine" userId="262373fcfcd015cf" providerId="LiveId" clId="{3C89AC9C-B2C6-431B-938B-B7A22FB5427C}" dt="2026-02-28T03:03:26.576" v="3484" actId="20577"/>
          <ac:spMkLst>
            <pc:docMk/>
            <pc:sldMk cId="148615896" sldId="499"/>
            <ac:spMk id="5" creationId="{613EA46F-76BA-F870-8688-C4518BB71009}"/>
          </ac:spMkLst>
        </pc:spChg>
        <pc:graphicFrameChg chg="add mod modGraphic">
          <ac:chgData name="Tom Irvine" userId="262373fcfcd015cf" providerId="LiveId" clId="{3C89AC9C-B2C6-431B-938B-B7A22FB5427C}" dt="2026-02-28T03:10:47.381" v="3504"/>
          <ac:graphicFrameMkLst>
            <pc:docMk/>
            <pc:sldMk cId="148615896" sldId="499"/>
            <ac:graphicFrameMk id="3" creationId="{53F2A744-2DF4-F969-7E07-6A968B376E48}"/>
          </ac:graphicFrameMkLst>
        </pc:graphicFrameChg>
      </pc:sldChg>
      <pc:sldChg chg="addSp modSp add mod">
        <pc:chgData name="Tom Irvine" userId="262373fcfcd015cf" providerId="LiveId" clId="{3C89AC9C-B2C6-431B-938B-B7A22FB5427C}" dt="2026-02-28T03:14:27.454" v="3527" actId="1076"/>
        <pc:sldMkLst>
          <pc:docMk/>
          <pc:sldMk cId="1688260645" sldId="500"/>
        </pc:sldMkLst>
        <pc:spChg chg="add mod">
          <ac:chgData name="Tom Irvine" userId="262373fcfcd015cf" providerId="LiveId" clId="{3C89AC9C-B2C6-431B-938B-B7A22FB5427C}" dt="2026-02-28T03:14:27.454" v="3527" actId="1076"/>
          <ac:spMkLst>
            <pc:docMk/>
            <pc:sldMk cId="1688260645" sldId="500"/>
            <ac:spMk id="2" creationId="{1FFA736F-531D-8DCA-EBDC-853373D30AB5}"/>
          </ac:spMkLst>
        </pc:spChg>
        <pc:graphicFrameChg chg="mod modGraphic">
          <ac:chgData name="Tom Irvine" userId="262373fcfcd015cf" providerId="LiveId" clId="{3C89AC9C-B2C6-431B-938B-B7A22FB5427C}" dt="2026-02-28T03:12:26.449" v="3513"/>
          <ac:graphicFrameMkLst>
            <pc:docMk/>
            <pc:sldMk cId="1688260645" sldId="500"/>
            <ac:graphicFrameMk id="3" creationId="{6159D76F-9912-EE70-0B5F-A39EDC723E0A}"/>
          </ac:graphicFrameMkLst>
        </pc:graphicFrameChg>
      </pc:sldChg>
      <pc:sldChg chg="addSp delSp modSp add mod ord">
        <pc:chgData name="Tom Irvine" userId="262373fcfcd015cf" providerId="LiveId" clId="{3C89AC9C-B2C6-431B-938B-B7A22FB5427C}" dt="2026-02-28T15:58:35.971" v="4216" actId="255"/>
        <pc:sldMkLst>
          <pc:docMk/>
          <pc:sldMk cId="3299285560" sldId="501"/>
        </pc:sldMkLst>
        <pc:spChg chg="mod">
          <ac:chgData name="Tom Irvine" userId="262373fcfcd015cf" providerId="LiveId" clId="{3C89AC9C-B2C6-431B-938B-B7A22FB5427C}" dt="2026-02-28T15:57:53.895" v="4189" actId="2711"/>
          <ac:spMkLst>
            <pc:docMk/>
            <pc:sldMk cId="3299285560" sldId="501"/>
            <ac:spMk id="2" creationId="{89F41050-323C-EE8F-BFED-13F67465B837}"/>
          </ac:spMkLst>
        </pc:spChg>
        <pc:spChg chg="mod">
          <ac:chgData name="Tom Irvine" userId="262373fcfcd015cf" providerId="LiveId" clId="{3C89AC9C-B2C6-431B-938B-B7A22FB5427C}" dt="2026-02-28T15:58:35.971" v="4216" actId="255"/>
          <ac:spMkLst>
            <pc:docMk/>
            <pc:sldMk cId="3299285560" sldId="501"/>
            <ac:spMk id="5" creationId="{4CD308F9-B30A-029F-E064-B566DD2E95AE}"/>
          </ac:spMkLst>
        </pc:spChg>
        <pc:spChg chg="add mod">
          <ac:chgData name="Tom Irvine" userId="262373fcfcd015cf" providerId="LiveId" clId="{3C89AC9C-B2C6-431B-938B-B7A22FB5427C}" dt="2026-02-28T15:57:35.660" v="4188" actId="20577"/>
          <ac:spMkLst>
            <pc:docMk/>
            <pc:sldMk cId="3299285560" sldId="501"/>
            <ac:spMk id="6" creationId="{26D8CE51-38AB-8566-9161-719B5445653D}"/>
          </ac:spMkLst>
        </pc:spChg>
        <pc:spChg chg="del">
          <ac:chgData name="Tom Irvine" userId="262373fcfcd015cf" providerId="LiveId" clId="{3C89AC9C-B2C6-431B-938B-B7A22FB5427C}" dt="2026-02-28T12:13:55.912" v="3995" actId="21"/>
          <ac:spMkLst>
            <pc:docMk/>
            <pc:sldMk cId="3299285560" sldId="501"/>
            <ac:spMk id="5122" creationId="{A3B2FBB4-6FB5-F14A-EDB3-EFBB7AAE21B2}"/>
          </ac:spMkLst>
        </pc:spChg>
        <pc:cxnChg chg="add mod">
          <ac:chgData name="Tom Irvine" userId="262373fcfcd015cf" providerId="LiveId" clId="{3C89AC9C-B2C6-431B-938B-B7A22FB5427C}" dt="2026-02-28T12:18:12.610" v="4041" actId="14100"/>
          <ac:cxnSpMkLst>
            <pc:docMk/>
            <pc:sldMk cId="3299285560" sldId="501"/>
            <ac:cxnSpMk id="4" creationId="{8E5CF2F6-01F8-B224-F08F-2ED527E24AD6}"/>
          </ac:cxnSpMkLst>
        </pc:cxnChg>
      </pc:sldChg>
      <pc:sldChg chg="addSp delSp modSp add mod">
        <pc:chgData name="Tom Irvine" userId="262373fcfcd015cf" providerId="LiveId" clId="{3C89AC9C-B2C6-431B-938B-B7A22FB5427C}" dt="2026-02-28T12:07:53.710" v="3900" actId="113"/>
        <pc:sldMkLst>
          <pc:docMk/>
          <pc:sldMk cId="1069998515" sldId="502"/>
        </pc:sldMkLst>
        <pc:spChg chg="del">
          <ac:chgData name="Tom Irvine" userId="262373fcfcd015cf" providerId="LiveId" clId="{3C89AC9C-B2C6-431B-938B-B7A22FB5427C}" dt="2026-02-28T12:05:21.990" v="3827" actId="21"/>
          <ac:spMkLst>
            <pc:docMk/>
            <pc:sldMk cId="1069998515" sldId="502"/>
            <ac:spMk id="2" creationId="{82FB58E7-FCF5-25AA-740B-1D9EB182F5E2}"/>
          </ac:spMkLst>
        </pc:spChg>
        <pc:spChg chg="mod">
          <ac:chgData name="Tom Irvine" userId="262373fcfcd015cf" providerId="LiveId" clId="{3C89AC9C-B2C6-431B-938B-B7A22FB5427C}" dt="2026-02-28T12:06:17.478" v="3890" actId="20577"/>
          <ac:spMkLst>
            <pc:docMk/>
            <pc:sldMk cId="1069998515" sldId="502"/>
            <ac:spMk id="5" creationId="{F41DA56C-4A1D-FDCA-3651-80B046A23C34}"/>
          </ac:spMkLst>
        </pc:spChg>
        <pc:graphicFrameChg chg="del">
          <ac:chgData name="Tom Irvine" userId="262373fcfcd015cf" providerId="LiveId" clId="{3C89AC9C-B2C6-431B-938B-B7A22FB5427C}" dt="2026-02-28T12:05:19.382" v="3826" actId="21"/>
          <ac:graphicFrameMkLst>
            <pc:docMk/>
            <pc:sldMk cId="1069998515" sldId="502"/>
            <ac:graphicFrameMk id="3" creationId="{39C2A062-8158-713D-2D9B-0A89F365EC3B}"/>
          </ac:graphicFrameMkLst>
        </pc:graphicFrameChg>
        <pc:graphicFrameChg chg="add mod modGraphic">
          <ac:chgData name="Tom Irvine" userId="262373fcfcd015cf" providerId="LiveId" clId="{3C89AC9C-B2C6-431B-938B-B7A22FB5427C}" dt="2026-02-28T12:07:53.710" v="3900" actId="113"/>
          <ac:graphicFrameMkLst>
            <pc:docMk/>
            <pc:sldMk cId="1069998515" sldId="502"/>
            <ac:graphicFrameMk id="4" creationId="{DAFB2487-CF24-BA2C-A504-FE3EDDFD1D3F}"/>
          </ac:graphicFrameMkLst>
        </pc:graphicFrameChg>
      </pc:sldChg>
      <pc:sldChg chg="addSp delSp modSp add mod">
        <pc:chgData name="Tom Irvine" userId="262373fcfcd015cf" providerId="LiveId" clId="{3C89AC9C-B2C6-431B-938B-B7A22FB5427C}" dt="2026-02-28T18:34:02.991" v="5098" actId="207"/>
        <pc:sldMkLst>
          <pc:docMk/>
          <pc:sldMk cId="3166699176" sldId="503"/>
        </pc:sldMkLst>
        <pc:spChg chg="del mod">
          <ac:chgData name="Tom Irvine" userId="262373fcfcd015cf" providerId="LiveId" clId="{3C89AC9C-B2C6-431B-938B-B7A22FB5427C}" dt="2026-02-28T16:45:12.129" v="4331" actId="21"/>
          <ac:spMkLst>
            <pc:docMk/>
            <pc:sldMk cId="3166699176" sldId="503"/>
            <ac:spMk id="2" creationId="{C043C92B-8E59-527A-680C-80DA71D33600}"/>
          </ac:spMkLst>
        </pc:spChg>
        <pc:spChg chg="add del mod">
          <ac:chgData name="Tom Irvine" userId="262373fcfcd015cf" providerId="LiveId" clId="{3C89AC9C-B2C6-431B-938B-B7A22FB5427C}" dt="2026-02-28T16:45:20.263" v="4333" actId="21"/>
          <ac:spMkLst>
            <pc:docMk/>
            <pc:sldMk cId="3166699176" sldId="503"/>
            <ac:spMk id="4" creationId="{A2A12FB5-B715-5FD5-BBD6-1A1165311FE8}"/>
          </ac:spMkLst>
        </pc:spChg>
        <pc:spChg chg="mod">
          <ac:chgData name="Tom Irvine" userId="262373fcfcd015cf" providerId="LiveId" clId="{3C89AC9C-B2C6-431B-938B-B7A22FB5427C}" dt="2026-02-28T18:11:05.821" v="4959" actId="21"/>
          <ac:spMkLst>
            <pc:docMk/>
            <pc:sldMk cId="3166699176" sldId="503"/>
            <ac:spMk id="5" creationId="{DBC967D8-F129-B631-64CC-BDC7DB8F6F91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6" creationId="{190294C7-779A-235A-FE26-544F36D69C28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7" creationId="{3F4F92A0-06BB-88C5-89C1-8E967DA6C240}"/>
          </ac:spMkLst>
        </pc:spChg>
        <pc:spChg chg="mod">
          <ac:chgData name="Tom Irvine" userId="262373fcfcd015cf" providerId="LiveId" clId="{3C89AC9C-B2C6-431B-938B-B7A22FB5427C}" dt="2026-02-28T16:36:12.804" v="4310" actId="255"/>
          <ac:spMkLst>
            <pc:docMk/>
            <pc:sldMk cId="3166699176" sldId="503"/>
            <ac:spMk id="9" creationId="{0D03F289-0E0D-BD12-F675-3E83878470E1}"/>
          </ac:spMkLst>
        </pc:spChg>
        <pc:spChg chg="del mod">
          <ac:chgData name="Tom Irvine" userId="262373fcfcd015cf" providerId="LiveId" clId="{3C89AC9C-B2C6-431B-938B-B7A22FB5427C}" dt="2026-02-28T16:35:22.341" v="4306" actId="21"/>
          <ac:spMkLst>
            <pc:docMk/>
            <pc:sldMk cId="3166699176" sldId="503"/>
            <ac:spMk id="11" creationId="{36D4FA87-415F-670C-6EFE-10A3113F0FFD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14" creationId="{E675513D-AD19-EB75-29E8-16A0B4ED9553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15" creationId="{A585A6EA-DED8-9686-F5B5-2472854212BA}"/>
          </ac:spMkLst>
        </pc:spChg>
        <pc:spChg chg="del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16" creationId="{BCE80FF4-5907-8541-495F-EC14CEAA9117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19" creationId="{73716653-9296-1E3B-2612-B90C2579505E}"/>
          </ac:spMkLst>
        </pc:spChg>
        <pc:spChg chg="mod">
          <ac:chgData name="Tom Irvine" userId="262373fcfcd015cf" providerId="LiveId" clId="{3C89AC9C-B2C6-431B-938B-B7A22FB5427C}" dt="2026-02-28T16:36:33.818" v="4312" actId="255"/>
          <ac:spMkLst>
            <pc:docMk/>
            <pc:sldMk cId="3166699176" sldId="503"/>
            <ac:spMk id="20" creationId="{BF00CA4D-9397-5F56-CAAC-2D5CBFEF2E0B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21" creationId="{5A76B155-76E7-B21E-5C72-14D1677C9150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24" creationId="{67739D1C-B589-EA33-CE4A-49123564FEDB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25" creationId="{93E21F1D-3759-F952-A822-6F8DF9347A29}"/>
          </ac:spMkLst>
        </pc:spChg>
        <pc:spChg chg="mod">
          <ac:chgData name="Tom Irvine" userId="262373fcfcd015cf" providerId="LiveId" clId="{3C89AC9C-B2C6-431B-938B-B7A22FB5427C}" dt="2026-02-28T16:36:50.825" v="4314" actId="1076"/>
          <ac:spMkLst>
            <pc:docMk/>
            <pc:sldMk cId="3166699176" sldId="503"/>
            <ac:spMk id="28" creationId="{5A25C6EF-5BAC-4348-3533-BB479636FD3D}"/>
          </ac:spMkLst>
        </pc:spChg>
        <pc:spChg chg="add del mod">
          <ac:chgData name="Tom Irvine" userId="262373fcfcd015cf" providerId="LiveId" clId="{3C89AC9C-B2C6-431B-938B-B7A22FB5427C}" dt="2026-02-28T16:45:17.226" v="4332" actId="21"/>
          <ac:spMkLst>
            <pc:docMk/>
            <pc:sldMk cId="3166699176" sldId="503"/>
            <ac:spMk id="30" creationId="{D14F2FD2-A84E-C78F-2D62-B1C528CCDA0C}"/>
          </ac:spMkLst>
        </pc:spChg>
        <pc:spChg chg="add mod">
          <ac:chgData name="Tom Irvine" userId="262373fcfcd015cf" providerId="LiveId" clId="{3C89AC9C-B2C6-431B-938B-B7A22FB5427C}" dt="2026-02-28T18:22:58.560" v="5072" actId="1076"/>
          <ac:spMkLst>
            <pc:docMk/>
            <pc:sldMk cId="3166699176" sldId="503"/>
            <ac:spMk id="31" creationId="{11C181EB-2765-271F-03E7-A4E2BB1E2A1D}"/>
          </ac:spMkLst>
        </pc:spChg>
        <pc:spChg chg="add mod">
          <ac:chgData name="Tom Irvine" userId="262373fcfcd015cf" providerId="LiveId" clId="{3C89AC9C-B2C6-431B-938B-B7A22FB5427C}" dt="2026-02-28T18:22:20.989" v="5063" actId="20577"/>
          <ac:spMkLst>
            <pc:docMk/>
            <pc:sldMk cId="3166699176" sldId="503"/>
            <ac:spMk id="32" creationId="{A57A62AA-4A40-407F-5A9A-92CA39825C44}"/>
          </ac:spMkLst>
        </pc:spChg>
        <pc:spChg chg="add del mod">
          <ac:chgData name="Tom Irvine" userId="262373fcfcd015cf" providerId="LiveId" clId="{3C89AC9C-B2C6-431B-938B-B7A22FB5427C}" dt="2026-02-28T18:17:38.110" v="4998" actId="21"/>
          <ac:spMkLst>
            <pc:docMk/>
            <pc:sldMk cId="3166699176" sldId="503"/>
            <ac:spMk id="33" creationId="{34348521-0E14-0537-18D9-EE8D38E1CDA3}"/>
          </ac:spMkLst>
        </pc:spChg>
        <pc:spChg chg="add del mod">
          <ac:chgData name="Tom Irvine" userId="262373fcfcd015cf" providerId="LiveId" clId="{3C89AC9C-B2C6-431B-938B-B7A22FB5427C}" dt="2026-02-28T18:16:44.211" v="4992" actId="21"/>
          <ac:spMkLst>
            <pc:docMk/>
            <pc:sldMk cId="3166699176" sldId="503"/>
            <ac:spMk id="34" creationId="{FAC7FF5B-3022-88A4-D895-2889DEF59E9C}"/>
          </ac:spMkLst>
        </pc:spChg>
        <pc:spChg chg="add mod">
          <ac:chgData name="Tom Irvine" userId="262373fcfcd015cf" providerId="LiveId" clId="{3C89AC9C-B2C6-431B-938B-B7A22FB5427C}" dt="2026-02-28T18:32:50.491" v="5090" actId="207"/>
          <ac:spMkLst>
            <pc:docMk/>
            <pc:sldMk cId="3166699176" sldId="503"/>
            <ac:spMk id="35" creationId="{6DA6C190-1A93-52DF-482E-71B18FAC6097}"/>
          </ac:spMkLst>
        </pc:spChg>
        <pc:spChg chg="add del mod">
          <ac:chgData name="Tom Irvine" userId="262373fcfcd015cf" providerId="LiveId" clId="{3C89AC9C-B2C6-431B-938B-B7A22FB5427C}" dt="2026-02-28T18:16:31.217" v="4988" actId="21"/>
          <ac:spMkLst>
            <pc:docMk/>
            <pc:sldMk cId="3166699176" sldId="503"/>
            <ac:spMk id="36" creationId="{F0EE4938-D9D6-A457-7550-7B75ED3DE2C6}"/>
          </ac:spMkLst>
        </pc:spChg>
        <pc:spChg chg="add mod">
          <ac:chgData name="Tom Irvine" userId="262373fcfcd015cf" providerId="LiveId" clId="{3C89AC9C-B2C6-431B-938B-B7A22FB5427C}" dt="2026-02-28T18:34:02.991" v="5098" actId="207"/>
          <ac:spMkLst>
            <pc:docMk/>
            <pc:sldMk cId="3166699176" sldId="503"/>
            <ac:spMk id="37" creationId="{8F02BCFE-009E-3CBD-8EA5-E80BDE55742D}"/>
          </ac:spMkLst>
        </pc:spChg>
        <pc:spChg chg="add mod">
          <ac:chgData name="Tom Irvine" userId="262373fcfcd015cf" providerId="LiveId" clId="{3C89AC9C-B2C6-431B-938B-B7A22FB5427C}" dt="2026-02-28T18:20:01.377" v="5029" actId="1076"/>
          <ac:spMkLst>
            <pc:docMk/>
            <pc:sldMk cId="3166699176" sldId="503"/>
            <ac:spMk id="38" creationId="{DC21580D-7E7B-C8CC-7BB4-425E28624149}"/>
          </ac:spMkLst>
        </pc:spChg>
        <pc:spChg chg="add mod">
          <ac:chgData name="Tom Irvine" userId="262373fcfcd015cf" providerId="LiveId" clId="{3C89AC9C-B2C6-431B-938B-B7A22FB5427C}" dt="2026-02-28T18:32:40.074" v="5088" actId="207"/>
          <ac:spMkLst>
            <pc:docMk/>
            <pc:sldMk cId="3166699176" sldId="503"/>
            <ac:spMk id="39" creationId="{4696987C-2AD0-6130-0A05-CDA9175111B8}"/>
          </ac:spMkLst>
        </pc:spChg>
        <pc:spChg chg="add mod">
          <ac:chgData name="Tom Irvine" userId="262373fcfcd015cf" providerId="LiveId" clId="{3C89AC9C-B2C6-431B-938B-B7A22FB5427C}" dt="2026-02-28T18:21:24.985" v="5047" actId="1076"/>
          <ac:spMkLst>
            <pc:docMk/>
            <pc:sldMk cId="3166699176" sldId="503"/>
            <ac:spMk id="45" creationId="{6A92485B-0265-4174-3B5D-DBB98A9D1B46}"/>
          </ac:spMkLst>
        </pc:spChg>
        <pc:spChg chg="add mod">
          <ac:chgData name="Tom Irvine" userId="262373fcfcd015cf" providerId="LiveId" clId="{3C89AC9C-B2C6-431B-938B-B7A22FB5427C}" dt="2026-02-28T18:22:40.584" v="5070" actId="14100"/>
          <ac:spMkLst>
            <pc:docMk/>
            <pc:sldMk cId="3166699176" sldId="503"/>
            <ac:spMk id="46" creationId="{BBDEE7C7-BAC7-6094-BEDC-1FFC823627DA}"/>
          </ac:spMkLst>
        </pc:spChg>
        <pc:spChg chg="add mod">
          <ac:chgData name="Tom Irvine" userId="262373fcfcd015cf" providerId="LiveId" clId="{3C89AC9C-B2C6-431B-938B-B7A22FB5427C}" dt="2026-02-28T18:22:08.234" v="5062" actId="14100"/>
          <ac:spMkLst>
            <pc:docMk/>
            <pc:sldMk cId="3166699176" sldId="503"/>
            <ac:spMk id="49" creationId="{1698692D-AAB8-155E-DF98-B3FF3BAFA679}"/>
          </ac:spMkLst>
        </pc:spChg>
        <pc:graphicFrameChg chg="del">
          <ac:chgData name="Tom Irvine" userId="262373fcfcd015cf" providerId="LiveId" clId="{3C89AC9C-B2C6-431B-938B-B7A22FB5427C}" dt="2026-02-28T16:08:56.463" v="4218" actId="21"/>
          <ac:graphicFrameMkLst>
            <pc:docMk/>
            <pc:sldMk cId="3166699176" sldId="503"/>
            <ac:graphicFrameMk id="10" creationId="{6010DE5D-FA8F-E946-1E9C-107F1E6903BD}"/>
          </ac:graphicFrameMkLst>
        </pc:graphicFrameChg>
        <pc:cxnChg chg="add mod">
          <ac:chgData name="Tom Irvine" userId="262373fcfcd015cf" providerId="LiveId" clId="{3C89AC9C-B2C6-431B-938B-B7A22FB5427C}" dt="2026-02-28T18:19:57.410" v="5028" actId="1076"/>
          <ac:cxnSpMkLst>
            <pc:docMk/>
            <pc:sldMk cId="3166699176" sldId="503"/>
            <ac:cxnSpMk id="40" creationId="{54B271B3-703E-FEC9-15AF-850B85B72E45}"/>
          </ac:cxnSpMkLst>
        </pc:cxnChg>
        <pc:cxnChg chg="add mod">
          <ac:chgData name="Tom Irvine" userId="262373fcfcd015cf" providerId="LiveId" clId="{3C89AC9C-B2C6-431B-938B-B7A22FB5427C}" dt="2026-02-28T18:21:21.538" v="5046" actId="14100"/>
          <ac:cxnSpMkLst>
            <pc:docMk/>
            <pc:sldMk cId="3166699176" sldId="503"/>
            <ac:cxnSpMk id="41" creationId="{59A34571-B38D-F340-191A-82F3D2541CEF}"/>
          </ac:cxnSpMkLst>
        </pc:cxnChg>
        <pc:cxnChg chg="add mod">
          <ac:chgData name="Tom Irvine" userId="262373fcfcd015cf" providerId="LiveId" clId="{3C89AC9C-B2C6-431B-938B-B7A22FB5427C}" dt="2026-02-28T18:21:38.961" v="5050" actId="14100"/>
          <ac:cxnSpMkLst>
            <pc:docMk/>
            <pc:sldMk cId="3166699176" sldId="503"/>
            <ac:cxnSpMk id="42" creationId="{506EA3F7-732E-0944-DC4E-0FB7C89014B3}"/>
          </ac:cxnSpMkLst>
        </pc:cxnChg>
        <pc:cxnChg chg="add">
          <ac:chgData name="Tom Irvine" userId="262373fcfcd015cf" providerId="LiveId" clId="{3C89AC9C-B2C6-431B-938B-B7A22FB5427C}" dt="2026-02-28T18:20:42.532" v="5036" actId="11529"/>
          <ac:cxnSpMkLst>
            <pc:docMk/>
            <pc:sldMk cId="3166699176" sldId="503"/>
            <ac:cxnSpMk id="44" creationId="{B5DB55B5-A19D-8BE7-FBB6-D9758A3037DE}"/>
          </ac:cxnSpMkLst>
        </pc:cxnChg>
      </pc:sldChg>
      <pc:sldChg chg="addSp delSp modSp add mod">
        <pc:chgData name="Tom Irvine" userId="262373fcfcd015cf" providerId="LiveId" clId="{3C89AC9C-B2C6-431B-938B-B7A22FB5427C}" dt="2026-02-28T19:01:27.629" v="5306" actId="255"/>
        <pc:sldMkLst>
          <pc:docMk/>
          <pc:sldMk cId="1142827373" sldId="504"/>
        </pc:sldMkLst>
        <pc:spChg chg="add mod">
          <ac:chgData name="Tom Irvine" userId="262373fcfcd015cf" providerId="LiveId" clId="{3C89AC9C-B2C6-431B-938B-B7A22FB5427C}" dt="2026-02-28T18:47:39.431" v="5181" actId="20577"/>
          <ac:spMkLst>
            <pc:docMk/>
            <pc:sldMk cId="1142827373" sldId="504"/>
            <ac:spMk id="2" creationId="{E7348EC2-EAB3-A422-5592-C9A8358A3F6B}"/>
          </ac:spMkLst>
        </pc:spChg>
        <pc:spChg chg="add mod">
          <ac:chgData name="Tom Irvine" userId="262373fcfcd015cf" providerId="LiveId" clId="{3C89AC9C-B2C6-431B-938B-B7A22FB5427C}" dt="2026-02-28T18:56:20.237" v="5218" actId="20577"/>
          <ac:spMkLst>
            <pc:docMk/>
            <pc:sldMk cId="1142827373" sldId="504"/>
            <ac:spMk id="3" creationId="{4B21D0AB-8228-BF66-55B7-7318DE8B4622}"/>
          </ac:spMkLst>
        </pc:spChg>
        <pc:spChg chg="add mod">
          <ac:chgData name="Tom Irvine" userId="262373fcfcd015cf" providerId="LiveId" clId="{3C89AC9C-B2C6-431B-938B-B7A22FB5427C}" dt="2026-02-28T18:55:35.370" v="5204"/>
          <ac:spMkLst>
            <pc:docMk/>
            <pc:sldMk cId="1142827373" sldId="504"/>
            <ac:spMk id="4" creationId="{2E24B2D5-419B-5318-D658-BC9BC07E7D31}"/>
          </ac:spMkLst>
        </pc:spChg>
        <pc:spChg chg="mod">
          <ac:chgData name="Tom Irvine" userId="262373fcfcd015cf" providerId="LiveId" clId="{3C89AC9C-B2C6-431B-938B-B7A22FB5427C}" dt="2026-02-28T18:10:51.433" v="4957" actId="20577"/>
          <ac:spMkLst>
            <pc:docMk/>
            <pc:sldMk cId="1142827373" sldId="504"/>
            <ac:spMk id="5" creationId="{8AC4917C-832D-A4BA-1301-04C3927A3CF3}"/>
          </ac:spMkLst>
        </pc:spChg>
        <pc:spChg chg="add mod">
          <ac:chgData name="Tom Irvine" userId="262373fcfcd015cf" providerId="LiveId" clId="{3C89AC9C-B2C6-431B-938B-B7A22FB5427C}" dt="2026-02-28T18:55:36.857" v="5205"/>
          <ac:spMkLst>
            <pc:docMk/>
            <pc:sldMk cId="1142827373" sldId="504"/>
            <ac:spMk id="6" creationId="{0DA573A1-E855-1873-E5BF-1D0200C2B98B}"/>
          </ac:spMkLst>
        </pc:spChg>
        <pc:spChg chg="add mod">
          <ac:chgData name="Tom Irvine" userId="262373fcfcd015cf" providerId="LiveId" clId="{3C89AC9C-B2C6-431B-938B-B7A22FB5427C}" dt="2026-02-28T18:55:37.989" v="5206"/>
          <ac:spMkLst>
            <pc:docMk/>
            <pc:sldMk cId="1142827373" sldId="504"/>
            <ac:spMk id="7" creationId="{5488B1D2-F257-3E0F-0864-E39B1299DFA3}"/>
          </ac:spMkLst>
        </pc:spChg>
        <pc:spChg chg="add mod">
          <ac:chgData name="Tom Irvine" userId="262373fcfcd015cf" providerId="LiveId" clId="{3C89AC9C-B2C6-431B-938B-B7A22FB5427C}" dt="2026-02-28T18:57:48.979" v="5237" actId="1076"/>
          <ac:spMkLst>
            <pc:docMk/>
            <pc:sldMk cId="1142827373" sldId="504"/>
            <ac:spMk id="8" creationId="{D4856417-9D25-7422-899C-32226AC4BEFD}"/>
          </ac:spMkLst>
        </pc:spChg>
        <pc:spChg chg="add mod">
          <ac:chgData name="Tom Irvine" userId="262373fcfcd015cf" providerId="LiveId" clId="{3C89AC9C-B2C6-431B-938B-B7A22FB5427C}" dt="2026-02-28T18:58:02.459" v="5241" actId="1076"/>
          <ac:spMkLst>
            <pc:docMk/>
            <pc:sldMk cId="1142827373" sldId="504"/>
            <ac:spMk id="9" creationId="{D1E2A31A-338A-DA52-42FA-0C9380D874F9}"/>
          </ac:spMkLst>
        </pc:spChg>
        <pc:spChg chg="add mod">
          <ac:chgData name="Tom Irvine" userId="262373fcfcd015cf" providerId="LiveId" clId="{3C89AC9C-B2C6-431B-938B-B7A22FB5427C}" dt="2026-02-28T18:58:05.612" v="5242" actId="1076"/>
          <ac:spMkLst>
            <pc:docMk/>
            <pc:sldMk cId="1142827373" sldId="504"/>
            <ac:spMk id="10" creationId="{B3CA1290-5F8B-9352-E595-2B7321C5AD58}"/>
          </ac:spMkLst>
        </pc:spChg>
        <pc:spChg chg="del mod">
          <ac:chgData name="Tom Irvine" userId="262373fcfcd015cf" providerId="LiveId" clId="{3C89AC9C-B2C6-431B-938B-B7A22FB5427C}" dt="2026-02-28T19:00:32.789" v="5298" actId="21"/>
          <ac:spMkLst>
            <pc:docMk/>
            <pc:sldMk cId="1142827373" sldId="504"/>
            <ac:spMk id="11" creationId="{50C4E536-AAE9-14C5-F98C-0A335FFEA257}"/>
          </ac:spMkLst>
        </pc:spChg>
        <pc:spChg chg="add mod">
          <ac:chgData name="Tom Irvine" userId="262373fcfcd015cf" providerId="LiveId" clId="{3C89AC9C-B2C6-431B-938B-B7A22FB5427C}" dt="2026-02-28T18:58:46.154" v="5256" actId="20577"/>
          <ac:spMkLst>
            <pc:docMk/>
            <pc:sldMk cId="1142827373" sldId="504"/>
            <ac:spMk id="16" creationId="{931754AA-E795-19AF-C0A1-AE97A322BEE4}"/>
          </ac:spMkLst>
        </pc:spChg>
        <pc:spChg chg="add mod">
          <ac:chgData name="Tom Irvine" userId="262373fcfcd015cf" providerId="LiveId" clId="{3C89AC9C-B2C6-431B-938B-B7A22FB5427C}" dt="2026-02-28T19:00:00.725" v="5296" actId="1076"/>
          <ac:spMkLst>
            <pc:docMk/>
            <pc:sldMk cId="1142827373" sldId="504"/>
            <ac:spMk id="17" creationId="{C158A19D-4760-868F-C637-081D147DEA9A}"/>
          </ac:spMkLst>
        </pc:spChg>
        <pc:spChg chg="add mod">
          <ac:chgData name="Tom Irvine" userId="262373fcfcd015cf" providerId="LiveId" clId="{3C89AC9C-B2C6-431B-938B-B7A22FB5427C}" dt="2026-02-28T19:01:27.629" v="5306" actId="255"/>
          <ac:spMkLst>
            <pc:docMk/>
            <pc:sldMk cId="1142827373" sldId="504"/>
            <ac:spMk id="20" creationId="{25D08642-84B2-4155-AB28-CE94C8FCC023}"/>
          </ac:spMkLst>
        </pc:spChg>
        <pc:cxnChg chg="add mod">
          <ac:chgData name="Tom Irvine" userId="262373fcfcd015cf" providerId="LiveId" clId="{3C89AC9C-B2C6-431B-938B-B7A22FB5427C}" dt="2026-02-28T18:59:34.738" v="5294" actId="1076"/>
          <ac:cxnSpMkLst>
            <pc:docMk/>
            <pc:sldMk cId="1142827373" sldId="504"/>
            <ac:cxnSpMk id="12" creationId="{760B7941-04BE-F5C1-BF2B-139693978857}"/>
          </ac:cxnSpMkLst>
        </pc:cxnChg>
        <pc:cxnChg chg="add mod">
          <ac:chgData name="Tom Irvine" userId="262373fcfcd015cf" providerId="LiveId" clId="{3C89AC9C-B2C6-431B-938B-B7A22FB5427C}" dt="2026-02-28T18:57:58.282" v="5240" actId="1076"/>
          <ac:cxnSpMkLst>
            <pc:docMk/>
            <pc:sldMk cId="1142827373" sldId="504"/>
            <ac:cxnSpMk id="13" creationId="{A55A9F24-E15F-C807-918C-167A8C0294C5}"/>
          </ac:cxnSpMkLst>
        </pc:cxnChg>
        <pc:cxnChg chg="add del mod">
          <ac:chgData name="Tom Irvine" userId="262373fcfcd015cf" providerId="LiveId" clId="{3C89AC9C-B2C6-431B-938B-B7A22FB5427C}" dt="2026-02-28T18:59:18.380" v="5291" actId="21"/>
          <ac:cxnSpMkLst>
            <pc:docMk/>
            <pc:sldMk cId="1142827373" sldId="504"/>
            <ac:cxnSpMk id="14" creationId="{EBE3B738-C10B-2D5F-4BFB-E015C21730CE}"/>
          </ac:cxnSpMkLst>
        </pc:cxnChg>
        <pc:cxnChg chg="add mod">
          <ac:chgData name="Tom Irvine" userId="262373fcfcd015cf" providerId="LiveId" clId="{3C89AC9C-B2C6-431B-938B-B7A22FB5427C}" dt="2026-02-28T18:58:12.179" v="5245" actId="1076"/>
          <ac:cxnSpMkLst>
            <pc:docMk/>
            <pc:sldMk cId="1142827373" sldId="504"/>
            <ac:cxnSpMk id="15" creationId="{CF2BEE46-C94E-939E-83A7-B83F8265532E}"/>
          </ac:cxnSpMkLst>
        </pc:cxnChg>
        <pc:cxnChg chg="add">
          <ac:chgData name="Tom Irvine" userId="262373fcfcd015cf" providerId="LiveId" clId="{3C89AC9C-B2C6-431B-938B-B7A22FB5427C}" dt="2026-02-28T18:59:55.540" v="5295" actId="11529"/>
          <ac:cxnSpMkLst>
            <pc:docMk/>
            <pc:sldMk cId="1142827373" sldId="504"/>
            <ac:cxnSpMk id="19" creationId="{745B43A2-E9FE-C771-B931-824C6A3C9148}"/>
          </ac:cxnSpMkLst>
        </pc:cxnChg>
        <pc:cxnChg chg="add mod">
          <ac:chgData name="Tom Irvine" userId="262373fcfcd015cf" providerId="LiveId" clId="{3C89AC9C-B2C6-431B-938B-B7A22FB5427C}" dt="2026-02-28T19:01:27.629" v="5306" actId="255"/>
          <ac:cxnSpMkLst>
            <pc:docMk/>
            <pc:sldMk cId="1142827373" sldId="504"/>
            <ac:cxnSpMk id="21" creationId="{0E1EE0A6-0564-12DD-FC49-19461F517138}"/>
          </ac:cxnSpMkLst>
        </pc:cxnChg>
      </pc:sldChg>
      <pc:sldChg chg="add del">
        <pc:chgData name="Tom Irvine" userId="262373fcfcd015cf" providerId="LiveId" clId="{3C89AC9C-B2C6-431B-938B-B7A22FB5427C}" dt="2026-02-28T19:01:48.868" v="5307" actId="2696"/>
        <pc:sldMkLst>
          <pc:docMk/>
          <pc:sldMk cId="849967505" sldId="505"/>
        </pc:sldMkLst>
      </pc:sldChg>
      <pc:sldChg chg="add del">
        <pc:chgData name="Tom Irvine" userId="262373fcfcd015cf" providerId="LiveId" clId="{3C89AC9C-B2C6-431B-938B-B7A22FB5427C}" dt="2026-02-28T19:01:52.523" v="5308" actId="2696"/>
        <pc:sldMkLst>
          <pc:docMk/>
          <pc:sldMk cId="3543041412" sldId="506"/>
        </pc:sldMkLst>
      </pc:sldChg>
      <pc:sldChg chg="addSp delSp modSp add mod">
        <pc:chgData name="Tom Irvine" userId="262373fcfcd015cf" providerId="LiveId" clId="{3C89AC9C-B2C6-431B-938B-B7A22FB5427C}" dt="2026-02-28T18:48:35.315" v="5202" actId="20577"/>
        <pc:sldMkLst>
          <pc:docMk/>
          <pc:sldMk cId="3225998942" sldId="507"/>
        </pc:sldMkLst>
        <pc:spChg chg="add mod">
          <ac:chgData name="Tom Irvine" userId="262373fcfcd015cf" providerId="LiveId" clId="{3C89AC9C-B2C6-431B-938B-B7A22FB5427C}" dt="2026-02-28T18:37:04.367" v="5162" actId="1076"/>
          <ac:spMkLst>
            <pc:docMk/>
            <pc:sldMk cId="3225998942" sldId="507"/>
            <ac:spMk id="3" creationId="{B58A5439-30CA-EBA6-271C-DEE9082BE93F}"/>
          </ac:spMkLst>
        </pc:spChg>
        <pc:spChg chg="mod">
          <ac:chgData name="Tom Irvine" userId="262373fcfcd015cf" providerId="LiveId" clId="{3C89AC9C-B2C6-431B-938B-B7A22FB5427C}" dt="2026-02-28T18:48:35.315" v="5202" actId="20577"/>
          <ac:spMkLst>
            <pc:docMk/>
            <pc:sldMk cId="3225998942" sldId="507"/>
            <ac:spMk id="5" creationId="{D7924B6E-5D43-867E-CFE8-9C3EDE6C513D}"/>
          </ac:spMkLst>
        </pc:spChg>
        <pc:spChg chg="del">
          <ac:chgData name="Tom Irvine" userId="262373fcfcd015cf" providerId="LiveId" clId="{3C89AC9C-B2C6-431B-938B-B7A22FB5427C}" dt="2026-02-28T18:34:49.375" v="5123" actId="21"/>
          <ac:spMkLst>
            <pc:docMk/>
            <pc:sldMk cId="3225998942" sldId="507"/>
            <ac:spMk id="31" creationId="{4D6C236E-2603-A4E8-C9ED-878F9502E307}"/>
          </ac:spMkLst>
        </pc:spChg>
        <pc:spChg chg="mod">
          <ac:chgData name="Tom Irvine" userId="262373fcfcd015cf" providerId="LiveId" clId="{3C89AC9C-B2C6-431B-938B-B7A22FB5427C}" dt="2026-02-28T18:37:41.043" v="5164" actId="20577"/>
          <ac:spMkLst>
            <pc:docMk/>
            <pc:sldMk cId="3225998942" sldId="507"/>
            <ac:spMk id="32" creationId="{573D0307-AF77-6A2F-8C08-EE2B8A3BD622}"/>
          </ac:spMkLst>
        </pc:spChg>
        <pc:spChg chg="del">
          <ac:chgData name="Tom Irvine" userId="262373fcfcd015cf" providerId="LiveId" clId="{3C89AC9C-B2C6-431B-938B-B7A22FB5427C}" dt="2026-02-28T18:35:09.040" v="5133" actId="21"/>
          <ac:spMkLst>
            <pc:docMk/>
            <pc:sldMk cId="3225998942" sldId="507"/>
            <ac:spMk id="35" creationId="{33DDB738-1A97-2C62-3D73-209F56641C9B}"/>
          </ac:spMkLst>
        </pc:spChg>
        <pc:spChg chg="del">
          <ac:chgData name="Tom Irvine" userId="262373fcfcd015cf" providerId="LiveId" clId="{3C89AC9C-B2C6-431B-938B-B7A22FB5427C}" dt="2026-02-28T18:35:09.994" v="5134" actId="21"/>
          <ac:spMkLst>
            <pc:docMk/>
            <pc:sldMk cId="3225998942" sldId="507"/>
            <ac:spMk id="37" creationId="{BD37052D-901A-CB8D-D5A0-750CCF618469}"/>
          </ac:spMkLst>
        </pc:spChg>
        <pc:spChg chg="del">
          <ac:chgData name="Tom Irvine" userId="262373fcfcd015cf" providerId="LiveId" clId="{3C89AC9C-B2C6-431B-938B-B7A22FB5427C}" dt="2026-02-28T18:35:02.379" v="5128" actId="21"/>
          <ac:spMkLst>
            <pc:docMk/>
            <pc:sldMk cId="3225998942" sldId="507"/>
            <ac:spMk id="38" creationId="{6B9498A6-C113-4F77-FF10-3234C66559E6}"/>
          </ac:spMkLst>
        </pc:spChg>
        <pc:spChg chg="del">
          <ac:chgData name="Tom Irvine" userId="262373fcfcd015cf" providerId="LiveId" clId="{3C89AC9C-B2C6-431B-938B-B7A22FB5427C}" dt="2026-02-28T18:34:51.378" v="5124" actId="21"/>
          <ac:spMkLst>
            <pc:docMk/>
            <pc:sldMk cId="3225998942" sldId="507"/>
            <ac:spMk id="39" creationId="{0DEA751C-BF86-B169-BB15-2F022DF08498}"/>
          </ac:spMkLst>
        </pc:spChg>
        <pc:spChg chg="mod">
          <ac:chgData name="Tom Irvine" userId="262373fcfcd015cf" providerId="LiveId" clId="{3C89AC9C-B2C6-431B-938B-B7A22FB5427C}" dt="2026-02-28T18:38:03.467" v="5166" actId="255"/>
          <ac:spMkLst>
            <pc:docMk/>
            <pc:sldMk cId="3225998942" sldId="507"/>
            <ac:spMk id="45" creationId="{BCDA27EC-6F34-C26E-BBB4-2FD59816AADA}"/>
          </ac:spMkLst>
        </pc:spChg>
        <pc:spChg chg="del">
          <ac:chgData name="Tom Irvine" userId="262373fcfcd015cf" providerId="LiveId" clId="{3C89AC9C-B2C6-431B-938B-B7A22FB5427C}" dt="2026-02-28T18:34:54.484" v="5125" actId="21"/>
          <ac:spMkLst>
            <pc:docMk/>
            <pc:sldMk cId="3225998942" sldId="507"/>
            <ac:spMk id="46" creationId="{EBC9442E-EF73-A95E-27A5-D278D15B1F4B}"/>
          </ac:spMkLst>
        </pc:spChg>
        <pc:spChg chg="del">
          <ac:chgData name="Tom Irvine" userId="262373fcfcd015cf" providerId="LiveId" clId="{3C89AC9C-B2C6-431B-938B-B7A22FB5427C}" dt="2026-02-28T18:35:05.226" v="5130" actId="21"/>
          <ac:spMkLst>
            <pc:docMk/>
            <pc:sldMk cId="3225998942" sldId="507"/>
            <ac:spMk id="49" creationId="{1DDC92C1-D4B1-876F-1ACE-9758D03F8B69}"/>
          </ac:spMkLst>
        </pc:spChg>
        <pc:cxnChg chg="add mod">
          <ac:chgData name="Tom Irvine" userId="262373fcfcd015cf" providerId="LiveId" clId="{3C89AC9C-B2C6-431B-938B-B7A22FB5427C}" dt="2026-02-28T18:36:57.792" v="5161" actId="1076"/>
          <ac:cxnSpMkLst>
            <pc:docMk/>
            <pc:sldMk cId="3225998942" sldId="507"/>
            <ac:cxnSpMk id="2" creationId="{AB914E55-AFDE-CA4F-4BC0-827B17279A34}"/>
          </ac:cxnSpMkLst>
        </pc:cxnChg>
        <pc:cxnChg chg="del">
          <ac:chgData name="Tom Irvine" userId="262373fcfcd015cf" providerId="LiveId" clId="{3C89AC9C-B2C6-431B-938B-B7A22FB5427C}" dt="2026-02-28T18:35:01.001" v="5127" actId="21"/>
          <ac:cxnSpMkLst>
            <pc:docMk/>
            <pc:sldMk cId="3225998942" sldId="507"/>
            <ac:cxnSpMk id="40" creationId="{6DBEA423-2830-16EE-8026-D83D18EFF666}"/>
          </ac:cxnSpMkLst>
        </pc:cxnChg>
        <pc:cxnChg chg="del">
          <ac:chgData name="Tom Irvine" userId="262373fcfcd015cf" providerId="LiveId" clId="{3C89AC9C-B2C6-431B-938B-B7A22FB5427C}" dt="2026-02-28T18:35:07.213" v="5132" actId="21"/>
          <ac:cxnSpMkLst>
            <pc:docMk/>
            <pc:sldMk cId="3225998942" sldId="507"/>
            <ac:cxnSpMk id="41" creationId="{8AB427A0-9775-7AFE-E229-22FDE4CC31B8}"/>
          </ac:cxnSpMkLst>
        </pc:cxnChg>
        <pc:cxnChg chg="del">
          <ac:chgData name="Tom Irvine" userId="262373fcfcd015cf" providerId="LiveId" clId="{3C89AC9C-B2C6-431B-938B-B7A22FB5427C}" dt="2026-02-28T18:35:06.022" v="5131" actId="21"/>
          <ac:cxnSpMkLst>
            <pc:docMk/>
            <pc:sldMk cId="3225998942" sldId="507"/>
            <ac:cxnSpMk id="42" creationId="{3343B2A2-3A91-ABED-A7FB-F220D85F4557}"/>
          </ac:cxnSpMkLst>
        </pc:cxnChg>
        <pc:cxnChg chg="del mod">
          <ac:chgData name="Tom Irvine" userId="262373fcfcd015cf" providerId="LiveId" clId="{3C89AC9C-B2C6-431B-938B-B7A22FB5427C}" dt="2026-02-28T18:35:03.965" v="5129" actId="21"/>
          <ac:cxnSpMkLst>
            <pc:docMk/>
            <pc:sldMk cId="3225998942" sldId="507"/>
            <ac:cxnSpMk id="44" creationId="{4D99DED3-F1AC-2289-5556-F266287C1F5B}"/>
          </ac:cxnSpMkLst>
        </pc:cxnChg>
      </pc:sldChg>
      <pc:sldChg chg="addSp delSp modSp add mod">
        <pc:chgData name="Tom Irvine" userId="262373fcfcd015cf" providerId="LiveId" clId="{3C89AC9C-B2C6-431B-938B-B7A22FB5427C}" dt="2026-02-28T19:07:22.659" v="5362" actId="948"/>
        <pc:sldMkLst>
          <pc:docMk/>
          <pc:sldMk cId="1958883871" sldId="508"/>
        </pc:sldMkLst>
        <pc:spChg chg="mod">
          <ac:chgData name="Tom Irvine" userId="262373fcfcd015cf" providerId="LiveId" clId="{3C89AC9C-B2C6-431B-938B-B7A22FB5427C}" dt="2026-02-28T19:04:27.392" v="5334" actId="1076"/>
          <ac:spMkLst>
            <pc:docMk/>
            <pc:sldMk cId="1958883871" sldId="508"/>
            <ac:spMk id="2" creationId="{CBA41F68-9846-D591-7087-3E02B50A46BA}"/>
          </ac:spMkLst>
        </pc:spChg>
        <pc:spChg chg="add mod">
          <ac:chgData name="Tom Irvine" userId="262373fcfcd015cf" providerId="LiveId" clId="{3C89AC9C-B2C6-431B-938B-B7A22FB5427C}" dt="2026-02-28T19:07:18.849" v="5361" actId="948"/>
          <ac:spMkLst>
            <pc:docMk/>
            <pc:sldMk cId="1958883871" sldId="508"/>
            <ac:spMk id="3" creationId="{91A599B1-A655-7FED-6B0D-2872EE8AE98A}"/>
          </ac:spMkLst>
        </pc:spChg>
        <pc:spChg chg="add mod">
          <ac:chgData name="Tom Irvine" userId="262373fcfcd015cf" providerId="LiveId" clId="{3C89AC9C-B2C6-431B-938B-B7A22FB5427C}" dt="2026-02-28T19:07:07.305" v="5360" actId="255"/>
          <ac:spMkLst>
            <pc:docMk/>
            <pc:sldMk cId="1958883871" sldId="508"/>
            <ac:spMk id="4" creationId="{D7B3B6B8-F8B2-7E6D-D902-E4FA68C0C46F}"/>
          </ac:spMkLst>
        </pc:spChg>
        <pc:spChg chg="mod">
          <ac:chgData name="Tom Irvine" userId="262373fcfcd015cf" providerId="LiveId" clId="{3C89AC9C-B2C6-431B-938B-B7A22FB5427C}" dt="2026-02-28T18:48:27.055" v="5201" actId="20577"/>
          <ac:spMkLst>
            <pc:docMk/>
            <pc:sldMk cId="1958883871" sldId="508"/>
            <ac:spMk id="5" creationId="{1956AC9A-A1A3-5372-5A10-07FB1B3D9337}"/>
          </ac:spMkLst>
        </pc:spChg>
        <pc:spChg chg="add mod">
          <ac:chgData name="Tom Irvine" userId="262373fcfcd015cf" providerId="LiveId" clId="{3C89AC9C-B2C6-431B-938B-B7A22FB5427C}" dt="2026-02-28T19:07:22.659" v="5362" actId="948"/>
          <ac:spMkLst>
            <pc:docMk/>
            <pc:sldMk cId="1958883871" sldId="508"/>
            <ac:spMk id="6" creationId="{EA1AA2E9-BBC8-6D28-4889-3EE8BA51495E}"/>
          </ac:spMkLst>
        </pc:spChg>
        <pc:spChg chg="del">
          <ac:chgData name="Tom Irvine" userId="262373fcfcd015cf" providerId="LiveId" clId="{3C89AC9C-B2C6-431B-938B-B7A22FB5427C}" dt="2026-02-28T19:02:57.443" v="5312" actId="21"/>
          <ac:spMkLst>
            <pc:docMk/>
            <pc:sldMk cId="1958883871" sldId="508"/>
            <ac:spMk id="11" creationId="{A235A82D-23AE-CD39-0E26-CDC9E648FD41}"/>
          </ac:spMkLst>
        </pc:spChg>
      </pc:sldChg>
      <pc:sldChg chg="add">
        <pc:chgData name="Tom Irvine" userId="262373fcfcd015cf" providerId="LiveId" clId="{3C89AC9C-B2C6-431B-938B-B7A22FB5427C}" dt="2026-02-28T19:13:40.891" v="5363"/>
        <pc:sldMkLst>
          <pc:docMk/>
          <pc:sldMk cId="3769227950" sldId="509"/>
        </pc:sldMkLst>
      </pc:sldChg>
      <pc:sldChg chg="addSp delSp modSp add mod">
        <pc:chgData name="Tom Irvine" userId="262373fcfcd015cf" providerId="LiveId" clId="{3C89AC9C-B2C6-431B-938B-B7A22FB5427C}" dt="2026-02-28T19:30:59.769" v="5782" actId="14100"/>
        <pc:sldMkLst>
          <pc:docMk/>
          <pc:sldMk cId="2819623856" sldId="510"/>
        </pc:sldMkLst>
        <pc:spChg chg="del">
          <ac:chgData name="Tom Irvine" userId="262373fcfcd015cf" providerId="LiveId" clId="{3C89AC9C-B2C6-431B-938B-B7A22FB5427C}" dt="2026-02-28T19:15:02.165" v="5366" actId="21"/>
          <ac:spMkLst>
            <pc:docMk/>
            <pc:sldMk cId="2819623856" sldId="510"/>
            <ac:spMk id="2" creationId="{0238EB1E-2698-1DB2-698F-37550C91757F}"/>
          </ac:spMkLst>
        </pc:spChg>
        <pc:spChg chg="mod">
          <ac:chgData name="Tom Irvine" userId="262373fcfcd015cf" providerId="LiveId" clId="{3C89AC9C-B2C6-431B-938B-B7A22FB5427C}" dt="2026-02-28T19:28:28.129" v="5759" actId="14100"/>
          <ac:spMkLst>
            <pc:docMk/>
            <pc:sldMk cId="2819623856" sldId="510"/>
            <ac:spMk id="3" creationId="{4A886C60-F31C-85FA-6816-A9227C4C664B}"/>
          </ac:spMkLst>
        </pc:spChg>
        <pc:spChg chg="add">
          <ac:chgData name="Tom Irvine" userId="262373fcfcd015cf" providerId="LiveId" clId="{3C89AC9C-B2C6-431B-938B-B7A22FB5427C}" dt="2026-02-28T19:15:59.082" v="5428"/>
          <ac:spMkLst>
            <pc:docMk/>
            <pc:sldMk cId="2819623856" sldId="510"/>
            <ac:spMk id="4" creationId="{B5B19D05-F968-DD13-EE77-17E54E537542}"/>
          </ac:spMkLst>
        </pc:spChg>
        <pc:spChg chg="mod">
          <ac:chgData name="Tom Irvine" userId="262373fcfcd015cf" providerId="LiveId" clId="{3C89AC9C-B2C6-431B-938B-B7A22FB5427C}" dt="2026-02-28T19:15:30.211" v="5425" actId="20577"/>
          <ac:spMkLst>
            <pc:docMk/>
            <pc:sldMk cId="2819623856" sldId="510"/>
            <ac:spMk id="5" creationId="{2E2E9538-C9F4-35E5-3434-52A98BD95A55}"/>
          </ac:spMkLst>
        </pc:spChg>
        <pc:spChg chg="add del mod">
          <ac:chgData name="Tom Irvine" userId="262373fcfcd015cf" providerId="LiveId" clId="{3C89AC9C-B2C6-431B-938B-B7A22FB5427C}" dt="2026-02-28T19:21:12.448" v="5554"/>
          <ac:spMkLst>
            <pc:docMk/>
            <pc:sldMk cId="2819623856" sldId="510"/>
            <ac:spMk id="6" creationId="{A73F6390-606F-9D02-E643-CC7E19D89359}"/>
          </ac:spMkLst>
        </pc:spChg>
        <pc:spChg chg="add">
          <ac:chgData name="Tom Irvine" userId="262373fcfcd015cf" providerId="LiveId" clId="{3C89AC9C-B2C6-431B-938B-B7A22FB5427C}" dt="2026-02-28T19:17:43.323" v="5474"/>
          <ac:spMkLst>
            <pc:docMk/>
            <pc:sldMk cId="2819623856" sldId="510"/>
            <ac:spMk id="7" creationId="{CC96AC48-1790-92B7-DFD3-1F970BF28360}"/>
          </ac:spMkLst>
        </pc:spChg>
        <pc:spChg chg="add mod">
          <ac:chgData name="Tom Irvine" userId="262373fcfcd015cf" providerId="LiveId" clId="{3C89AC9C-B2C6-431B-938B-B7A22FB5427C}" dt="2026-02-28T19:30:59.769" v="5782" actId="14100"/>
          <ac:spMkLst>
            <pc:docMk/>
            <pc:sldMk cId="2819623856" sldId="510"/>
            <ac:spMk id="8" creationId="{24E3C1AD-7202-4551-C4AF-627767562C8A}"/>
          </ac:spMkLst>
        </pc:spChg>
        <pc:picChg chg="add mod">
          <ac:chgData name="Tom Irvine" userId="262373fcfcd015cf" providerId="LiveId" clId="{3C89AC9C-B2C6-431B-938B-B7A22FB5427C}" dt="2026-02-28T19:28:38.968" v="5763" actId="1076"/>
          <ac:picMkLst>
            <pc:docMk/>
            <pc:sldMk cId="2819623856" sldId="510"/>
            <ac:picMk id="1028" creationId="{1925557A-14EE-5FBA-5C5D-EF2C28AF5897}"/>
          </ac:picMkLst>
        </pc:picChg>
        <pc:picChg chg="del">
          <ac:chgData name="Tom Irvine" userId="262373fcfcd015cf" providerId="LiveId" clId="{3C89AC9C-B2C6-431B-938B-B7A22FB5427C}" dt="2026-02-28T19:15:00.562" v="5365" actId="21"/>
          <ac:picMkLst>
            <pc:docMk/>
            <pc:sldMk cId="2819623856" sldId="510"/>
            <ac:picMk id="2050" creationId="{37F4B0A0-66BE-38BA-C6C4-0C58DE09391E}"/>
          </ac:picMkLst>
        </pc:picChg>
      </pc:sldChg>
      <pc:sldChg chg="addSp delSp modSp add mod">
        <pc:chgData name="Tom Irvine" userId="262373fcfcd015cf" providerId="LiveId" clId="{3C89AC9C-B2C6-431B-938B-B7A22FB5427C}" dt="2026-02-28T19:34:20.286" v="5792" actId="14100"/>
        <pc:sldMkLst>
          <pc:docMk/>
          <pc:sldMk cId="1512334898" sldId="511"/>
        </pc:sldMkLst>
        <pc:spChg chg="mod">
          <ac:chgData name="Tom Irvine" userId="262373fcfcd015cf" providerId="LiveId" clId="{3C89AC9C-B2C6-431B-938B-B7A22FB5427C}" dt="2026-02-28T19:34:20.286" v="5792" actId="14100"/>
          <ac:spMkLst>
            <pc:docMk/>
            <pc:sldMk cId="1512334898" sldId="511"/>
            <ac:spMk id="3" creationId="{8789F9DA-779D-22A4-A64B-315FDB535F77}"/>
          </ac:spMkLst>
        </pc:spChg>
        <pc:spChg chg="mod">
          <ac:chgData name="Tom Irvine" userId="262373fcfcd015cf" providerId="LiveId" clId="{3C89AC9C-B2C6-431B-938B-B7A22FB5427C}" dt="2026-02-28T19:21:57.863" v="5564" actId="20577"/>
          <ac:spMkLst>
            <pc:docMk/>
            <pc:sldMk cId="1512334898" sldId="511"/>
            <ac:spMk id="5" creationId="{BFA6E1ED-6A6E-2FBD-F9CA-0E8F9FA71913}"/>
          </ac:spMkLst>
        </pc:spChg>
        <pc:picChg chg="add mod">
          <ac:chgData name="Tom Irvine" userId="262373fcfcd015cf" providerId="LiveId" clId="{3C89AC9C-B2C6-431B-938B-B7A22FB5427C}" dt="2026-02-28T19:34:18.158" v="5791" actId="1076"/>
          <ac:picMkLst>
            <pc:docMk/>
            <pc:sldMk cId="1512334898" sldId="511"/>
            <ac:picMk id="4" creationId="{6CEA4FF2-BEE5-E810-225E-4BC57582AEDD}"/>
          </ac:picMkLst>
        </pc:picChg>
        <pc:picChg chg="add mod">
          <ac:chgData name="Tom Irvine" userId="262373fcfcd015cf" providerId="LiveId" clId="{3C89AC9C-B2C6-431B-938B-B7A22FB5427C}" dt="2026-02-28T19:34:16.725" v="5790" actId="1076"/>
          <ac:picMkLst>
            <pc:docMk/>
            <pc:sldMk cId="1512334898" sldId="511"/>
            <ac:picMk id="7" creationId="{59ABE358-CF93-31D8-FF4C-70E8E9F5E3E3}"/>
          </ac:picMkLst>
        </pc:picChg>
        <pc:picChg chg="add del mod">
          <ac:chgData name="Tom Irvine" userId="262373fcfcd015cf" providerId="LiveId" clId="{3C89AC9C-B2C6-431B-938B-B7A22FB5427C}" dt="2026-02-28T19:32:31.302" v="5786" actId="21"/>
          <ac:picMkLst>
            <pc:docMk/>
            <pc:sldMk cId="1512334898" sldId="511"/>
            <ac:picMk id="2050" creationId="{5EEFBE76-11C3-650C-4EBE-FE206C135338}"/>
          </ac:picMkLst>
        </pc:picChg>
      </pc:sldChg>
      <pc:sldChg chg="addSp delSp modSp add mod">
        <pc:chgData name="Tom Irvine" userId="262373fcfcd015cf" providerId="LiveId" clId="{3C89AC9C-B2C6-431B-938B-B7A22FB5427C}" dt="2026-02-28T19:53:26.819" v="6050" actId="20577"/>
        <pc:sldMkLst>
          <pc:docMk/>
          <pc:sldMk cId="2597261091" sldId="512"/>
        </pc:sldMkLst>
        <pc:spChg chg="add mod">
          <ac:chgData name="Tom Irvine" userId="262373fcfcd015cf" providerId="LiveId" clId="{3C89AC9C-B2C6-431B-938B-B7A22FB5427C}" dt="2026-02-28T19:46:33.897" v="5962" actId="20577"/>
          <ac:spMkLst>
            <pc:docMk/>
            <pc:sldMk cId="2597261091" sldId="512"/>
            <ac:spMk id="3" creationId="{7AE63E34-83CA-D268-7D96-875D78F544EA}"/>
          </ac:spMkLst>
        </pc:spChg>
        <pc:spChg chg="add">
          <ac:chgData name="Tom Irvine" userId="262373fcfcd015cf" providerId="LiveId" clId="{3C89AC9C-B2C6-431B-938B-B7A22FB5427C}" dt="2026-02-28T19:42:00.466" v="5847"/>
          <ac:spMkLst>
            <pc:docMk/>
            <pc:sldMk cId="2597261091" sldId="512"/>
            <ac:spMk id="4" creationId="{0166321C-D0B2-2924-1341-7D2FF78F9AF0}"/>
          </ac:spMkLst>
        </pc:spChg>
        <pc:spChg chg="mod">
          <ac:chgData name="Tom Irvine" userId="262373fcfcd015cf" providerId="LiveId" clId="{3C89AC9C-B2C6-431B-938B-B7A22FB5427C}" dt="2026-02-28T19:53:26.819" v="6050" actId="20577"/>
          <ac:spMkLst>
            <pc:docMk/>
            <pc:sldMk cId="2597261091" sldId="512"/>
            <ac:spMk id="5" creationId="{403C08FB-788F-DEE0-ECFB-0FF4D65EC174}"/>
          </ac:spMkLst>
        </pc:spChg>
        <pc:spChg chg="add">
          <ac:chgData name="Tom Irvine" userId="262373fcfcd015cf" providerId="LiveId" clId="{3C89AC9C-B2C6-431B-938B-B7A22FB5427C}" dt="2026-02-28T19:44:20.008" v="5879"/>
          <ac:spMkLst>
            <pc:docMk/>
            <pc:sldMk cId="2597261091" sldId="512"/>
            <ac:spMk id="6" creationId="{3E957F51-30F1-BF15-3C1F-63EAC8247414}"/>
          </ac:spMkLst>
        </pc:spChg>
        <pc:spChg chg="del">
          <ac:chgData name="Tom Irvine" userId="262373fcfcd015cf" providerId="LiveId" clId="{3C89AC9C-B2C6-431B-938B-B7A22FB5427C}" dt="2026-02-28T19:37:27.459" v="5795" actId="21"/>
          <ac:spMkLst>
            <pc:docMk/>
            <pc:sldMk cId="2597261091" sldId="512"/>
            <ac:spMk id="9" creationId="{143DBD5B-AF59-7D18-BB5E-FD674F3FD125}"/>
          </ac:spMkLst>
        </pc:spChg>
        <pc:graphicFrameChg chg="add mod modGraphic">
          <ac:chgData name="Tom Irvine" userId="262373fcfcd015cf" providerId="LiveId" clId="{3C89AC9C-B2C6-431B-938B-B7A22FB5427C}" dt="2026-02-28T19:45:23.333" v="5887" actId="14100"/>
          <ac:graphicFrameMkLst>
            <pc:docMk/>
            <pc:sldMk cId="2597261091" sldId="512"/>
            <ac:graphicFrameMk id="2" creationId="{A471598F-FFDA-A49B-3003-724971D90DA9}"/>
          </ac:graphicFrameMkLst>
        </pc:graphicFrameChg>
        <pc:graphicFrameChg chg="del">
          <ac:chgData name="Tom Irvine" userId="262373fcfcd015cf" providerId="LiveId" clId="{3C89AC9C-B2C6-431B-938B-B7A22FB5427C}" dt="2026-02-28T19:37:26.021" v="5794" actId="21"/>
          <ac:graphicFrameMkLst>
            <pc:docMk/>
            <pc:sldMk cId="2597261091" sldId="512"/>
            <ac:graphicFrameMk id="7" creationId="{5201FC50-C72B-6500-909E-7134EE42E0A3}"/>
          </ac:graphicFrameMkLst>
        </pc:graphicFrameChg>
        <pc:picChg chg="add">
          <ac:chgData name="Tom Irvine" userId="262373fcfcd015cf" providerId="LiveId" clId="{3C89AC9C-B2C6-431B-938B-B7A22FB5427C}" dt="2026-02-28T19:42:00.466" v="5847"/>
          <ac:picMkLst>
            <pc:docMk/>
            <pc:sldMk cId="2597261091" sldId="512"/>
            <ac:picMk id="3074" creationId="{937DAAF6-27A2-29F9-6D4A-F643FCB394B7}"/>
          </ac:picMkLst>
        </pc:picChg>
        <pc:picChg chg="add">
          <ac:chgData name="Tom Irvine" userId="262373fcfcd015cf" providerId="LiveId" clId="{3C89AC9C-B2C6-431B-938B-B7A22FB5427C}" dt="2026-02-28T19:44:20.008" v="5879"/>
          <ac:picMkLst>
            <pc:docMk/>
            <pc:sldMk cId="2597261091" sldId="512"/>
            <ac:picMk id="3076" creationId="{3F027E97-23C4-9A00-E6FB-76361D36DF5C}"/>
          </ac:picMkLst>
        </pc:picChg>
      </pc:sldChg>
      <pc:sldChg chg="addSp delSp modSp add mod">
        <pc:chgData name="Tom Irvine" userId="262373fcfcd015cf" providerId="LiveId" clId="{3C89AC9C-B2C6-431B-938B-B7A22FB5427C}" dt="2026-02-28T19:53:34.483" v="6051" actId="21"/>
        <pc:sldMkLst>
          <pc:docMk/>
          <pc:sldMk cId="3301924213" sldId="513"/>
        </pc:sldMkLst>
        <pc:spChg chg="mod">
          <ac:chgData name="Tom Irvine" userId="262373fcfcd015cf" providerId="LiveId" clId="{3C89AC9C-B2C6-431B-938B-B7A22FB5427C}" dt="2026-02-28T19:53:04.488" v="6042" actId="948"/>
          <ac:spMkLst>
            <pc:docMk/>
            <pc:sldMk cId="3301924213" sldId="513"/>
            <ac:spMk id="3" creationId="{9E3175B3-F655-A674-C5EF-13976BBD2885}"/>
          </ac:spMkLst>
        </pc:spChg>
        <pc:spChg chg="add">
          <ac:chgData name="Tom Irvine" userId="262373fcfcd015cf" providerId="LiveId" clId="{3C89AC9C-B2C6-431B-938B-B7A22FB5427C}" dt="2026-02-28T19:48:46.482" v="5978"/>
          <ac:spMkLst>
            <pc:docMk/>
            <pc:sldMk cId="3301924213" sldId="513"/>
            <ac:spMk id="4" creationId="{7AD963F5-BE33-DDBE-E0C0-559061361B3F}"/>
          </ac:spMkLst>
        </pc:spChg>
        <pc:spChg chg="mod">
          <ac:chgData name="Tom Irvine" userId="262373fcfcd015cf" providerId="LiveId" clId="{3C89AC9C-B2C6-431B-938B-B7A22FB5427C}" dt="2026-02-28T19:53:34.483" v="6051" actId="21"/>
          <ac:spMkLst>
            <pc:docMk/>
            <pc:sldMk cId="3301924213" sldId="513"/>
            <ac:spMk id="5" creationId="{BF8CFCCE-59F8-F3D2-A530-D08B910BDC22}"/>
          </ac:spMkLst>
        </pc:spChg>
        <pc:graphicFrameChg chg="del">
          <ac:chgData name="Tom Irvine" userId="262373fcfcd015cf" providerId="LiveId" clId="{3C89AC9C-B2C6-431B-938B-B7A22FB5427C}" dt="2026-02-28T19:48:24.686" v="5964" actId="21"/>
          <ac:graphicFrameMkLst>
            <pc:docMk/>
            <pc:sldMk cId="3301924213" sldId="513"/>
            <ac:graphicFrameMk id="2" creationId="{A079AF1D-1C2E-3AD0-AB83-024D1548223F}"/>
          </ac:graphicFrameMkLst>
        </pc:graphicFrameChg>
      </pc:sldChg>
      <pc:sldChg chg="addSp delSp modSp add mod ord">
        <pc:chgData name="Tom Irvine" userId="262373fcfcd015cf" providerId="LiveId" clId="{3C89AC9C-B2C6-431B-938B-B7A22FB5427C}" dt="2026-02-28T22:10:40.373" v="6197" actId="20577"/>
        <pc:sldMkLst>
          <pc:docMk/>
          <pc:sldMk cId="503365571" sldId="514"/>
        </pc:sldMkLst>
        <pc:spChg chg="del mod">
          <ac:chgData name="Tom Irvine" userId="262373fcfcd015cf" providerId="LiveId" clId="{3C89AC9C-B2C6-431B-938B-B7A22FB5427C}" dt="2026-02-28T20:26:19.994" v="6060" actId="21"/>
          <ac:spMkLst>
            <pc:docMk/>
            <pc:sldMk cId="503365571" sldId="514"/>
            <ac:spMk id="2" creationId="{3F7D6210-09CB-72F2-9B69-B00DF96A7437}"/>
          </ac:spMkLst>
        </pc:spChg>
        <pc:spChg chg="add mod">
          <ac:chgData name="Tom Irvine" userId="262373fcfcd015cf" providerId="LiveId" clId="{3C89AC9C-B2C6-431B-938B-B7A22FB5427C}" dt="2026-02-28T20:27:34.054" v="6128" actId="1076"/>
          <ac:spMkLst>
            <pc:docMk/>
            <pc:sldMk cId="503365571" sldId="514"/>
            <ac:spMk id="3" creationId="{12CD5C13-3C7E-0390-C245-8F9C20E3718A}"/>
          </ac:spMkLst>
        </pc:spChg>
        <pc:spChg chg="add mod">
          <ac:chgData name="Tom Irvine" userId="262373fcfcd015cf" providerId="LiveId" clId="{3C89AC9C-B2C6-431B-938B-B7A22FB5427C}" dt="2026-02-28T22:10:40.373" v="6197" actId="20577"/>
          <ac:spMkLst>
            <pc:docMk/>
            <pc:sldMk cId="503365571" sldId="514"/>
            <ac:spMk id="4" creationId="{981E239D-834A-4D46-F4AC-C132DAFA609B}"/>
          </ac:spMkLst>
        </pc:spChg>
        <pc:spChg chg="mod">
          <ac:chgData name="Tom Irvine" userId="262373fcfcd015cf" providerId="LiveId" clId="{3C89AC9C-B2C6-431B-938B-B7A22FB5427C}" dt="2026-02-28T20:26:37.817" v="6121" actId="20577"/>
          <ac:spMkLst>
            <pc:docMk/>
            <pc:sldMk cId="503365571" sldId="514"/>
            <ac:spMk id="5" creationId="{45568670-CC92-2933-5E4A-7B1896BEE9AB}"/>
          </ac:spMkLst>
        </pc:spChg>
        <pc:picChg chg="add mod">
          <ac:chgData name="Tom Irvine" userId="262373fcfcd015cf" providerId="LiveId" clId="{3C89AC9C-B2C6-431B-938B-B7A22FB5427C}" dt="2026-02-28T20:26:48.620" v="6123" actId="1076"/>
          <ac:picMkLst>
            <pc:docMk/>
            <pc:sldMk cId="503365571" sldId="514"/>
            <ac:picMk id="1026" creationId="{34E2A1DF-A39F-0272-3419-310F62A2D2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FDBE-CDF8-4DAE-A328-AE7FD115447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88B6-3349-47DA-AF16-98EF7B35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35DE-F1C1-E67A-9456-ED42EA4A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C308F5-C564-DE35-8C63-85AD2EBEF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D449C4-0238-30BE-1B8F-EBFA958A4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E297C85-8457-9135-DE97-40756D175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4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6BE51-99FA-235A-FEA8-51D8EFA5A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1D3AB6-FBB2-E70D-0493-80AD2C1EE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9C832C9-63FC-7CB0-818B-D8004AE50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ED53C3E-4A31-ABAF-2673-2E9F092A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5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FE4B-2812-3289-B479-D46FFE93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D591CC-8D05-9771-594B-D858D55CB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0EA9D7C-BBB0-DC74-34F8-32448D6ED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8AEE5C5-95E8-3060-A25E-0AB46266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13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A1AA3-0EBA-4AEE-63D9-E33ADFE27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3187592-D49A-5DBA-AA69-9937FB93A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2BB6741-B92A-4989-9BB4-F2D2B3A39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17DB21-ACD0-3BF6-A317-735876858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2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A1C6-A8E6-597D-612B-F0E19FE2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CDA927A-ADE5-7D59-FAA2-2CD9A7AD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57E9853-9B21-967C-A2EC-ABCE72C17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00515A5-5334-2393-331F-87BF4DC28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1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7405D-9305-050D-8DC6-0B2C3F4D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FE289EF-8245-1E71-D3D8-2E317CF33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603FE4E-9599-DF48-7C34-0A59CF485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F0D00E1-EA12-0345-9C92-1E1C12420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9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40F83-11FD-8642-D48E-57AD6975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55AB09E-86B2-9096-519C-24C518074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8D4780-2C7C-AC6D-29AF-79E1C958E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21DA09-6A27-79C0-FDD4-49BD6CF40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77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97CB-8477-C14D-0DA7-87D0F564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8C0361D-7B18-8B6E-4822-5527D1E4B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38C4424-CD02-9C11-4427-E9C5A52C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C434FB6-64FF-E8E9-E3DF-4006662B8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62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5698-9646-8981-C279-E2EDE61F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ED4065A-BAF1-2C10-1E42-EB26E4595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5858510-043C-B7FA-627F-7D4479E8E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410618F-2F24-5804-DF02-557A5E2A4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73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ABB7-C88A-7B03-612D-766BFC7D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F4947E0-9C4C-4CA7-3F94-24FE961EB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C9EA556-65DD-0AF5-525E-20F785D4A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44F8BDC-86DC-C308-2819-E4EF43973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655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A760F-6A79-7903-93CD-217F4E9E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367D4DC-83F2-072E-DC47-78BA4F3CC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9C2A66-7538-5C21-0E7D-B886F37A3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91D40BE-AE26-64C9-D831-2B16F272C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99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9765-4CA4-EA4D-0DFC-DBC68E19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02F16AE-1F5E-8028-0548-D7F285FC1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94F4370-D08D-7F3E-5C79-B2059D0BC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768997A-949C-224C-3965-B55F9B17D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62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EB7C6-308F-363C-5E55-5FB937ABC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830426C-ADBC-5315-943B-C9C0C6856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BF0506B-0140-DDC5-1D11-81CDBF973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2379C98-D077-6D2B-05F9-426328D94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7D7BF-ECF5-5BB7-A02D-6FBE90D1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AAE34B8-1C74-BE60-FA34-2DD92CECC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75524D4-08A6-755A-D4DF-BDEF7E9CF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817B792-1588-A6F7-B3B6-575B79382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23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5BB02-D4DD-6E76-8772-D3B70E09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A5F5FF9-E502-D87D-8E12-7E03319E7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DED20E7-FA3B-E6C1-A15D-C50574FEC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F4FD18C-8030-6B7C-072A-E4D86593C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66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33D53-D799-8892-C793-B9DEBEDD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9DBB015-3FC6-BDA3-70F9-6AC8126DF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24F0508-3E41-4A81-3AE7-1D6724776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1B938A6-508C-2C94-5075-F60FA9D2F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5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3D58-AD41-6D3B-0FB1-471DA8415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041D153-4814-8B43-BD51-EE640A658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1860E22-B052-556E-1CD0-88B022277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551F87-3BE4-E1AD-8A51-4217B39C9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55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B7EE-34AA-DF49-8D1B-79EECBBA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5AC03DE-F97A-ECD6-08CD-F6CB829D2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06E1792-D708-E22D-F7A0-6A34B1D08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C36C7B-899A-980D-01E9-704E6D496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97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8BD92-9C5E-B540-334F-21458EE1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549BD85-BF6B-8B79-84AB-FAFE55105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69E223C-D74D-6E76-2841-E8C73C774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E75BDF7-991B-78DB-D75B-2A46D95FE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46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3F39-DEF4-9DC9-27B5-E50CE779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761ED2-AC2F-7518-75E4-F5CF79F2B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88C3071-5F23-14E8-C42D-6AF083603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8A601A-0E7F-34BD-A5D0-33A921852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636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7E1D1-4B23-6421-74E7-0DA6DE7F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BB40D91-09D3-79D2-B663-7CBD610F8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E72A45-1A8F-17C1-1609-6C6DCA404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B0237A-5218-2B02-2413-EEBE443FF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0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8D7D-EC12-49A7-3790-E298234A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23C2C6-23E0-0850-282C-EF8FFDDFD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31D4CC2-33D7-A603-2F59-FC2323921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8EA3A3-211E-4767-DF4E-9CFB4E72E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63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E339-38FC-6BE3-5C6C-92CD3DB8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B5DA1C-22D0-2113-975A-C91296904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E7484D4-AB9C-BC57-2E87-34AFF4DD2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B0A3BA7-0AA2-C6BF-B301-66CDB7375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460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4880-17DA-42A6-ED29-E04AB778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E38592A-1334-728C-B1B6-E1603D48A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84F18A0-FDF8-DBF2-FADA-BA2FE7198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ABC45A4-BAF3-0538-3053-DD555E4EF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37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BC90C-8FC7-4902-DFD6-23332AE13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1697AA0-5420-FDA2-A125-E89C3C616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2896C1A-95E2-2587-4833-ADF6C53BC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62174DF-C706-316F-C7C7-64953317C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96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F97C3-611E-6F21-387D-9F88066B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E86949-50FB-9D3A-FE61-3CC986872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33D0EEA-7DF7-D0A5-1BCF-740EEEB1B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C58F4D0-F4AF-E92C-802A-615A070A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57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9E9D1-AE2A-9A1E-09A9-DD2545A0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9F5EA46-F532-E760-E9AA-0140EC5E7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517D003-6214-677F-5902-FE545298E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A4329C5-23B0-719F-FAC6-B77C09633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81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FFE4-E7E0-4AF1-6C54-028CE95D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4C0BD3D-07C7-2EB5-B334-F903FC59B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4A1E5C4-0CF3-DE4F-6998-465CC42A8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2E6CC0E-9BE8-8D1D-3432-4165B39E4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23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86C3-2577-8E1B-413F-1DDA4A84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AA6E52F-55D1-B201-DAAD-278B3B5E1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6305C4E-E99C-343C-1584-96F4DF57E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98C5AED-B48F-ED46-33BC-5AD9C051C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87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02B4B-A50C-6CE4-3428-617082247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87313B6-FFE5-3C55-A159-5394B514D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7CBF206-3E8B-D6AB-8F76-1D826435A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C26D372-1F05-B982-2107-03363CBC7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25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C0DC-95C3-8B2A-89C9-9A4FB0D09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501717B-96FF-1B9B-A9F6-D90DB7C74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946DA6-F48E-893E-3C38-EA89EE51D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1593E3-9521-C961-EABB-BA2670390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51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8D750-2BDE-18C6-56A3-690CA86D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99474CB-85EA-C394-AA91-230B485C4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DA716AC-73E4-F224-C061-68B9DB993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93D8EB7-F971-E8AA-362A-F5848DFC0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65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BD9B-5E3D-F5AB-E594-BD32D2D4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8F18F88-1FBA-F81B-7BD6-D7A1CB515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1F02EC3-F2EA-28BB-2F96-0F183B6AC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EF783F4-8E57-A5CB-BBFD-642256346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83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D8452-5710-B790-544D-98204AC5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8E43E49-0567-1D7A-7303-ECBF5D1F4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3707F7-B3B6-1A13-B315-174160AE9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96C6209-81B5-D302-37D7-1E6A45715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682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C2E1A-C1E5-3554-ED15-6D3EFA2B8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A2D2D0C-508E-A846-A403-217B909B4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5A1F6E1-C49B-FE53-F6F9-CCA399AEC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BCC699E-8788-05E8-FC96-34961A96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07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B0631-2021-FCCF-5C88-9F08625D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B496B3D-DAE8-183B-A7F6-1C98EE8F8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ADA3697-0FFB-5651-7CA1-7FC90CB50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EA2F86E-5790-B6BA-01DF-D2C3FFEB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83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F589-01D4-3304-1FFB-2DE29951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52DF481-FEA1-E6CD-5ECC-5E0BDA40B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4144845-9C95-178C-4142-8FC13F8BF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7A839DC-4936-B572-8AA8-B14574D9E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49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651C-A205-35AC-AB1E-80F81E05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41C862B-73D2-FA9A-B660-CEBCC1C46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546CE9-C436-66C1-100E-C5C9FFD11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B1516A4-80BE-207F-4642-8758A85FF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985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D6DB-8764-69C7-4B7B-32F2F3194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F3A991-5D7D-6BAA-8D6B-84C925F93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02783B-DE97-3FB0-57E3-AF6048F92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C759EE-40CA-FCBE-C016-60507AC53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32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D06C-7EC2-EECA-9AF8-03EA61CC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9A66FCC-0594-EEFE-6B27-3F0EEE9AC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690ED91-C255-F09C-33D7-79B5D490C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1E2AF2D-0EFD-4F8D-7FB6-AE296CCC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6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0E968-B335-26F8-9037-B25DE402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650B74C-4B17-AF6F-27E4-48F9D0C38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2B090B6-11BC-D46A-7CAB-9DF7C689D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296861D-B5C9-FC26-7E6D-523B920BD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9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AE90-D2FA-0BC5-6B2A-EC6D23C1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5EFB78E-55E6-9E2F-BD79-7AC11628C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2DFAD6C-9C3D-61E6-E6AF-3D7BF664D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98A39BD-9C46-E51F-099F-7748F5E03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0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38C2C-8048-A57D-87AC-610B0BDCC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9C7CEF7-7725-825D-050D-EBD5954E0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1318D5-DFB6-AF7A-F728-DF252FCFD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002F98F-F746-2F2A-457D-43B8DEE03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78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88A2-6EA3-A356-01A1-243BA53D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1E96F2B-3A45-53CD-1B35-F433DECE9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20F42ED-F873-0C08-5FD4-40128DB2E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893539-918A-E884-CCB5-6D6E6553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84E-E5E6-B100-91CB-84D800A1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0845-196E-F1AD-A013-CFD1CC52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10E9-7159-A454-8A58-4B8C1CA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2A7F-C085-40AD-CB33-86541741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A610-0B9F-E931-4FAB-CCE168A5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6F2D-4A06-F338-7BD7-E921E43A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DFB10-8182-90DA-8E51-8E3BB967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9794-B069-135E-B726-42D356D4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9113-821C-CF84-FEE5-6ABE4782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B0EA-48E9-B663-A21D-52E227A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493B5-3A17-8639-3623-71737E52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3297-E80E-2CE0-6BF9-B9AAA62C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A868-B2DE-1947-732E-19642150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0E20-2880-EC68-9D4A-B71FE45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9AA1-E833-CF0F-2E9D-E63B8C56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8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8170-763B-27EF-30EA-0FA1A8A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8A9-D955-AF22-75B8-7CA32853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757C-4678-A275-A18A-29120A21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7640-C340-F9B3-4638-A0864094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3DA8-20EF-197F-678F-9AB757E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8652-755E-A0BE-E65D-5FF6261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B69D-2785-B418-7283-56F30854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A875-75BB-D75A-ECCB-E339AA1D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CB9D-9576-DFE5-FC02-41AF3698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09AB-D349-F7E0-7CC6-2478061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1BF-769C-F530-2514-EBADD212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3483-EB4B-2995-68AF-060FCFF33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0796-4C14-BA3B-34E5-23805E74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66536-49B7-BA77-3EAF-EA99CB7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A553-0225-53AC-4274-06767A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DD06-DCAC-C017-B138-CC6C7EB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3C2E-759A-AD59-03F9-246D353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96C9-18AD-BA50-F00C-F1449730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39E-D621-3E69-15B9-45FC9B0B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BE2EA-1AC6-0AD0-C816-4B5235772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CB9C-4ABB-822B-6439-28566C62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933CC-C534-911B-D98E-F8CD4C8C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B5BB4-3743-EDF9-EF2D-5AB4C44E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0392-12B5-A794-D3A7-C3C05D7F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6373-8CF9-50B2-C1D6-461CB7A6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0357-14D3-811E-BBF6-67F573B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8A302-D74D-E0E9-7365-4EA8A39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9510-D4A5-67BF-3FF3-045FB8E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102-B1B3-7AD0-3D31-FB2A17C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A5E2-2741-4542-58A2-04183159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5FB0-7454-1867-949A-CE1D4658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FCF-2BAE-44FB-967E-D8DF2D0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F125-9B75-08B2-4D25-6F15959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9AFA-7726-4F42-0F87-A0BE898BA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F7C0-39C3-B5A4-6509-EA3B7871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107F0-357D-CFEF-3F9A-3A362191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0F148-5122-1897-33DB-D34BEE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1A05-8A7F-613A-377A-BE7B41F0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91FA-E047-F17D-B973-DED237C1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58ECC-C060-A330-336F-DD0EE10E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956-CD3D-D639-0FBC-377D761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F6BDF-E2DE-73C1-5646-7F7658A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4177-9912-ACF6-E048-423CE8AB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1C72D-5432-BAEA-4200-99CD139F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DB27-73AB-672E-6A5A-54150D4D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568D-B2E5-9D1D-0327-9408913D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1F4A4-9C27-4926-95E6-1776C3CC3A25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9444-CC0A-3E61-2AB5-E8D131DE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D053-FB79-F2AC-ECF1-377F85515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842" y="1820867"/>
            <a:ext cx="659309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6699"/>
                </a:solidFill>
              </a:rPr>
              <a:t>ASCE 7-22, Ch 12,  Seismic Design Requirements for Buildings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0B559-300F-7BDD-0D16-D27B02DB7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BDFACEA9-744D-F5CF-13CB-9503889F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67D8-F129-B631-64CC-BDC7DB8F6F91}"/>
              </a:ext>
            </a:extLst>
          </p:cNvPr>
          <p:cNvSpPr/>
          <p:nvPr/>
        </p:nvSpPr>
        <p:spPr>
          <a:xfrm>
            <a:off x="322324" y="177748"/>
            <a:ext cx="5340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Phase 3 – Analysis Selection &amp; Forces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C181EB-2765-271F-03E7-A4E2BB1E2A1D}"/>
              </a:ext>
            </a:extLst>
          </p:cNvPr>
          <p:cNvSpPr txBox="1"/>
          <p:nvPr/>
        </p:nvSpPr>
        <p:spPr>
          <a:xfrm>
            <a:off x="6906218" y="4482923"/>
            <a:ext cx="30277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LRHA — Reduced Roof Live Load, Horizontal Area-based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NRHA — Nominal (unreduced) Roof Live Load, Horizontal Area-based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7A62AA-4A40-407F-5A9A-92CA39825C44}"/>
              </a:ext>
            </a:extLst>
          </p:cNvPr>
          <p:cNvSpPr txBox="1"/>
          <p:nvPr/>
        </p:nvSpPr>
        <p:spPr>
          <a:xfrm>
            <a:off x="890153" y="1115735"/>
            <a:ext cx="4608947" cy="10926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 · Select Analysis Procedure (Table 12.6-1)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solidFill>
                  <a:srgbClr val="1A27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permitted method based on SDC, height h, period T, and irregularity type.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i="1" dirty="0">
                <a:solidFill>
                  <a:srgbClr val="2E4D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§12.6 · Table 12.6-1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A6C190-1A93-52DF-482E-71B18FAC6097}"/>
              </a:ext>
            </a:extLst>
          </p:cNvPr>
          <p:cNvSpPr txBox="1"/>
          <p:nvPr/>
        </p:nvSpPr>
        <p:spPr>
          <a:xfrm>
            <a:off x="681304" y="3613761"/>
            <a:ext cx="2672201" cy="169277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ELF Procedure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Equivalent Lateral Force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 = Cs · W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 = SDS/(R/Ie)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Simplest method.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OK: SDC B–D, regular,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 err="1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hn</a:t>
            </a:r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≤ height limits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i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§12.8</a:t>
            </a:r>
            <a:endParaRPr lang="en-US" sz="1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02BCFE-009E-3CBD-8EA5-E80BDE55742D}"/>
              </a:ext>
            </a:extLst>
          </p:cNvPr>
          <p:cNvSpPr txBox="1"/>
          <p:nvPr/>
        </p:nvSpPr>
        <p:spPr>
          <a:xfrm>
            <a:off x="3622417" y="3636538"/>
            <a:ext cx="2403767" cy="233910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 RSA (§12.9.1)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Multi-mode response spectrum.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 via SRSS or CQC.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≥90% mass participation.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for irregular/tall.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scale if VMRSA &lt; 0.85·VELF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shear is computed differently (summed modal forces via SRSS/CQC)</a:t>
            </a:r>
          </a:p>
          <a:p>
            <a:pPr algn="ctr"/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§12.9.1 · §12.9.1.4</a:t>
            </a:r>
            <a:endParaRPr lang="en-US" sz="13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21580D-7E7B-C8CC-7BB4-425E28624149}"/>
              </a:ext>
            </a:extLst>
          </p:cNvPr>
          <p:cNvSpPr txBox="1"/>
          <p:nvPr/>
        </p:nvSpPr>
        <p:spPr>
          <a:xfrm>
            <a:off x="1745092" y="2553108"/>
            <a:ext cx="2899067" cy="4924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Analysis Procedure?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§12.6 · Table 12.6-1</a:t>
            </a:r>
            <a:endParaRPr lang="en-US" sz="13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96987C-2AD0-6130-0A05-CDA9175111B8}"/>
              </a:ext>
            </a:extLst>
          </p:cNvPr>
          <p:cNvSpPr txBox="1"/>
          <p:nvPr/>
        </p:nvSpPr>
        <p:spPr>
          <a:xfrm>
            <a:off x="6521722" y="2474649"/>
            <a:ext cx="3574771" cy="1723549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5B21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LRHA / NRHA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or Nonlinear</a:t>
            </a:r>
            <a:r>
              <a:rPr lang="en-US" sz="1300" dirty="0">
                <a:solidFill>
                  <a:srgbClr val="006699"/>
                </a:solidFill>
              </a:rPr>
              <a:t>, </a:t>
            </a:r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Response History Analysis.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Permitted for all structures.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Required: isolated/damped.</a:t>
            </a:r>
            <a:endParaRPr lang="en-US" sz="1300" dirty="0">
              <a:solidFill>
                <a:srgbClr val="006699"/>
              </a:solidFill>
            </a:endParaRP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review required.</a:t>
            </a:r>
          </a:p>
          <a:p>
            <a:pPr algn="ctr"/>
            <a:r>
              <a:rPr lang="en-US" sz="1300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shear comes directly from the response history results, not from </a:t>
            </a:r>
            <a:r>
              <a:rPr lang="en-US" sz="1300" dirty="0" err="1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Cs·W</a:t>
            </a:r>
            <a:endParaRPr lang="en-US" sz="1300" dirty="0">
              <a:solidFill>
                <a:srgbClr val="0066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300" i="1" dirty="0">
                <a:solidFill>
                  <a:srgbClr val="5B21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§12.9.2 · §16</a:t>
            </a:r>
            <a:endParaRPr lang="en-US" sz="13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B271B3-703E-FEC9-15AF-850B85B72E45}"/>
              </a:ext>
            </a:extLst>
          </p:cNvPr>
          <p:cNvCxnSpPr/>
          <p:nvPr/>
        </p:nvCxnSpPr>
        <p:spPr>
          <a:xfrm>
            <a:off x="3069029" y="2208342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A34571-B38D-F340-191A-82F3D2541CEF}"/>
              </a:ext>
            </a:extLst>
          </p:cNvPr>
          <p:cNvCxnSpPr>
            <a:cxnSpLocks/>
          </p:cNvCxnSpPr>
          <p:nvPr/>
        </p:nvCxnSpPr>
        <p:spPr>
          <a:xfrm>
            <a:off x="2218129" y="3067813"/>
            <a:ext cx="0" cy="545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6EA3F7-732E-0944-DC4E-0FB7C89014B3}"/>
              </a:ext>
            </a:extLst>
          </p:cNvPr>
          <p:cNvCxnSpPr>
            <a:cxnSpLocks/>
          </p:cNvCxnSpPr>
          <p:nvPr/>
        </p:nvCxnSpPr>
        <p:spPr>
          <a:xfrm>
            <a:off x="4085604" y="3045551"/>
            <a:ext cx="0" cy="590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5DB55B5-A19D-8BE7-FBB6-D9758A3037DE}"/>
              </a:ext>
            </a:extLst>
          </p:cNvPr>
          <p:cNvCxnSpPr>
            <a:stCxn id="38" idx="3"/>
          </p:cNvCxnSpPr>
          <p:nvPr/>
        </p:nvCxnSpPr>
        <p:spPr>
          <a:xfrm flipV="1">
            <a:off x="4644159" y="2799329"/>
            <a:ext cx="186747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A92485B-0265-4174-3B5D-DBB98A9D1B46}"/>
              </a:ext>
            </a:extLst>
          </p:cNvPr>
          <p:cNvSpPr txBox="1"/>
          <p:nvPr/>
        </p:nvSpPr>
        <p:spPr>
          <a:xfrm>
            <a:off x="1612606" y="3221007"/>
            <a:ext cx="5264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DEE7C7-BAC7-6094-BEDC-1FFC823627DA}"/>
              </a:ext>
            </a:extLst>
          </p:cNvPr>
          <p:cNvSpPr txBox="1"/>
          <p:nvPr/>
        </p:nvSpPr>
        <p:spPr>
          <a:xfrm>
            <a:off x="4216354" y="3221007"/>
            <a:ext cx="774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98692D-AAB8-155E-DF98-B3FF3BAFA679}"/>
              </a:ext>
            </a:extLst>
          </p:cNvPr>
          <p:cNvSpPr txBox="1"/>
          <p:nvPr/>
        </p:nvSpPr>
        <p:spPr>
          <a:xfrm>
            <a:off x="5136542" y="2403067"/>
            <a:ext cx="8315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LRHA</a:t>
            </a:r>
          </a:p>
        </p:txBody>
      </p:sp>
    </p:spTree>
    <p:extLst>
      <p:ext uri="{BB962C8B-B14F-4D97-AF65-F5344CB8AC3E}">
        <p14:creationId xmlns:p14="http://schemas.microsoft.com/office/powerpoint/2010/main" val="316669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10D0F-4A02-7E51-55A4-007BA52F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30893E78-183C-9206-C896-8C706E573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24B6E-5D43-867E-CFE8-9C3EDE6C513D}"/>
              </a:ext>
            </a:extLst>
          </p:cNvPr>
          <p:cNvSpPr/>
          <p:nvPr/>
        </p:nvSpPr>
        <p:spPr>
          <a:xfrm>
            <a:off x="322324" y="177748"/>
            <a:ext cx="63794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Phase 3 – Analysis Selection &amp; Forces  (cont)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3D0307-AF77-6A2F-8C08-EE2B8A3BD622}"/>
              </a:ext>
            </a:extLst>
          </p:cNvPr>
          <p:cNvSpPr txBox="1"/>
          <p:nvPr/>
        </p:nvSpPr>
        <p:spPr>
          <a:xfrm>
            <a:off x="1207569" y="1661835"/>
            <a:ext cx="4608947" cy="150810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 · Compute Seismic Base Shear ELF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 = SDS / (R/Ie)     [§12.8.1.1]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 err="1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Cs,max</a:t>
            </a:r>
            <a:r>
              <a:rPr lang="en-US" sz="1300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SD1 / (T · R/Ie)  or  SD1 · TL / (T² · R/Ie)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 err="1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Cs,min</a:t>
            </a:r>
            <a:r>
              <a:rPr lang="en-US" sz="1300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max(0.044·SDS·Ie, 0.01)  [or 0.5·S1/(R/Ie) if S1 ≥ 0.6g]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b="1" dirty="0">
                <a:solidFill>
                  <a:srgbClr val="1A27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= Cs · W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i="1" dirty="0">
                <a:solidFill>
                  <a:srgbClr val="B9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 MRSA result if </a:t>
            </a:r>
            <a:r>
              <a:rPr lang="en-US" sz="1300" i="1" dirty="0" err="1">
                <a:solidFill>
                  <a:srgbClr val="B9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Vmrsa</a:t>
            </a:r>
            <a:r>
              <a:rPr lang="en-US" sz="1300" i="1" dirty="0">
                <a:solidFill>
                  <a:srgbClr val="B9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0.85·VELF  (§12.9.1.4</a:t>
            </a:r>
            <a:r>
              <a:rPr lang="en-US" sz="1400" i="1" dirty="0">
                <a:solidFill>
                  <a:srgbClr val="B9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600" dirty="0"/>
          </a:p>
          <a:p>
            <a:endParaRPr lang="en-US" sz="13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DA27EC-6F34-C26E-BBB4-2FD59816AADA}"/>
              </a:ext>
            </a:extLst>
          </p:cNvPr>
          <p:cNvSpPr txBox="1"/>
          <p:nvPr/>
        </p:nvSpPr>
        <p:spPr>
          <a:xfrm>
            <a:off x="3021692" y="1104925"/>
            <a:ext cx="52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914E55-AFDE-CA4F-4BC0-827B17279A34}"/>
              </a:ext>
            </a:extLst>
          </p:cNvPr>
          <p:cNvCxnSpPr>
            <a:cxnSpLocks/>
          </p:cNvCxnSpPr>
          <p:nvPr/>
        </p:nvCxnSpPr>
        <p:spPr>
          <a:xfrm>
            <a:off x="3284929" y="3169940"/>
            <a:ext cx="0" cy="545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8A5439-30CA-EBA6-271C-DEE9082BE93F}"/>
              </a:ext>
            </a:extLst>
          </p:cNvPr>
          <p:cNvSpPr txBox="1"/>
          <p:nvPr/>
        </p:nvSpPr>
        <p:spPr>
          <a:xfrm>
            <a:off x="1207569" y="3715888"/>
            <a:ext cx="4608947" cy="129266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7 · Distribute Forces Vertically &amp; Apply Torsion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Cvx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· V     where  </a:t>
            </a:r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Cvx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wxhx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ᵏ / </a:t>
            </a:r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Σwihi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ᵏ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= 1 (T ≤ 0.5s) | k = 2 (T ≥ 2.5s) | interpolate between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Accidental torsion:  </a:t>
            </a:r>
            <a:r>
              <a:rPr lang="en-US" sz="1300" dirty="0" err="1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Mta</a:t>
            </a:r>
            <a:r>
              <a:rPr lang="en-US" sz="130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Vx · 0.05 · B  (§12.8.4.2)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i="1" dirty="0">
                <a:solidFill>
                  <a:srgbClr val="C47E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Amplify torsion if Type 1a/1b horizontal irregularity (§12.8.4.3)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2599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8ED4-5827-F64A-4E6B-721B39B7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1302A983-9112-EE53-738D-0A63409F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4917C-832D-A4BA-1301-04C3927A3CF3}"/>
              </a:ext>
            </a:extLst>
          </p:cNvPr>
          <p:cNvSpPr/>
          <p:nvPr/>
        </p:nvSpPr>
        <p:spPr>
          <a:xfrm>
            <a:off x="315974" y="245491"/>
            <a:ext cx="7346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Phases 4-5, Drift, P-delta, Diaphragms &amp; Foundations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48EC2-EAB3-A422-5592-C9A8358A3F6B}"/>
              </a:ext>
            </a:extLst>
          </p:cNvPr>
          <p:cNvSpPr txBox="1"/>
          <p:nvPr/>
        </p:nvSpPr>
        <p:spPr>
          <a:xfrm>
            <a:off x="2196192" y="887369"/>
            <a:ext cx="254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ELF, MRSA, LRHA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1D0AB-8228-BF66-55B7-7318DE8B4622}"/>
              </a:ext>
            </a:extLst>
          </p:cNvPr>
          <p:cNvSpPr txBox="1"/>
          <p:nvPr/>
        </p:nvSpPr>
        <p:spPr>
          <a:xfrm>
            <a:off x="1309169" y="1355455"/>
            <a:ext cx="4608947" cy="116955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8 · Compute Design Story Drift &amp; Stability</a:t>
            </a:r>
            <a:endParaRPr lang="en-US" sz="1600" dirty="0"/>
          </a:p>
          <a:p>
            <a:r>
              <a:rPr lang="en-US" sz="14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δx</a:t>
            </a:r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Cd · </a:t>
            </a:r>
            <a:r>
              <a:rPr lang="en-US" sz="14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δxe</a:t>
            </a:r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Ie     (amplified elastic displacement)</a:t>
            </a:r>
            <a:endParaRPr lang="en-US" sz="1600" dirty="0"/>
          </a:p>
          <a:p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 = </a:t>
            </a:r>
            <a:r>
              <a:rPr lang="en-US" sz="14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δx</a:t>
            </a:r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− δx−1     (story drift)</a:t>
            </a:r>
            <a:endParaRPr lang="en-US" sz="1600" dirty="0"/>
          </a:p>
          <a:p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P-Delta stability coefficient: θ = </a:t>
            </a:r>
            <a:r>
              <a:rPr lang="en-US" sz="14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PxΔ</a:t>
            </a:r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(Vx · </a:t>
            </a:r>
            <a:r>
              <a:rPr lang="en-US" sz="14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hsx</a:t>
            </a:r>
            <a:r>
              <a:rPr lang="en-US" sz="14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Cd)</a:t>
            </a:r>
            <a:endParaRPr lang="en-US" sz="1600" dirty="0"/>
          </a:p>
          <a:p>
            <a:r>
              <a:rPr lang="en-US" sz="12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§12.8.6 · §12.8.7 · §12.12.1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56417-9D25-7422-899C-32226AC4BEFD}"/>
              </a:ext>
            </a:extLst>
          </p:cNvPr>
          <p:cNvSpPr txBox="1"/>
          <p:nvPr/>
        </p:nvSpPr>
        <p:spPr>
          <a:xfrm>
            <a:off x="2034513" y="2874563"/>
            <a:ext cx="2500832" cy="4924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 ≤ </a:t>
            </a:r>
            <a:r>
              <a:rPr lang="en-US" sz="1300" b="1" dirty="0" err="1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Δa</a:t>
            </a:r>
            <a:r>
              <a:rPr lang="en-US" sz="13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and  θ ≤ 0.10?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§12.12.1 · §12.8.7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2A31A-338A-DA52-42FA-0C9380D874F9}"/>
              </a:ext>
            </a:extLst>
          </p:cNvPr>
          <p:cNvSpPr txBox="1"/>
          <p:nvPr/>
        </p:nvSpPr>
        <p:spPr>
          <a:xfrm>
            <a:off x="1162172" y="3716563"/>
            <a:ext cx="4608947" cy="10926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9 · Diaphragm Forces, Collectors &amp; Connections</a:t>
            </a:r>
            <a:endParaRPr lang="en-US" sz="1300" dirty="0"/>
          </a:p>
          <a:p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Fpx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(</a:t>
            </a:r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ΣFi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</a:t>
            </a:r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Σwi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· </a:t>
            </a:r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wpx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≥  0.2·SDS·Ie·wpx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Collector (drag strut) elements: design for Ω₀ seismic forces.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diaphragm shear transfer to vertical SFRS elements.</a:t>
            </a:r>
            <a:endParaRPr lang="en-US" sz="1300" dirty="0"/>
          </a:p>
          <a:p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§12.10 · §12.10.2 Collector overstrength</a:t>
            </a:r>
            <a:endParaRPr lang="en-US" sz="1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A1290-5F8B-9352-E595-2B7321C5AD58}"/>
              </a:ext>
            </a:extLst>
          </p:cNvPr>
          <p:cNvSpPr txBox="1"/>
          <p:nvPr/>
        </p:nvSpPr>
        <p:spPr>
          <a:xfrm>
            <a:off x="1221884" y="5158727"/>
            <a:ext cx="4608947" cy="10926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10 · Foundation Design &amp; Soil–Structure Interaction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amplified seismic demands to foundation per §12.13.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SSI reduction optional per §12.13.3 (can reduce base shear).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Pile/pier detailing varies by SDC per §12.13.5.</a:t>
            </a:r>
            <a:endParaRPr lang="en-US" sz="1300" dirty="0"/>
          </a:p>
          <a:p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§12.13 · Foundation detailing by SDC</a:t>
            </a:r>
            <a:endParaRPr lang="en-US" sz="13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0B7941-04BE-F5C1-BF2B-139693978857}"/>
              </a:ext>
            </a:extLst>
          </p:cNvPr>
          <p:cNvCxnSpPr/>
          <p:nvPr/>
        </p:nvCxnSpPr>
        <p:spPr>
          <a:xfrm>
            <a:off x="3284929" y="2525006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5A9F24-E15F-C807-918C-167A8C0294C5}"/>
              </a:ext>
            </a:extLst>
          </p:cNvPr>
          <p:cNvCxnSpPr/>
          <p:nvPr/>
        </p:nvCxnSpPr>
        <p:spPr>
          <a:xfrm>
            <a:off x="3267858" y="3367006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2BEE46-C94E-939E-83A7-B83F8265532E}"/>
              </a:ext>
            </a:extLst>
          </p:cNvPr>
          <p:cNvCxnSpPr/>
          <p:nvPr/>
        </p:nvCxnSpPr>
        <p:spPr>
          <a:xfrm>
            <a:off x="3267858" y="4807815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1754AA-E795-19AF-C0A1-AE97A322BEE4}"/>
              </a:ext>
            </a:extLst>
          </p:cNvPr>
          <p:cNvSpPr txBox="1"/>
          <p:nvPr/>
        </p:nvSpPr>
        <p:spPr>
          <a:xfrm>
            <a:off x="3284929" y="3391743"/>
            <a:ext cx="8315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8A19D-4760-868F-C637-081D147DEA9A}"/>
              </a:ext>
            </a:extLst>
          </p:cNvPr>
          <p:cNvSpPr txBox="1"/>
          <p:nvPr/>
        </p:nvSpPr>
        <p:spPr>
          <a:xfrm>
            <a:off x="4737100" y="2937006"/>
            <a:ext cx="1536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-&gt; redesign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5B43A2-E9FE-C771-B931-824C6A3C9148}"/>
              </a:ext>
            </a:extLst>
          </p:cNvPr>
          <p:cNvCxnSpPr>
            <a:stCxn id="8" idx="3"/>
          </p:cNvCxnSpPr>
          <p:nvPr/>
        </p:nvCxnSpPr>
        <p:spPr>
          <a:xfrm flipV="1">
            <a:off x="4535345" y="3120784"/>
            <a:ext cx="35415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D08642-84B2-4155-AB28-CE94C8FCC023}"/>
              </a:ext>
            </a:extLst>
          </p:cNvPr>
          <p:cNvSpPr txBox="1"/>
          <p:nvPr/>
        </p:nvSpPr>
        <p:spPr>
          <a:xfrm>
            <a:off x="6632084" y="5158727"/>
            <a:ext cx="4608947" cy="10926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11 · Nonstructural Component Anchorage (§13)</a:t>
            </a:r>
            <a:endParaRPr lang="en-US" sz="1300" dirty="0"/>
          </a:p>
          <a:p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Fp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0.4·SDS·Ip·Wp · (1 + 2z/h) · (1 + 2/Rp)</a:t>
            </a:r>
            <a:endParaRPr lang="en-US" sz="1300" dirty="0"/>
          </a:p>
          <a:p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mechanical, electrical, plumbing, cladding, equipment.</a:t>
            </a:r>
            <a:endParaRPr lang="en-US" sz="1300" dirty="0"/>
          </a:p>
          <a:p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Triggered for SDC C–F. Use Tables 13.5-1 &amp; 13.6-1.</a:t>
            </a:r>
            <a:endParaRPr lang="en-US" sz="1300" dirty="0"/>
          </a:p>
          <a:p>
            <a:endParaRPr lang="en-US" sz="13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1EE0A6-0564-12DD-FC49-19461F517138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830831" y="5703618"/>
            <a:ext cx="801253" cy="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2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ADFD5-DC78-8C61-2C10-1C8E8C0D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511FC48C-DD39-073F-9113-5C7C04D7C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6AC9A-A1A3-5372-5A10-07FB1B3D9337}"/>
              </a:ext>
            </a:extLst>
          </p:cNvPr>
          <p:cNvSpPr/>
          <p:nvPr/>
        </p:nvSpPr>
        <p:spPr>
          <a:xfrm>
            <a:off x="315974" y="245491"/>
            <a:ext cx="8212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Phases 4-5, Drift, P-delta, Diaphragms &amp; Foundations (cont)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41F68-9846-D591-7087-3E02B50A46BA}"/>
              </a:ext>
            </a:extLst>
          </p:cNvPr>
          <p:cNvSpPr txBox="1"/>
          <p:nvPr/>
        </p:nvSpPr>
        <p:spPr>
          <a:xfrm>
            <a:off x="2069192" y="891818"/>
            <a:ext cx="2540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ELF, MRSA, LRHA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599B1-A655-7FED-6B0D-2872EE8AE98A}"/>
              </a:ext>
            </a:extLst>
          </p:cNvPr>
          <p:cNvSpPr txBox="1"/>
          <p:nvPr/>
        </p:nvSpPr>
        <p:spPr>
          <a:xfrm>
            <a:off x="864669" y="1445812"/>
            <a:ext cx="4608947" cy="417293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3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COMPLIANCE CHECKLIST (All Steps Complete?)</a:t>
            </a:r>
            <a:endParaRPr lang="en-US" sz="13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RC &amp; SDC assigned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SFRS selected from Table 12.2-1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Irregularities assessed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Analysis procedure confirmed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V &amp;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Fx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computed</a:t>
            </a:r>
            <a:endParaRPr lang="en-US" sz="13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Drift Δ ≤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Δa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P-delta θ ≤ 0.10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Diaphragm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Fpx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checked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Collectors: Ω₀ forces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Foundation demands transferred  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☑ Nonstructural anchors (§13)</a:t>
            </a:r>
            <a:endParaRPr lang="en-US" sz="1300" dirty="0"/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3B6B8-F8B2-7E6D-D902-E4FA68C0C46F}"/>
              </a:ext>
            </a:extLst>
          </p:cNvPr>
          <p:cNvSpPr txBox="1"/>
          <p:nvPr/>
        </p:nvSpPr>
        <p:spPr>
          <a:xfrm>
            <a:off x="6224005" y="3494200"/>
            <a:ext cx="4608947" cy="170816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SEISMIC SEPARATION GAP (§12.12.3)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Adjacent dissimilar structures: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δMT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√(δM1² + δM2²)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structure with joint: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δMT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δM1 + δM2  (absolute sum)</a:t>
            </a: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AA2E9-BBC8-6D28-4889-3EE8BA51495E}"/>
              </a:ext>
            </a:extLst>
          </p:cNvPr>
          <p:cNvSpPr txBox="1"/>
          <p:nvPr/>
        </p:nvSpPr>
        <p:spPr>
          <a:xfrm>
            <a:off x="6224005" y="1546680"/>
            <a:ext cx="4608947" cy="161582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300" b="1" dirty="0">
                <a:solidFill>
                  <a:srgbClr val="B9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P-Delta Limits (§12.8.7): </a:t>
            </a:r>
            <a:br>
              <a:rPr lang="en-US" sz="1300" b="1" dirty="0">
                <a:solidFill>
                  <a:srgbClr val="B9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 ≤ 0.10: No P-delta amplification needed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0.10 &lt; θ ≤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θmax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Amplify by 1/(1−θ)  </a:t>
            </a:r>
            <a:b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 &gt; </a:t>
            </a:r>
            <a:r>
              <a:rPr lang="en-US" sz="13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θmax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Redesign required</a:t>
            </a:r>
            <a:endParaRPr lang="en-US" sz="13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88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7CA7-F062-D85B-D87C-6AA07014A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54C832D5-B0DA-83F2-1D14-A20B0E6F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C1635-E6E4-DB8D-3FF8-959FCFF95DD4}"/>
              </a:ext>
            </a:extLst>
          </p:cNvPr>
          <p:cNvSpPr/>
          <p:nvPr/>
        </p:nvSpPr>
        <p:spPr>
          <a:xfrm>
            <a:off x="836674" y="452679"/>
            <a:ext cx="3935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System Selection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523E1-01D7-C8A6-3CAD-0C3A6A745CCA}"/>
              </a:ext>
            </a:extLst>
          </p:cNvPr>
          <p:cNvSpPr txBox="1"/>
          <p:nvPr/>
        </p:nvSpPr>
        <p:spPr>
          <a:xfrm>
            <a:off x="346369" y="1454727"/>
            <a:ext cx="4807527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(Response Modification Factor)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Reduces design forces → assumes ductility and energy dissipation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Ω₀ (Overstrength Factor)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 collectors, chords, connections, discontinuities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 (Deflection Amplification Factor)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to compute amplified drift for code drift checks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Limits Increase with Ductility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systems (SMRF, SCBF, Special Shear Walls, Dual Systems) are permitted in higher SDC and greater heights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06CB2-29A3-7CFE-7D7B-B17B2FEA6809}"/>
              </a:ext>
            </a:extLst>
          </p:cNvPr>
          <p:cNvCxnSpPr/>
          <p:nvPr/>
        </p:nvCxnSpPr>
        <p:spPr>
          <a:xfrm>
            <a:off x="5403273" y="1343891"/>
            <a:ext cx="0" cy="5012459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2AAE33-7A50-A394-4118-C03C0439D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57" y="1454727"/>
            <a:ext cx="5574986" cy="40593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A1BAB-45FC-7477-977C-792D70D3E603}"/>
              </a:ext>
            </a:extLst>
          </p:cNvPr>
          <p:cNvSpPr txBox="1"/>
          <p:nvPr/>
        </p:nvSpPr>
        <p:spPr>
          <a:xfrm>
            <a:off x="5990857" y="5833130"/>
            <a:ext cx="570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https://www.skghoshassociates.com/blog/about-that-25-increase-in-diaphragm-connection-forces/</a:t>
            </a:r>
          </a:p>
        </p:txBody>
      </p:sp>
    </p:spTree>
    <p:extLst>
      <p:ext uri="{BB962C8B-B14F-4D97-AF65-F5344CB8AC3E}">
        <p14:creationId xmlns:p14="http://schemas.microsoft.com/office/powerpoint/2010/main" val="32345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52F98-ED01-8675-3814-2A192554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BE8F4B1-C707-DBF0-5379-44DB05A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15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7D9E78D-2591-D586-ACFE-4E0EC07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A56C-4A1D-FDCA-3651-80B046A23C34}"/>
              </a:ext>
            </a:extLst>
          </p:cNvPr>
          <p:cNvSpPr/>
          <p:nvPr/>
        </p:nvSpPr>
        <p:spPr>
          <a:xfrm>
            <a:off x="836674" y="452679"/>
            <a:ext cx="55419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Three Seismic Modification Coefficients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FB2487-CF24-BA2C-A504-FE3EDDFD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24205"/>
              </p:ext>
            </p:extLst>
          </p:nvPr>
        </p:nvGraphicFramePr>
        <p:xfrm>
          <a:off x="1306287" y="1730385"/>
          <a:ext cx="5541903" cy="2095500"/>
        </p:xfrm>
        <a:graphic>
          <a:graphicData uri="http://schemas.openxmlformats.org/drawingml/2006/table">
            <a:tbl>
              <a:tblPr/>
              <a:tblGrid>
                <a:gridCol w="1847301">
                  <a:extLst>
                    <a:ext uri="{9D8B030D-6E8A-4147-A177-3AD203B41FA5}">
                      <a16:colId xmlns:a16="http://schemas.microsoft.com/office/drawing/2014/main" val="77793978"/>
                    </a:ext>
                  </a:extLst>
                </a:gridCol>
                <a:gridCol w="1847301">
                  <a:extLst>
                    <a:ext uri="{9D8B030D-6E8A-4147-A177-3AD203B41FA5}">
                      <a16:colId xmlns:a16="http://schemas.microsoft.com/office/drawing/2014/main" val="241338452"/>
                    </a:ext>
                  </a:extLst>
                </a:gridCol>
                <a:gridCol w="1847301">
                  <a:extLst>
                    <a:ext uri="{9D8B030D-6E8A-4147-A177-3AD203B41FA5}">
                      <a16:colId xmlns:a16="http://schemas.microsoft.com/office/drawing/2014/main" val="306603724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Used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 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72733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Reduces base shear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Expected ductility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06094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Amplifies forces locally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Hidden overstrength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6543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Amplifies drift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Inelastic deformation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19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9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C37F-57AD-B327-55EC-92B5AC3B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E10BF84-AABB-C5BD-556F-2B7D32D5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AD30B06-7273-2372-AB6F-B3F87F4B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74EB7-E864-908E-8B85-52937BB3D3E1}"/>
              </a:ext>
            </a:extLst>
          </p:cNvPr>
          <p:cNvSpPr/>
          <p:nvPr/>
        </p:nvSpPr>
        <p:spPr>
          <a:xfrm>
            <a:off x="836674" y="452679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Overstrength Factor </a:t>
            </a:r>
            <a:r>
              <a:rPr lang="el-GR" sz="2400" b="1" dirty="0">
                <a:solidFill>
                  <a:srgbClr val="006699"/>
                </a:solidFill>
              </a:rPr>
              <a:t>Ω₀ </a:t>
            </a:r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00635-3CDE-9538-4AAD-4A3A22301FA8}"/>
                  </a:ext>
                </a:extLst>
              </p:cNvPr>
              <p:cNvSpPr txBox="1"/>
              <p:nvPr/>
            </p:nvSpPr>
            <p:spPr>
              <a:xfrm>
                <a:off x="937614" y="1275623"/>
                <a:ext cx="7773926" cy="474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Lateral Force Amplification for specific elements that remain elastic</a:t>
                </a:r>
              </a:p>
              <a:p>
                <a:pPr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:r>
                  <a:rPr lang="en-US" sz="1500" dirty="0"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𝑎𝑚𝑝𝑙𝑖𝑓𝑖𝑒𝑑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50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500" dirty="0"/>
                          <m:t>Ω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𝐷𝑒𝑠𝑖𝑔𝑛</m:t>
                        </m:r>
                      </m:sub>
                    </m:sSub>
                  </m:oMath>
                </a14:m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Overstrength Factor Use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overstrength factor ensures that critical elements, like foundations and columns, are designed to handle amplified forces</a:t>
                </a: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This way, these parts will survive before the more ductile elements, like beams, which are intended to yield first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Benefits and Trade-Offs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overstrength factor:</a:t>
                </a: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Helps prevent sudden brittle failures</a:t>
                </a: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Supports a strong-column/weak-beam design approach improves overall seismic safety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00635-3CDE-9538-4AAD-4A3A2230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14" y="1275623"/>
                <a:ext cx="7773926" cy="4743093"/>
              </a:xfrm>
              <a:prstGeom prst="rect">
                <a:avLst/>
              </a:prstGeom>
              <a:blipFill>
                <a:blip r:embed="rId3"/>
                <a:stretch>
                  <a:fillRect t="-257" r="-706" b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7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26A4-EB55-1660-6603-A29B6943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1252896B-A23D-5DEA-0BBE-AE7EC14B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308F9-B30A-029F-E064-B566DD2E95AE}"/>
              </a:ext>
            </a:extLst>
          </p:cNvPr>
          <p:cNvSpPr/>
          <p:nvPr/>
        </p:nvSpPr>
        <p:spPr>
          <a:xfrm>
            <a:off x="700430" y="264614"/>
            <a:ext cx="725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000" b="1" dirty="0">
                <a:solidFill>
                  <a:srgbClr val="006699"/>
                </a:solidFill>
                <a:latin typeface="Arial"/>
              </a:rPr>
              <a:t>Response Modification Coefficient R “Credit for Ductility”</a:t>
            </a:r>
            <a:r>
              <a:rPr lang="el-GR" sz="2000" b="1" dirty="0">
                <a:solidFill>
                  <a:srgbClr val="006699"/>
                </a:solidFill>
              </a:rPr>
              <a:t> </a:t>
            </a:r>
            <a:endParaRPr lang="en-US" sz="2000" b="1" dirty="0">
              <a:solidFill>
                <a:srgbClr val="006699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F41050-323C-EE8F-BFED-13F67465B837}"/>
                  </a:ext>
                </a:extLst>
              </p:cNvPr>
              <p:cNvSpPr txBox="1"/>
              <p:nvPr/>
            </p:nvSpPr>
            <p:spPr>
              <a:xfrm>
                <a:off x="567502" y="1209649"/>
                <a:ext cx="4788269" cy="502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factor is defined in ASCE 7-22 as the coefficient used to reduce elastic seismic forces to design-level forces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represents the structure’s ability to: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Yield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Dissipate energy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Redistribute forces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Avoid collapse through ductile behavior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 shear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60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design</m:t>
                        </m:r>
                      </m:sub>
                    </m:sSub>
                    <m:r>
                      <a:rPr kumimoji="1" lang="en-US" sz="1600" b="0" i="1" kern="0" noProof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sz="1600" b="0" i="1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sz="1600" i="1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sz="1600" i="0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sz="1600" b="0" i="0" kern="0" noProof="1" smtClean="0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elastic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sz="160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i="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600" i="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elastic</m:t>
                        </m:r>
                      </m:sub>
                    </m:sSub>
                    <m:r>
                      <a:rPr kumimoji="1" lang="en-US" sz="1600" i="0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base shear that would occur if the structure remained completely elastic during the design earthquake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F41050-323C-EE8F-BFED-13F67465B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02" y="1209649"/>
                <a:ext cx="4788269" cy="5024581"/>
              </a:xfrm>
              <a:prstGeom prst="rect">
                <a:avLst/>
              </a:prstGeom>
              <a:blipFill>
                <a:blip r:embed="rId3"/>
                <a:stretch>
                  <a:fillRect t="-364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5CF2F6-01F8-B224-F08F-2ED527E24AD6}"/>
              </a:ext>
            </a:extLst>
          </p:cNvPr>
          <p:cNvCxnSpPr>
            <a:cxnSpLocks/>
          </p:cNvCxnSpPr>
          <p:nvPr/>
        </p:nvCxnSpPr>
        <p:spPr>
          <a:xfrm>
            <a:off x="5688280" y="1078706"/>
            <a:ext cx="0" cy="528646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D8CE51-38AB-8566-9161-719B5445653D}"/>
                  </a:ext>
                </a:extLst>
              </p:cNvPr>
              <p:cNvSpPr txBox="1"/>
              <p:nvPr/>
            </p:nvSpPr>
            <p:spPr>
              <a:xfrm>
                <a:off x="6353298" y="1078706"/>
                <a:ext cx="5498271" cy="497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 shear review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6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​W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 shear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kumimoji="1" lang="en-US" sz="1500" kern="0" noProof="1">
                    <a:solidFill>
                      <a:srgbClr val="01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 </a:t>
                </a: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kumimoji="1" lang="en-US" sz="1500" u="sng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</a:t>
                </a:r>
                <a:r>
                  <a:rPr kumimoji="1" lang="en-US" sz="1500" kern="0" baseline="-25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endParaRPr kumimoji="1" lang="en-US" kern="0" noProof="1">
                  <a:solidFill>
                    <a:srgbClr val="01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sz="1550" b="0" i="1" kern="0" noProof="1" smtClean="0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kumimoji="1" lang="en-US" sz="1550" i="1" kern="0" noProof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sz="155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sz="1550" kern="0" noProof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kumimoji="1" lang="en-US" sz="1550" kern="0" noProof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sz="155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55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1550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DS</m:t>
                          </m:r>
                          <m:r>
                            <m:rPr>
                              <m:nor/>
                            </m:rPr>
                            <a:rPr lang="en-US" sz="155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5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15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155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i="1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2"/>
                <a:endParaRPr lang="en-US" sz="16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3"/>
                <a:r>
                  <a:rPr kumimoji="1" lang="en-US" sz="1500" kern="0" noProof="1">
                    <a:solidFill>
                      <a:srgbClr val="01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 </a:t>
                </a: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&gt; T</a:t>
                </a:r>
                <a:r>
                  <a:rPr kumimoji="1" lang="en-US" sz="1500" kern="0" baseline="-25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lvl="2"/>
                <a:endParaRPr lang="en-US" sz="16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sz="1550" b="0" i="1" kern="0" noProof="1" smtClean="0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kumimoji="1" lang="en-US" sz="1550" i="1" kern="0" noProof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sz="155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sz="1550" kern="0" noProof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kumimoji="1" lang="en-US" sz="1550" kern="0" noProof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sz="155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55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1550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1550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sSub>
                            <m:sSubPr>
                              <m:ctrlPr>
                                <a:rPr lang="en-US" sz="155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15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15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5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R</m:t>
                          </m:r>
                        </m:den>
                      </m:f>
                      <m:r>
                        <a:rPr kumimoji="1" lang="en-US" sz="1550" kern="0" noProof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sz="155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55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1550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1550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5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55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5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5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15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155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lvl="2"/>
                <a:endParaRPr lang="en-US" sz="160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lvl="2" indent="-285750">
                  <a:spcBef>
                    <a:spcPts val="600"/>
                  </a:spcBef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sz="1500" kern="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kumimoji="1" lang="en-US" sz="1500" kern="0" baseline="-25000" noProof="1">
                    <a:solidFill>
                      <a:srgbClr val="01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transition period between the constant-acceleration and constant-velocity regions of the design response spectrum</a:t>
                </a:r>
                <a:endParaRPr lang="en-US" sz="15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D8CE51-38AB-8566-9161-719B54456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298" y="1078706"/>
                <a:ext cx="5498271" cy="4970591"/>
              </a:xfrm>
              <a:prstGeom prst="rect">
                <a:avLst/>
              </a:prstGeom>
              <a:blipFill>
                <a:blip r:embed="rId4"/>
                <a:stretch>
                  <a:fillRect t="-245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2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3CFF0-6462-4583-BED1-5B9C2BF8488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46083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20" y="971550"/>
            <a:ext cx="592772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209800" y="3810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</a:rPr>
              <a:t>Plastic Hinges in Beam Structures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962314" y="1127761"/>
                <a:ext cx="3671667" cy="490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sz="15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plastic hinge forms when a structural member reaches its plastic moment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50"/>
                        </m:ctrlPr>
                      </m:sSubPr>
                      <m:e>
                        <m:r>
                          <a:rPr lang="ar-AE" sz="15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55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begins to rotate inelastically while maintaining near-constant moment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Strong Column – Weak Beam (SCWB) requirement ensures Plastic hinges form in beams instead of columns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Chapter 12 requires systems that provide ductile detailing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The design philosophy is to always localize damage in ductile elements &amp; protect gravity-load-carrying members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14" y="1127761"/>
                <a:ext cx="3671667" cy="4904356"/>
              </a:xfrm>
              <a:prstGeom prst="rect">
                <a:avLst/>
              </a:prstGeom>
              <a:blipFill>
                <a:blip r:embed="rId3"/>
                <a:stretch>
                  <a:fillRect r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61345" y="5594062"/>
            <a:ext cx="563880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300" i="1" dirty="0"/>
              <a:t>Image courtesy of Canterbury Earthquake Royal Commission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7200-4367-5F2A-CB4E-A92E4F52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0666B48-6774-9020-B808-7D762583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19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E3F676D-E601-18FF-7573-370AEA1B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68670-CC92-2933-5E4A-7B1896BEE9AB}"/>
              </a:ext>
            </a:extLst>
          </p:cNvPr>
          <p:cNvSpPr/>
          <p:nvPr/>
        </p:nvSpPr>
        <p:spPr>
          <a:xfrm>
            <a:off x="836674" y="452679"/>
            <a:ext cx="4520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Formation of Plastic Hinge Zone</a:t>
            </a:r>
          </a:p>
        </p:txBody>
      </p:sp>
      <p:pic>
        <p:nvPicPr>
          <p:cNvPr id="1026" name="Picture 2" descr="Formation of Plastic Hinge Zone">
            <a:extLst>
              <a:ext uri="{FF2B5EF4-FFF2-40B4-BE49-F238E27FC236}">
                <a16:creationId xmlns:a16="http://schemas.microsoft.com/office/drawing/2014/main" id="{34E2A1DF-A39F-0272-3419-310F62A2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64" y="1368586"/>
            <a:ext cx="5552624" cy="41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D5C13-3C7E-0390-C245-8F9C20E3718A}"/>
              </a:ext>
            </a:extLst>
          </p:cNvPr>
          <p:cNvSpPr txBox="1"/>
          <p:nvPr/>
        </p:nvSpPr>
        <p:spPr>
          <a:xfrm>
            <a:off x="979714" y="5848519"/>
            <a:ext cx="7419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https://seblog.strongtie.com/2024/11/framing-the-future-the-evolution-of-moment-frames/formation-of-plastic-hinge-zone/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E239D-834A-4D46-F4AC-C132DAFA609B}"/>
              </a:ext>
            </a:extLst>
          </p:cNvPr>
          <p:cNvSpPr txBox="1"/>
          <p:nvPr/>
        </p:nvSpPr>
        <p:spPr>
          <a:xfrm>
            <a:off x="7276011" y="1802674"/>
            <a:ext cx="407778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wide-flange steel beam framing into a column with </a:t>
            </a:r>
            <a:r>
              <a:rPr lang="en-US" sz="15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yielding</a:t>
            </a: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plastic hinge is not a literal hinge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localized region where the section has yielded across most of its depth and rotates at approximately constant bending moment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 controlled energy dissipation through stable beam plastic hinging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6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C910-2688-1115-EB89-6B991D23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51781503-D06F-1BBA-D355-14254ACF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087A2-22B3-94A4-AE24-F29483823BA7}"/>
              </a:ext>
            </a:extLst>
          </p:cNvPr>
          <p:cNvSpPr/>
          <p:nvPr/>
        </p:nvSpPr>
        <p:spPr>
          <a:xfrm>
            <a:off x="836674" y="452679"/>
            <a:ext cx="1835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07B5-1F88-6D09-66D9-104B9E01079A}"/>
              </a:ext>
            </a:extLst>
          </p:cNvPr>
          <p:cNvSpPr txBox="1"/>
          <p:nvPr/>
        </p:nvSpPr>
        <p:spPr>
          <a:xfrm>
            <a:off x="554182" y="1595457"/>
            <a:ext cx="5122056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11 tells us how strong the earthquake is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12 tells us what we’re allowed to build in response and controls which structural systems are legally permitted based on: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 Design Category (SDC)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height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 regularity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selection is therefore a code-driven design decision, not purely an engineering preference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2B138-3FDB-0958-416C-6799BA80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63" y="1213445"/>
            <a:ext cx="4425018" cy="3441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0A78BE-9099-9599-B586-C855B1629C93}"/>
              </a:ext>
            </a:extLst>
          </p:cNvPr>
          <p:cNvSpPr txBox="1"/>
          <p:nvPr/>
        </p:nvSpPr>
        <p:spPr>
          <a:xfrm>
            <a:off x="6359236" y="5361709"/>
            <a:ext cx="4946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NEHRP Seismic Design Technical Brief No. 3, Seismic Design of Cast-in-Place Concrete Diaphragms, Chords, and Collectors</a:t>
            </a:r>
          </a:p>
        </p:txBody>
      </p:sp>
    </p:spTree>
    <p:extLst>
      <p:ext uri="{BB962C8B-B14F-4D97-AF65-F5344CB8AC3E}">
        <p14:creationId xmlns:p14="http://schemas.microsoft.com/office/powerpoint/2010/main" val="160730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6663-E028-ABC7-3DA7-33C0C8C6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7403FCC-8ABF-8AF9-7967-2FA7244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20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101790E-B4B5-CF90-69FF-8C43EA2C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B4954-9C01-4C2C-325F-83496757D181}"/>
              </a:ext>
            </a:extLst>
          </p:cNvPr>
          <p:cNvSpPr/>
          <p:nvPr/>
        </p:nvSpPr>
        <p:spPr>
          <a:xfrm>
            <a:off x="836674" y="452679"/>
            <a:ext cx="27126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Ductility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59D76F-9912-EE70-0B5F-A39EDC723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29276"/>
              </p:ext>
            </p:extLst>
          </p:nvPr>
        </p:nvGraphicFramePr>
        <p:xfrm>
          <a:off x="1615043" y="1204913"/>
          <a:ext cx="9405256" cy="397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608">
                  <a:extLst>
                    <a:ext uri="{9D8B030D-6E8A-4147-A177-3AD203B41FA5}">
                      <a16:colId xmlns:a16="http://schemas.microsoft.com/office/drawing/2014/main" val="2215442005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597234931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11289259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3697825100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41959916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27005116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1638490365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Ductility Level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Structural System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Behavior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R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</a:t>
                      </a:r>
                      <a:r>
                        <a:rPr lang="el-GR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Cd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Philosophy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7183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Ordinary Shear Wall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Strength-controlled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2.5–3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inelastic rotation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4258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OCBF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Brace buckling governed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ductility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95397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moment ductility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3–3.5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detailing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695600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IMRF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Controlled yielding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4–5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Improved detailing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9443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 RC Shear Wall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Confined boundary yielding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2.5–3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Capacity design elements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6411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FA736F-531D-8DCA-EBDC-853373D30AB5}"/>
              </a:ext>
            </a:extLst>
          </p:cNvPr>
          <p:cNvSpPr txBox="1"/>
          <p:nvPr/>
        </p:nvSpPr>
        <p:spPr>
          <a:xfrm>
            <a:off x="2434442" y="5507352"/>
            <a:ext cx="6366164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OCBF = Ordinary Concentrically Braced Frame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OMF = Ordinary Moment Frame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IMRF = Intermediate Moment Resisting Frame</a:t>
            </a:r>
          </a:p>
        </p:txBody>
      </p:sp>
    </p:spTree>
    <p:extLst>
      <p:ext uri="{BB962C8B-B14F-4D97-AF65-F5344CB8AC3E}">
        <p14:creationId xmlns:p14="http://schemas.microsoft.com/office/powerpoint/2010/main" val="168826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85AE-9280-0A90-11DB-884678EF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1C22F68-FFA3-B9F6-9692-4A4F1397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CC3F21A-043A-C4DA-93A8-405920E9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EA46F-76BA-F870-8688-C4518BB71009}"/>
              </a:ext>
            </a:extLst>
          </p:cNvPr>
          <p:cNvSpPr/>
          <p:nvPr/>
        </p:nvSpPr>
        <p:spPr>
          <a:xfrm>
            <a:off x="836674" y="452679"/>
            <a:ext cx="27126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Ductility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F2A744-2DF4-F969-7E07-6A968B376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26690"/>
              </p:ext>
            </p:extLst>
          </p:nvPr>
        </p:nvGraphicFramePr>
        <p:xfrm>
          <a:off x="1306284" y="1347417"/>
          <a:ext cx="9405256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608">
                  <a:extLst>
                    <a:ext uri="{9D8B030D-6E8A-4147-A177-3AD203B41FA5}">
                      <a16:colId xmlns:a16="http://schemas.microsoft.com/office/drawing/2014/main" val="2215442005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597234931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11289259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3697825100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41959916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2700511612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1638490365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Ductility Level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Structural System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Behavior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R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</a:t>
                      </a:r>
                      <a:r>
                        <a:rPr lang="el-GR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Cd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Philosophy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7183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SCBF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Stable brace yielding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Designed ductile fuse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44982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SMRF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Plastic hinge mechanism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Strong-column weak-beam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63576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EBF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Link beam yielding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Replaceable ductile links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23705"/>
                  </a:ext>
                </a:extLst>
              </a:tr>
              <a:tr h="5274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Dual Systems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Frame + wall interaction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7–8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2.5–3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Redundant energy dissipation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77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5002C4-CDBC-DE1F-2A6A-6617A430BA8F}"/>
              </a:ext>
            </a:extLst>
          </p:cNvPr>
          <p:cNvSpPr txBox="1"/>
          <p:nvPr/>
        </p:nvSpPr>
        <p:spPr>
          <a:xfrm>
            <a:off x="2244436" y="5066872"/>
            <a:ext cx="6366164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SCBF = Special Concentrically Braced Frame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SMRF = Special Moment Resisting Frame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EBF = Eccentrically Braced Frame</a:t>
            </a:r>
          </a:p>
        </p:txBody>
      </p:sp>
    </p:spTree>
    <p:extLst>
      <p:ext uri="{BB962C8B-B14F-4D97-AF65-F5344CB8AC3E}">
        <p14:creationId xmlns:p14="http://schemas.microsoft.com/office/powerpoint/2010/main" val="14861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769DF-D0F2-F2E4-0B2D-469B0FA9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453C884-155E-6D9F-7C16-4D9F1388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22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DB7ED2C-F38B-7952-1EBD-52FCE7D36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A4D0F-7244-AD8D-1018-03A74C0D4613}"/>
              </a:ext>
            </a:extLst>
          </p:cNvPr>
          <p:cNvSpPr/>
          <p:nvPr/>
        </p:nvSpPr>
        <p:spPr>
          <a:xfrm>
            <a:off x="836674" y="452679"/>
            <a:ext cx="43484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Permitted Analysis Procedures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9B976F-CB6D-D05F-9D4E-2BF0F40F7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13143"/>
              </p:ext>
            </p:extLst>
          </p:nvPr>
        </p:nvGraphicFramePr>
        <p:xfrm>
          <a:off x="836674" y="1638480"/>
          <a:ext cx="3295488" cy="3261639"/>
        </p:xfrm>
        <a:graphic>
          <a:graphicData uri="http://schemas.openxmlformats.org/drawingml/2006/table">
            <a:tbl>
              <a:tblPr/>
              <a:tblGrid>
                <a:gridCol w="1647744">
                  <a:extLst>
                    <a:ext uri="{9D8B030D-6E8A-4147-A177-3AD203B41FA5}">
                      <a16:colId xmlns:a16="http://schemas.microsoft.com/office/drawing/2014/main" val="193070554"/>
                    </a:ext>
                  </a:extLst>
                </a:gridCol>
                <a:gridCol w="1647744">
                  <a:extLst>
                    <a:ext uri="{9D8B030D-6E8A-4147-A177-3AD203B41FA5}">
                      <a16:colId xmlns:a16="http://schemas.microsoft.com/office/drawing/2014/main" val="151688347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086985"/>
                  </a:ext>
                </a:extLst>
              </a:tr>
              <a:tr h="52750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 Lateral Force (ELF)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common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472770"/>
                  </a:ext>
                </a:extLst>
              </a:tr>
              <a:tr h="10765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Modal Response Spectrum Analysis (MRSA)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for taller/irregular buildings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716577"/>
                  </a:ext>
                </a:extLst>
              </a:tr>
              <a:tr h="86122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Nonlinear Response History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Chapter 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3916"/>
                  </a:ext>
                </a:extLst>
              </a:tr>
              <a:tr h="430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Simplified Method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low-rise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666076"/>
                  </a:ext>
                </a:extLst>
              </a:tr>
            </a:tbl>
          </a:graphicData>
        </a:graphic>
      </p:graphicFrame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17408F0F-3A93-941F-A85C-E2D1B6BA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26" y="1316335"/>
            <a:ext cx="4068240" cy="38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89D7A-1F2F-3C8D-0F2F-28D01EB595F9}"/>
              </a:ext>
            </a:extLst>
          </p:cNvPr>
          <p:cNvSpPr txBox="1"/>
          <p:nvPr/>
        </p:nvSpPr>
        <p:spPr>
          <a:xfrm>
            <a:off x="4618299" y="5717530"/>
            <a:ext cx="6447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https://www.linkedin.com/posts/shawkatalikhan_the-equivalent-lateral-force-elf-procedure-activity-7363651518165663746-DMu-/</a:t>
            </a:r>
          </a:p>
        </p:txBody>
      </p:sp>
    </p:spTree>
    <p:extLst>
      <p:ext uri="{BB962C8B-B14F-4D97-AF65-F5344CB8AC3E}">
        <p14:creationId xmlns:p14="http://schemas.microsoft.com/office/powerpoint/2010/main" val="318334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7F03-BB68-2BBA-7432-86B3EB116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DA3E1D3-8FEF-E49F-622E-3C40D1C1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23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0B3D12E-D39D-222D-625F-3CDEBC9CD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09E63-9C15-4E1B-85EC-7E7529EA9C8C}"/>
              </a:ext>
            </a:extLst>
          </p:cNvPr>
          <p:cNvSpPr/>
          <p:nvPr/>
        </p:nvSpPr>
        <p:spPr>
          <a:xfrm>
            <a:off x="836674" y="452679"/>
            <a:ext cx="3467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Equivalent Lateral Force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821D2-E49A-E2EE-9080-3C7E85CB432A}"/>
              </a:ext>
            </a:extLst>
          </p:cNvPr>
          <p:cNvSpPr txBox="1"/>
          <p:nvPr/>
        </p:nvSpPr>
        <p:spPr>
          <a:xfrm>
            <a:off x="692729" y="1376995"/>
            <a:ext cx="3611562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period T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Cs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base shear V = Cs W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 vertically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drift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 for: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structures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height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 SDC limits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Covered in previous slide 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7EC90-4892-58E9-0DF2-C04F111D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01" y="1588914"/>
            <a:ext cx="3447619" cy="184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2346D1-2EEF-0EC1-BEC3-DCC97AA9D3D4}"/>
              </a:ext>
            </a:extLst>
          </p:cNvPr>
          <p:cNvSpPr txBox="1"/>
          <p:nvPr/>
        </p:nvSpPr>
        <p:spPr>
          <a:xfrm>
            <a:off x="6333835" y="4866924"/>
            <a:ext cx="385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https://www.youtube.com/watch?v=GjNI3VGmEfc</a:t>
            </a:r>
          </a:p>
        </p:txBody>
      </p:sp>
    </p:spTree>
    <p:extLst>
      <p:ext uri="{BB962C8B-B14F-4D97-AF65-F5344CB8AC3E}">
        <p14:creationId xmlns:p14="http://schemas.microsoft.com/office/powerpoint/2010/main" val="73526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3596-E1D9-E45F-E520-5B5A640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B3A0386-636F-70A2-E28C-BDA202A2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24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405A280-1F1F-47E9-5872-5D426321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4141F-BA32-DE7A-B081-1AF90D911876}"/>
              </a:ext>
            </a:extLst>
          </p:cNvPr>
          <p:cNvSpPr/>
          <p:nvPr/>
        </p:nvSpPr>
        <p:spPr>
          <a:xfrm>
            <a:off x="490310" y="245491"/>
            <a:ext cx="608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Modification &amp; Height Limits by SDC</a:t>
            </a:r>
            <a:endParaRPr lang="en-US" sz="2200" b="1" dirty="0">
              <a:solidFill>
                <a:srgbClr val="0066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6EA563-D686-FEE2-7CBB-235FEED43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02753"/>
              </p:ext>
            </p:extLst>
          </p:nvPr>
        </p:nvGraphicFramePr>
        <p:xfrm>
          <a:off x="490310" y="1188195"/>
          <a:ext cx="9605817" cy="4318204"/>
        </p:xfrm>
        <a:graphic>
          <a:graphicData uri="http://schemas.openxmlformats.org/drawingml/2006/table">
            <a:tbl>
              <a:tblPr/>
              <a:tblGrid>
                <a:gridCol w="2441346">
                  <a:extLst>
                    <a:ext uri="{9D8B030D-6E8A-4147-A177-3AD203B41FA5}">
                      <a16:colId xmlns:a16="http://schemas.microsoft.com/office/drawing/2014/main" val="452757257"/>
                    </a:ext>
                  </a:extLst>
                </a:gridCol>
                <a:gridCol w="906443">
                  <a:extLst>
                    <a:ext uri="{9D8B030D-6E8A-4147-A177-3AD203B41FA5}">
                      <a16:colId xmlns:a16="http://schemas.microsoft.com/office/drawing/2014/main" val="105990134"/>
                    </a:ext>
                  </a:extLst>
                </a:gridCol>
                <a:gridCol w="1327924">
                  <a:extLst>
                    <a:ext uri="{9D8B030D-6E8A-4147-A177-3AD203B41FA5}">
                      <a16:colId xmlns:a16="http://schemas.microsoft.com/office/drawing/2014/main" val="3247076313"/>
                    </a:ext>
                  </a:extLst>
                </a:gridCol>
                <a:gridCol w="1251605">
                  <a:extLst>
                    <a:ext uri="{9D8B030D-6E8A-4147-A177-3AD203B41FA5}">
                      <a16:colId xmlns:a16="http://schemas.microsoft.com/office/drawing/2014/main" val="1321187615"/>
                    </a:ext>
                  </a:extLst>
                </a:gridCol>
                <a:gridCol w="3678499">
                  <a:extLst>
                    <a:ext uri="{9D8B030D-6E8A-4147-A177-3AD203B41FA5}">
                      <a16:colId xmlns:a16="http://schemas.microsoft.com/office/drawing/2014/main" val="2933710305"/>
                    </a:ext>
                  </a:extLst>
                </a:gridCol>
              </a:tblGrid>
              <a:tr h="3001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 Limits by SDC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05730"/>
                  </a:ext>
                </a:extLst>
              </a:tr>
              <a:tr h="13319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Special Moment Frame (SMRF)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explicit limit in B/C; permitted to greater heights in D/E/F (commonly up to 160 ft+ depending on SDC &amp; occupancy)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39157"/>
                  </a:ext>
                </a:extLst>
              </a:tr>
              <a:tr h="95112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Intermediate Moment Frame (IMRF)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in SDC D; typically not permitted in E/F for tall buildings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52721"/>
                  </a:ext>
                </a:extLst>
              </a:tr>
              <a:tr h="7145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Ordinary Moment Frame (OMF)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 limited in SDC C; prohibited in D/E/F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622389"/>
                  </a:ext>
                </a:extLst>
              </a:tr>
              <a:tr h="100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Special Concentrically Braced Frame (SCBF)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Permitted in D/E/F; moderate height limits depending on occupancy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3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8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979E-169C-C96E-E8A9-8A451915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FD61680-6352-DD31-8C22-F8B045E5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25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02B12CA-0281-CA8B-4CF8-24E591F0D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B2CC9-1D15-3E85-372A-AB84EFAB52D0}"/>
              </a:ext>
            </a:extLst>
          </p:cNvPr>
          <p:cNvSpPr/>
          <p:nvPr/>
        </p:nvSpPr>
        <p:spPr>
          <a:xfrm>
            <a:off x="490310" y="245491"/>
            <a:ext cx="608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Modification &amp; Height Limits by SDC</a:t>
            </a:r>
            <a:endParaRPr lang="en-US" sz="2200" b="1" dirty="0">
              <a:solidFill>
                <a:srgbClr val="0066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8CDC69-1FE8-4965-3122-7A54F79AC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59461"/>
              </p:ext>
            </p:extLst>
          </p:nvPr>
        </p:nvGraphicFramePr>
        <p:xfrm>
          <a:off x="490310" y="1037641"/>
          <a:ext cx="9605817" cy="5318709"/>
        </p:xfrm>
        <a:graphic>
          <a:graphicData uri="http://schemas.openxmlformats.org/drawingml/2006/table">
            <a:tbl>
              <a:tblPr/>
              <a:tblGrid>
                <a:gridCol w="2441346">
                  <a:extLst>
                    <a:ext uri="{9D8B030D-6E8A-4147-A177-3AD203B41FA5}">
                      <a16:colId xmlns:a16="http://schemas.microsoft.com/office/drawing/2014/main" val="452757257"/>
                    </a:ext>
                  </a:extLst>
                </a:gridCol>
                <a:gridCol w="906443">
                  <a:extLst>
                    <a:ext uri="{9D8B030D-6E8A-4147-A177-3AD203B41FA5}">
                      <a16:colId xmlns:a16="http://schemas.microsoft.com/office/drawing/2014/main" val="105990134"/>
                    </a:ext>
                  </a:extLst>
                </a:gridCol>
                <a:gridCol w="1327924">
                  <a:extLst>
                    <a:ext uri="{9D8B030D-6E8A-4147-A177-3AD203B41FA5}">
                      <a16:colId xmlns:a16="http://schemas.microsoft.com/office/drawing/2014/main" val="3247076313"/>
                    </a:ext>
                  </a:extLst>
                </a:gridCol>
                <a:gridCol w="1251605">
                  <a:extLst>
                    <a:ext uri="{9D8B030D-6E8A-4147-A177-3AD203B41FA5}">
                      <a16:colId xmlns:a16="http://schemas.microsoft.com/office/drawing/2014/main" val="1321187615"/>
                    </a:ext>
                  </a:extLst>
                </a:gridCol>
                <a:gridCol w="3678499">
                  <a:extLst>
                    <a:ext uri="{9D8B030D-6E8A-4147-A177-3AD203B41FA5}">
                      <a16:colId xmlns:a16="http://schemas.microsoft.com/office/drawing/2014/main" val="2933710305"/>
                    </a:ext>
                  </a:extLst>
                </a:gridCol>
              </a:tblGrid>
              <a:tr h="3001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 Limits by SDC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05730"/>
                  </a:ext>
                </a:extLst>
              </a:tr>
              <a:tr h="13319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Ordinary Concentrically Braced Frame (OCBF)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to low-rise in C; prohibited in D/E/F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39157"/>
                  </a:ext>
                </a:extLst>
              </a:tr>
              <a:tr h="9511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Steel Eccentrically Braced Frame (EBF)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Permitted in D/E/F; good for mid- to high-rise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52721"/>
                  </a:ext>
                </a:extLst>
              </a:tr>
              <a:tr h="7145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Permitted in D/E/F; height limits based on occupancy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622389"/>
                  </a:ext>
                </a:extLst>
              </a:tr>
              <a:tr h="1000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Ordinary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in C; prohibited in D/E/F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39825"/>
                  </a:ext>
                </a:extLst>
              </a:tr>
              <a:tr h="1000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Dual System (SMRF + Shear Wall or SCBF)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2.5–3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Often used for taller buildings in D/E/F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2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9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70E0-F339-B5DF-7CC9-DA1A51D6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F179CD3-9973-09EA-3809-21B21506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9B793FC-D559-ED69-CC50-3C7249E34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12BCCB-7E40-0014-8351-4060ACEAFC5C}"/>
              </a:ext>
            </a:extLst>
          </p:cNvPr>
          <p:cNvSpPr/>
          <p:nvPr/>
        </p:nvSpPr>
        <p:spPr>
          <a:xfrm>
            <a:off x="836674" y="452679"/>
            <a:ext cx="42675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Building Height Limits by SDC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3990F-82DF-A8B9-18FC-1BE0EC818373}"/>
              </a:ext>
            </a:extLst>
          </p:cNvPr>
          <p:cNvSpPr txBox="1"/>
          <p:nvPr/>
        </p:nvSpPr>
        <p:spPr>
          <a:xfrm>
            <a:off x="836674" y="1191933"/>
            <a:ext cx="5590630" cy="499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B / C (Low–Moderate Seismic Risk)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systems generally permitted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limits are moderate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analysis often not required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Drift usually governs before system prohibition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D (High Seismic Risk)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braced frames → height severely limited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moment frames → limited or prohibited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systems required for taller buildings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Moment Resisting Frame (SMRF)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Concentrically Braced Frame (SCBF)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shear walls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systems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detailing per AISC 341 / ACI 318</a:t>
            </a:r>
          </a:p>
        </p:txBody>
      </p:sp>
    </p:spTree>
    <p:extLst>
      <p:ext uri="{BB962C8B-B14F-4D97-AF65-F5344CB8AC3E}">
        <p14:creationId xmlns:p14="http://schemas.microsoft.com/office/powerpoint/2010/main" val="3454460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B4F07-0481-A537-602F-141402E81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F220E83-871D-A44F-0071-95571581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27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AAEA766-52EC-93BD-4A29-F3E700C9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0E876-FB4D-0B2C-EAF8-5470D2813BF0}"/>
              </a:ext>
            </a:extLst>
          </p:cNvPr>
          <p:cNvSpPr/>
          <p:nvPr/>
        </p:nvSpPr>
        <p:spPr>
          <a:xfrm>
            <a:off x="836674" y="452679"/>
            <a:ext cx="43484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Permitted Analysis Procedures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B4FA4-C9B2-CA0B-DB6B-350D65B07464}"/>
              </a:ext>
            </a:extLst>
          </p:cNvPr>
          <p:cNvSpPr txBox="1"/>
          <p:nvPr/>
        </p:nvSpPr>
        <p:spPr>
          <a:xfrm>
            <a:off x="677648" y="1231683"/>
            <a:ext cx="5047291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E / F (Very High / Near-Fault)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systems prohibited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Moment Frame (OMF)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Concentrically Braced Frame (OCBF)</a:t>
            </a:r>
          </a:p>
          <a:p>
            <a:pPr marL="1200150" lvl="2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shear walls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Special or Dual systems permitted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Stricter height caps apply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analysis commonly required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Decision Logic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SDC increases: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ductility must increase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Allowable height for low-ductility systems decreases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Ordinary systems are eliminated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detailing becomes mandatory</a:t>
            </a:r>
          </a:p>
        </p:txBody>
      </p:sp>
    </p:spTree>
    <p:extLst>
      <p:ext uri="{BB962C8B-B14F-4D97-AF65-F5344CB8AC3E}">
        <p14:creationId xmlns:p14="http://schemas.microsoft.com/office/powerpoint/2010/main" val="2321958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BE96-29B6-FE93-8163-4C0D5043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379025D-91E3-E517-7D77-53458CC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28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F26E392-C386-9981-8C71-FC2EE52F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3A37A-EB4F-8D12-583B-B59AECC56232}"/>
              </a:ext>
            </a:extLst>
          </p:cNvPr>
          <p:cNvSpPr/>
          <p:nvPr/>
        </p:nvSpPr>
        <p:spPr>
          <a:xfrm>
            <a:off x="836674" y="452679"/>
            <a:ext cx="3307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Irregularities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A9B2F-CBA0-66CC-FDC5-5C42F219206F}"/>
              </a:ext>
            </a:extLst>
          </p:cNvPr>
          <p:cNvSpPr txBox="1"/>
          <p:nvPr/>
        </p:nvSpPr>
        <p:spPr>
          <a:xfrm>
            <a:off x="596900" y="1638300"/>
            <a:ext cx="45212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 7-22 Tables 12.3-1 (Plan) &amp; 12.3-2 (Vertical)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 irregularities trigger: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Mandatory dynamic analysis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Torsional amplification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restrictions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Stricter detailing requirements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D30C5-D096-397A-9AFB-4AE40428A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76" y="1638300"/>
            <a:ext cx="5418424" cy="1544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6794A5-19E3-6224-F361-DF634D07C9BE}"/>
              </a:ext>
            </a:extLst>
          </p:cNvPr>
          <p:cNvSpPr txBox="1"/>
          <p:nvPr/>
        </p:nvSpPr>
        <p:spPr>
          <a:xfrm>
            <a:off x="5811215" y="3569218"/>
            <a:ext cx="55987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– Stepped / Setback Tower, vertically irregular</a:t>
            </a: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 – Setback Building, vertically irregular</a:t>
            </a: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OGS – Open Ground Story, soft story / weak story irregularity</a:t>
            </a: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 – Floating Column, vertical stiffness discontinuity, often with torsional issues</a:t>
            </a: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– Regular</a:t>
            </a:r>
          </a:p>
        </p:txBody>
      </p:sp>
    </p:spTree>
    <p:extLst>
      <p:ext uri="{BB962C8B-B14F-4D97-AF65-F5344CB8AC3E}">
        <p14:creationId xmlns:p14="http://schemas.microsoft.com/office/powerpoint/2010/main" val="202701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80E39-9F3C-004B-4D27-CEFB35E6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4675FCD-5400-E85A-5839-A777F518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29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D793F08-C50D-AFDE-35F2-CF1E8F92B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4F966-553C-77F9-A9B0-908EAD5F469A}"/>
              </a:ext>
            </a:extLst>
          </p:cNvPr>
          <p:cNvSpPr/>
          <p:nvPr/>
        </p:nvSpPr>
        <p:spPr>
          <a:xfrm>
            <a:off x="836674" y="452679"/>
            <a:ext cx="3307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Irregularities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C4EF88-372A-BC59-5E65-461EDFF3553E}"/>
                  </a:ext>
                </a:extLst>
              </p:cNvPr>
              <p:cNvSpPr txBox="1"/>
              <p:nvPr/>
            </p:nvSpPr>
            <p:spPr>
              <a:xfrm>
                <a:off x="589585" y="1536174"/>
                <a:ext cx="4579315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Plan Irregularities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Torsional Irregularity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 story drift &gt; 1.2 × average drift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Indicates significant rotation due to CM–CR offset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CM is center-of-mass, CR is center-of-rigidity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Center of Rigidity is the point in plan where a lateral force can be applied without causing rotation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Requires torsional amplification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ar-AE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Extreme Torsional Irregularity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 drift &gt; 1.4 × average drift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ELF may not be permitted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Dynamic analysis required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C4EF88-372A-BC59-5E65-461EDFF35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85" y="1536174"/>
                <a:ext cx="4579315" cy="5247590"/>
              </a:xfrm>
              <a:prstGeom prst="rect">
                <a:avLst/>
              </a:prstGeom>
              <a:blipFill>
                <a:blip r:embed="rId3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orsion in Structures - Structures Explained">
            <a:extLst>
              <a:ext uri="{FF2B5EF4-FFF2-40B4-BE49-F238E27FC236}">
                <a16:creationId xmlns:a16="http://schemas.microsoft.com/office/drawing/2014/main" id="{B7182C6D-A383-7837-E0A8-18DEA4CF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10" y="1422400"/>
            <a:ext cx="641208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1B00C-4206-2A05-1D7E-F7052655D2B6}"/>
              </a:ext>
            </a:extLst>
          </p:cNvPr>
          <p:cNvSpPr txBox="1"/>
          <p:nvPr/>
        </p:nvSpPr>
        <p:spPr>
          <a:xfrm>
            <a:off x="6197600" y="5435600"/>
            <a:ext cx="457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https://structures-explained.com/torsion-in-structures/</a:t>
            </a:r>
          </a:p>
        </p:txBody>
      </p:sp>
    </p:spTree>
    <p:extLst>
      <p:ext uri="{BB962C8B-B14F-4D97-AF65-F5344CB8AC3E}">
        <p14:creationId xmlns:p14="http://schemas.microsoft.com/office/powerpoint/2010/main" val="240210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836674" y="452679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4" y="1352809"/>
            <a:ext cx="6095238" cy="415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5A5E5-905A-7720-508C-886FB85A48CB}"/>
              </a:ext>
            </a:extLst>
          </p:cNvPr>
          <p:cNvSpPr txBox="1"/>
          <p:nvPr/>
        </p:nvSpPr>
        <p:spPr>
          <a:xfrm>
            <a:off x="7659757" y="1603513"/>
            <a:ext cx="3988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figure is based on Site Class D (the default class when the soil profile is not known) and is applicable to structures assigned to Occupancy Categories I, II, and III (buildings other than high hazard exposure structures)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if the soil profile is known and is lower than D, a correspondingly lower SDC may be realized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https://www.cmha.org/resource/tek-14-18b/</a:t>
            </a:r>
          </a:p>
        </p:txBody>
      </p:sp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E8FB-D835-1F03-15D6-9CE3F7E7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97043F7-391D-3FA8-4236-3EFAFC47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30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CECD776-0DE0-4517-FB93-592F6E957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E7ADC-1650-FF4F-81FE-2238CDBB42B8}"/>
              </a:ext>
            </a:extLst>
          </p:cNvPr>
          <p:cNvSpPr/>
          <p:nvPr/>
        </p:nvSpPr>
        <p:spPr>
          <a:xfrm>
            <a:off x="836674" y="452679"/>
            <a:ext cx="3307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Irregularities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114E2-65D7-84C5-F417-9AC1096E14F8}"/>
              </a:ext>
            </a:extLst>
          </p:cNvPr>
          <p:cNvSpPr txBox="1"/>
          <p:nvPr/>
        </p:nvSpPr>
        <p:spPr>
          <a:xfrm>
            <a:off x="836674" y="1307574"/>
            <a:ext cx="49857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Vertical Irregularities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Story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 stiffness &lt; 70% of story above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&lt; 80% of average of three above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drift concentration risk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in podium / open first-floor buildings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 Story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 strength &lt; 80% of story above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Collapse mechanism risk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Photo credit: J.K. Nakata and the U.S. Geological Survey">
            <a:extLst>
              <a:ext uri="{FF2B5EF4-FFF2-40B4-BE49-F238E27FC236}">
                <a16:creationId xmlns:a16="http://schemas.microsoft.com/office/drawing/2014/main" id="{C38C1544-4D10-476B-0932-6808F398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26" y="1587500"/>
            <a:ext cx="4158074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33487-06D8-5AB6-9BD8-AE052F69D92A}"/>
              </a:ext>
            </a:extLst>
          </p:cNvPr>
          <p:cNvSpPr txBox="1"/>
          <p:nvPr/>
        </p:nvSpPr>
        <p:spPr>
          <a:xfrm>
            <a:off x="6802026" y="4636611"/>
            <a:ext cx="4354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Soft-Story Building Failure, Loma Prieta Earthquake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https://seblog.strongtie.com/</a:t>
            </a:r>
          </a:p>
        </p:txBody>
      </p:sp>
    </p:spTree>
    <p:extLst>
      <p:ext uri="{BB962C8B-B14F-4D97-AF65-F5344CB8AC3E}">
        <p14:creationId xmlns:p14="http://schemas.microsoft.com/office/powerpoint/2010/main" val="1226686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EC97F-C5EC-A4E4-9FD2-85B401BA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9AEB5FB-D876-1D25-2D2B-BF5F3CF2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6AE565E-A1C5-1300-2362-71D70E72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3074" name="Picture 2" descr="soft story retrofit">
            <a:extLst>
              <a:ext uri="{FF2B5EF4-FFF2-40B4-BE49-F238E27FC236}">
                <a16:creationId xmlns:a16="http://schemas.microsoft.com/office/drawing/2014/main" id="{C500D001-8562-36E0-7B6F-080EB3D9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79537"/>
            <a:ext cx="97536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8EADB-D80C-059B-C38F-D5B92E2784A3}"/>
              </a:ext>
            </a:extLst>
          </p:cNvPr>
          <p:cNvSpPr txBox="1"/>
          <p:nvPr/>
        </p:nvSpPr>
        <p:spPr>
          <a:xfrm>
            <a:off x="2654300" y="5765800"/>
            <a:ext cx="619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https://weinsteinconstruction.com/soft-story-retrofitting/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C8780F-A217-5BCC-0E85-433F043AA523}"/>
              </a:ext>
            </a:extLst>
          </p:cNvPr>
          <p:cNvSpPr/>
          <p:nvPr/>
        </p:nvSpPr>
        <p:spPr>
          <a:xfrm>
            <a:off x="493774" y="276269"/>
            <a:ext cx="29001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Soft Story &amp; Retrofit</a:t>
            </a:r>
          </a:p>
        </p:txBody>
      </p:sp>
    </p:spTree>
    <p:extLst>
      <p:ext uri="{BB962C8B-B14F-4D97-AF65-F5344CB8AC3E}">
        <p14:creationId xmlns:p14="http://schemas.microsoft.com/office/powerpoint/2010/main" val="4233616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9D93-AE03-A1DD-3A43-1B5CF1FC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408F2E8-3F84-59E5-5CEF-DA5A929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32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1A81872-5D6E-F877-BB79-1ACB25B5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76BE7-F47E-F9E2-34C6-40920A534CF4}"/>
              </a:ext>
            </a:extLst>
          </p:cNvPr>
          <p:cNvSpPr/>
          <p:nvPr/>
        </p:nvSpPr>
        <p:spPr>
          <a:xfrm>
            <a:off x="836674" y="452679"/>
            <a:ext cx="3307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Irregularities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031A4-6E76-07BE-35D7-1CDD36FC198E}"/>
              </a:ext>
            </a:extLst>
          </p:cNvPr>
          <p:cNvSpPr txBox="1"/>
          <p:nvPr/>
        </p:nvSpPr>
        <p:spPr>
          <a:xfrm>
            <a:off x="836674" y="1307574"/>
            <a:ext cx="4985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In-Plane Discontinuity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Sudden change in lateral-force-resisting elements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Discontinuous shear walls / braced frames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Out-of-Plane Offset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Vertical lateral elements not aligned between stories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path interruption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Diaphragm Discontinuity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openings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Abrupt stiffness changes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 diaphragms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24A1B-2606-19F7-7030-F87F1D6A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38" y="1727343"/>
            <a:ext cx="4704762" cy="22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A33C8-9E9D-092D-EA4C-A1B6DDFF814E}"/>
              </a:ext>
            </a:extLst>
          </p:cNvPr>
          <p:cNvSpPr txBox="1"/>
          <p:nvPr/>
        </p:nvSpPr>
        <p:spPr>
          <a:xfrm>
            <a:off x="6786808" y="4630705"/>
            <a:ext cx="4704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Vulnerability of Buildings With Irregularity Due to Out-of-Plane Offsets in Mexico, A. Gómez-Bernal, et al.</a:t>
            </a:r>
          </a:p>
        </p:txBody>
      </p:sp>
    </p:spTree>
    <p:extLst>
      <p:ext uri="{BB962C8B-B14F-4D97-AF65-F5344CB8AC3E}">
        <p14:creationId xmlns:p14="http://schemas.microsoft.com/office/powerpoint/2010/main" val="178128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6DC9-43D0-FE7C-481C-66AC59FD0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FA018E-1E49-11C3-9424-B784F85815E2}"/>
              </a:ext>
            </a:extLst>
          </p:cNvPr>
          <p:cNvSpPr/>
          <p:nvPr/>
        </p:nvSpPr>
        <p:spPr>
          <a:xfrm>
            <a:off x="321992" y="401879"/>
            <a:ext cx="2366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      Irregularities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A09BF-C501-7802-9AA4-0FC5D4A7BC53}"/>
              </a:ext>
            </a:extLst>
          </p:cNvPr>
          <p:cNvSpPr txBox="1"/>
          <p:nvPr/>
        </p:nvSpPr>
        <p:spPr>
          <a:xfrm>
            <a:off x="836674" y="1573074"/>
            <a:ext cx="3100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Irregularity →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torsion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Concentrated drift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P–Δ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restrictions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limitations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56FA86-A501-3E6B-A4A9-505660E1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0252" y="285750"/>
            <a:ext cx="7429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5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CB05-FA51-BE13-8E19-A5C81F523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1847858-A513-8F44-3C70-CC77DD1A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34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43DD4CEF-090F-06AC-A52A-8D8DED71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6E02-B718-C3EA-2315-DD90487946D8}"/>
              </a:ext>
            </a:extLst>
          </p:cNvPr>
          <p:cNvSpPr/>
          <p:nvPr/>
        </p:nvSpPr>
        <p:spPr>
          <a:xfrm>
            <a:off x="836674" y="452679"/>
            <a:ext cx="3419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Irregular Consequences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C37354-D5C6-8D6F-57C6-6615F80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8739"/>
              </p:ext>
            </p:extLst>
          </p:nvPr>
        </p:nvGraphicFramePr>
        <p:xfrm>
          <a:off x="1751074" y="1557812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73150386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42048692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13995236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Irregularity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Code Consequence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661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Torsional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Edge drift amplification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Ax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312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Soft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Drift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Dynamic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0583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Collapse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Prohibited in high SDC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05312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Diaphragm Discontinuity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Force redistribution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Collector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0790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6C6971-7501-AF13-50DB-193198B0770C}"/>
              </a:ext>
            </a:extLst>
          </p:cNvPr>
          <p:cNvSpPr txBox="1"/>
          <p:nvPr/>
        </p:nvSpPr>
        <p:spPr>
          <a:xfrm>
            <a:off x="1751074" y="4856834"/>
            <a:ext cx="90058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Ax​ is the torsional amplification factor applied at a given story level </a:t>
            </a:r>
            <a:r>
              <a:rPr lang="en-US" sz="14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increases the design torsional moment when a building has torsional irregularity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EF230-A305-9BEA-277E-F7CBEC21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161D51C-767A-E24C-E575-6D05C6AF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35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27C104E-C461-73EC-EEDD-805C1468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8127E-BD00-19A5-48C4-5796775169FB}"/>
              </a:ext>
            </a:extLst>
          </p:cNvPr>
          <p:cNvSpPr/>
          <p:nvPr/>
        </p:nvSpPr>
        <p:spPr>
          <a:xfrm>
            <a:off x="836674" y="452679"/>
            <a:ext cx="5410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Irregular Code Consequence Summary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B17472-35AB-74DF-5E92-CA355D8FC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94769"/>
              </p:ext>
            </p:extLst>
          </p:nvPr>
        </p:nvGraphicFramePr>
        <p:xfrm>
          <a:off x="1175657" y="1579417"/>
          <a:ext cx="7030192" cy="3304856"/>
        </p:xfrm>
        <a:graphic>
          <a:graphicData uri="http://schemas.openxmlformats.org/drawingml/2006/table">
            <a:tbl>
              <a:tblPr/>
              <a:tblGrid>
                <a:gridCol w="1757548">
                  <a:extLst>
                    <a:ext uri="{9D8B030D-6E8A-4147-A177-3AD203B41FA5}">
                      <a16:colId xmlns:a16="http://schemas.microsoft.com/office/drawing/2014/main" val="2490796597"/>
                    </a:ext>
                  </a:extLst>
                </a:gridCol>
                <a:gridCol w="1757548">
                  <a:extLst>
                    <a:ext uri="{9D8B030D-6E8A-4147-A177-3AD203B41FA5}">
                      <a16:colId xmlns:a16="http://schemas.microsoft.com/office/drawing/2014/main" val="2151485930"/>
                    </a:ext>
                  </a:extLst>
                </a:gridCol>
                <a:gridCol w="1757548">
                  <a:extLst>
                    <a:ext uri="{9D8B030D-6E8A-4147-A177-3AD203B41FA5}">
                      <a16:colId xmlns:a16="http://schemas.microsoft.com/office/drawing/2014/main" val="3498954461"/>
                    </a:ext>
                  </a:extLst>
                </a:gridCol>
                <a:gridCol w="1757548">
                  <a:extLst>
                    <a:ext uri="{9D8B030D-6E8A-4147-A177-3AD203B41FA5}">
                      <a16:colId xmlns:a16="http://schemas.microsoft.com/office/drawing/2014/main" val="1466510311"/>
                    </a:ext>
                  </a:extLst>
                </a:gridCol>
              </a:tblGrid>
              <a:tr h="4473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Irregularity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6132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Torsional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MRSA required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7331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Extreme Torsion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ELF prohibited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Ax &gt;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547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Soft 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Dynamic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Drift amplified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6338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 Story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Prohibited in D/E/F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Collapse risk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83339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Diaphragm Discontinuity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Collector </a:t>
                      </a:r>
                      <a:r>
                        <a:rPr lang="el-GR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78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F21EBB-7EB1-078E-B06C-807753ADBFB5}"/>
              </a:ext>
            </a:extLst>
          </p:cNvPr>
          <p:cNvSpPr txBox="1"/>
          <p:nvPr/>
        </p:nvSpPr>
        <p:spPr>
          <a:xfrm>
            <a:off x="1641764" y="539545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Response Spectrum Analysis (MRSA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7587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272B-A7D4-D96C-6D33-B80BB392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AA97851-1233-7AF2-7428-AE61EB65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BD6EADC-7DFE-0201-F10F-F3EF76B5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C08FB-788F-DEE0-ECFB-0FF4D65EC174}"/>
              </a:ext>
            </a:extLst>
          </p:cNvPr>
          <p:cNvSpPr/>
          <p:nvPr/>
        </p:nvSpPr>
        <p:spPr>
          <a:xfrm>
            <a:off x="836674" y="452679"/>
            <a:ext cx="2534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Irregularity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471598F-FFDA-A49B-3003-724971D90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926777"/>
                  </p:ext>
                </p:extLst>
              </p:nvPr>
            </p:nvGraphicFramePr>
            <p:xfrm>
              <a:off x="594361" y="1493520"/>
              <a:ext cx="4511040" cy="44015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03680">
                      <a:extLst>
                        <a:ext uri="{9D8B030D-6E8A-4147-A177-3AD203B41FA5}">
                          <a16:colId xmlns:a16="http://schemas.microsoft.com/office/drawing/2014/main" val="2506243411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756686700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1673639428"/>
                        </a:ext>
                      </a:extLst>
                    </a:gridCol>
                  </a:tblGrid>
                  <a:tr h="52584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Irregularity Type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SDC Trigger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Action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484361"/>
                      </a:ext>
                    </a:extLst>
                  </a:tr>
                  <a:tr h="104494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1a / 1b (Torsional)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C, 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Apply Torsional Amplification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55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Factor </a:t>
                          </a:r>
                          <a:endParaRPr lang="en-US" sz="15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7731171"/>
                      </a:ext>
                    </a:extLst>
                  </a:tr>
                  <a:tr h="119310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 (Reentrant Corner)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3D Analysis &amp; Diaphragm Force Transfer Analysis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0013105"/>
                      </a:ext>
                    </a:extLst>
                  </a:tr>
                  <a:tr h="16376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All Horizontal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Increased Redundancy ρ may be required if elements are removed</a:t>
                          </a:r>
                          <a:endParaRPr lang="en-US" sz="15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1389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471598F-FFDA-A49B-3003-724971D90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2926777"/>
                  </p:ext>
                </p:extLst>
              </p:nvPr>
            </p:nvGraphicFramePr>
            <p:xfrm>
              <a:off x="594361" y="1493520"/>
              <a:ext cx="4511040" cy="44015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03680">
                      <a:extLst>
                        <a:ext uri="{9D8B030D-6E8A-4147-A177-3AD203B41FA5}">
                          <a16:colId xmlns:a16="http://schemas.microsoft.com/office/drawing/2014/main" val="2506243411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756686700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1673639428"/>
                        </a:ext>
                      </a:extLst>
                    </a:gridCol>
                  </a:tblGrid>
                  <a:tr h="52584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Irregularity Type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SDC Trigger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Action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484361"/>
                      </a:ext>
                    </a:extLst>
                  </a:tr>
                  <a:tr h="104494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1a / 1b (Torsional)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C, 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05" t="-51163" r="-810" b="-271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731171"/>
                      </a:ext>
                    </a:extLst>
                  </a:tr>
                  <a:tr h="119310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 (Reentrant Corner)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3D Analysis &amp; Diaphragm Force Transfer Analysis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0013105"/>
                      </a:ext>
                    </a:extLst>
                  </a:tr>
                  <a:tr h="16376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All Horizontal</a:t>
                          </a:r>
                          <a:endParaRPr lang="en-US" sz="155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D, E, F</a:t>
                          </a:r>
                          <a:endParaRPr lang="en-US" sz="155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55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Increased Redundancy ρ may be required if elements are removed</a:t>
                          </a:r>
                          <a:endParaRPr lang="en-US" sz="15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13894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63E34-83CA-D268-7D96-875D78F544EA}"/>
                  </a:ext>
                </a:extLst>
              </p:cNvPr>
              <p:cNvSpPr txBox="1"/>
              <p:nvPr/>
            </p:nvSpPr>
            <p:spPr>
              <a:xfrm>
                <a:off x="5638800" y="1310640"/>
                <a:ext cx="5715000" cy="380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/>
                  <a:t>1a Torsional Irregularity</a:t>
                </a:r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/>
                  <a:t>Accidental Torsion: Must be included, typically by displacing the center of mass by 5% of the building dimension.</a:t>
                </a:r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/>
                  <a:t>Applicability: Rigid or semi-rigid diaphragm</a:t>
                </a:r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>
                  <a:buClr>
                    <a:srgbClr val="008080"/>
                  </a:buClr>
                  <a:buSzPct val="80000"/>
                </a:pPr>
                <a:r>
                  <a:rPr lang="en-US" sz="1500" dirty="0"/>
                  <a:t>	</a:t>
                </a:r>
                <a14:m>
                  <m:oMath xmlns:m="http://schemas.openxmlformats.org/officeDocument/2006/math">
                    <m:r>
                      <a:rPr lang="ar-AE" sz="15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5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5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ar-AE" sz="15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500" dirty="0"/>
                  <a:t>&lt;</a:t>
                </a:r>
                <a:r>
                  <a:rPr lang="ar-AE" sz="1500" dirty="0"/>
                  <a:t> </a:t>
                </a:r>
                <a14:m>
                  <m:oMath xmlns:m="http://schemas.openxmlformats.org/officeDocument/2006/math">
                    <m:r>
                      <a:rPr lang="ar-AE" sz="15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5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ar-AE" sz="15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1500" dirty="0"/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If present in Seismic Design Categories (SDC) C, D, E, or F, this requires the application of a torsional amplification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00" dirty="0"/>
                  <a:t>) to the accidental torsion moment</a:t>
                </a:r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/>
                  <a:t>1b Torsional Irregularity</a:t>
                </a:r>
              </a:p>
              <a:p>
                <a:pPr marL="285750" indent="-285750">
                  <a:buClr>
                    <a:srgbClr val="008080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/>
              </a:p>
              <a:p>
                <a:pPr>
                  <a:buClr>
                    <a:srgbClr val="008080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                        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ar-AE" sz="1500" dirty="0"/>
                  <a:t> </a:t>
                </a:r>
                <a14:m>
                  <m:oMath xmlns:m="http://schemas.openxmlformats.org/officeDocument/2006/math">
                    <m:r>
                      <a:rPr lang="ar-AE" sz="15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5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ar-AE" sz="15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63E34-83CA-D268-7D96-875D78F5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10640"/>
                <a:ext cx="5715000" cy="3804375"/>
              </a:xfrm>
              <a:prstGeom prst="rect">
                <a:avLst/>
              </a:prstGeom>
              <a:blipFill>
                <a:blip r:embed="rId4"/>
                <a:stretch>
                  <a:fillRect t="-160" r="-320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61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144E8-9779-8A54-A187-66C459A0C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AC6A281-C1FF-BDC8-70FE-5A9AABEB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37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777B7F1-4FF6-BC70-F78A-44A31C80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CFCCE-59F8-F3D2-A530-D08B910BDC22}"/>
              </a:ext>
            </a:extLst>
          </p:cNvPr>
          <p:cNvSpPr/>
          <p:nvPr/>
        </p:nvSpPr>
        <p:spPr>
          <a:xfrm>
            <a:off x="470914" y="314670"/>
            <a:ext cx="3400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Irregularity Types (cont)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175B3-F655-A674-C5EF-13976BBD2885}"/>
              </a:ext>
            </a:extLst>
          </p:cNvPr>
          <p:cNvSpPr txBox="1"/>
          <p:nvPr/>
        </p:nvSpPr>
        <p:spPr>
          <a:xfrm>
            <a:off x="638554" y="1018670"/>
            <a:ext cx="9176006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/>
              <a:t>Type 2: Reentrant Corners</a:t>
            </a: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Definition: Occurs in L, T, U, or H-shaped buildings where the "projections" (the wings) are longer than 15% of the total plan dimension in that direction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Risk: The "inside corner" of the building becomes a stress concentration point where the two wings pull in different directions</a:t>
            </a:r>
          </a:p>
          <a:p>
            <a:pPr marL="0" lvl="1">
              <a:spcBef>
                <a:spcPts val="12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Type 3: Diaphragm Discontinuity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Definition: Occurs when the floor system (the diaphragm) has large cutouts or open areas (like a massive atrium) that exceed 50% of the total gross area, or when the stiffness of the floor changes by more than 50% from one story to the next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Risk: The floor isn't "stiff" enough to transfer the seismic forces to the walls or frames</a:t>
            </a:r>
          </a:p>
          <a:p>
            <a:pPr marL="285750" lvl="1" indent="-285750">
              <a:spcBef>
                <a:spcPts val="12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4: Out-of-Plane Offsets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Definition: Occurs when there is a "jog" in the lateral force path. For example, a shear wall on the 3rd floor does not sit directly above the shear wall on the 2nd floor.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808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Risk: This creates massive "overturning" forces on the floor system that has to bridge the gap between the two walls.</a:t>
            </a:r>
          </a:p>
        </p:txBody>
      </p:sp>
    </p:spTree>
    <p:extLst>
      <p:ext uri="{BB962C8B-B14F-4D97-AF65-F5344CB8AC3E}">
        <p14:creationId xmlns:p14="http://schemas.microsoft.com/office/powerpoint/2010/main" val="330192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9F741-EA66-CB9E-3421-CA8B36C2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A56C212-7DE2-1D89-FB07-71F66FE7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38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CD0859E-AAE5-1802-0C42-AB1C1DEF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F7894-D469-B6AF-3D7C-DCF860AA352C}"/>
              </a:ext>
            </a:extLst>
          </p:cNvPr>
          <p:cNvSpPr/>
          <p:nvPr/>
        </p:nvSpPr>
        <p:spPr>
          <a:xfrm>
            <a:off x="836674" y="452679"/>
            <a:ext cx="42376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Torsional Amplification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6C897-79C4-293A-A290-D88CFD605F98}"/>
                  </a:ext>
                </a:extLst>
              </p:cNvPr>
              <p:cNvSpPr txBox="1"/>
              <p:nvPr/>
            </p:nvSpPr>
            <p:spPr>
              <a:xfrm>
                <a:off x="660400" y="1255232"/>
                <a:ext cx="4237699" cy="4075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torsional amplification factor is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where</a:t>
                </a:r>
                <a:b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50" b="0" i="1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ar-AE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5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450" b="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ar-AE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maximum story drift at one edge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5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450" b="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ar-AE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average drift of the two edges</a:t>
                </a:r>
              </a:p>
              <a:p>
                <a:endParaRPr lang="ar-A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Torsional irregularity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150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b="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AE" sz="1500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 sz="15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500" b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500" b="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ar-AE" sz="15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 </m:t>
                    </m:r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sz="1500" b="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6C897-79C4-293A-A290-D88CFD605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255232"/>
                <a:ext cx="4237699" cy="4075668"/>
              </a:xfrm>
              <a:prstGeom prst="rect">
                <a:avLst/>
              </a:prstGeom>
              <a:blipFill>
                <a:blip r:embed="rId3"/>
                <a:stretch>
                  <a:fillRect l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A9B83B-3056-4F80-D2F5-29C470644933}"/>
              </a:ext>
            </a:extLst>
          </p:cNvPr>
          <p:cNvCxnSpPr/>
          <p:nvPr/>
        </p:nvCxnSpPr>
        <p:spPr>
          <a:xfrm>
            <a:off x="5499100" y="1397000"/>
            <a:ext cx="0" cy="4762500"/>
          </a:xfrm>
          <a:prstGeom prst="line">
            <a:avLst/>
          </a:prstGeom>
          <a:ln w="6350">
            <a:solidFill>
              <a:srgbClr val="00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F83D63-D3F7-47AE-9552-EBDC90AE904E}"/>
                  </a:ext>
                </a:extLst>
              </p:cNvPr>
              <p:cNvSpPr txBox="1"/>
              <p:nvPr/>
            </p:nvSpPr>
            <p:spPr>
              <a:xfrm>
                <a:off x="6096000" y="1524000"/>
                <a:ext cx="4444999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Design torsional moment becomes:</a:t>
                </a:r>
                <a:b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ar-AE" sz="15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15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ar-AE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r-AE" sz="15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 sz="15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ar-AE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where</a:t>
                </a:r>
                <a:b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ar-AE" sz="1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ar-AE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story shear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accidental eccentricity (±5% plan dimension)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F83D63-D3F7-47AE-9552-EBDC90AE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24000"/>
                <a:ext cx="4444999" cy="2523768"/>
              </a:xfrm>
              <a:prstGeom prst="rect">
                <a:avLst/>
              </a:prstGeom>
              <a:blipFill>
                <a:blip r:embed="rId4"/>
                <a:stretch>
                  <a:fillRect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519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DE8B5-9206-2644-DBEF-1DF426E53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64F7531-4F4F-2205-CDC2-70C98242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39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A05ABAA-1A33-B0EC-9BB6-C8AF25BC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36AFE3-CABA-00D6-B440-F8A67490AC09}"/>
              </a:ext>
            </a:extLst>
          </p:cNvPr>
          <p:cNvSpPr/>
          <p:nvPr/>
        </p:nvSpPr>
        <p:spPr>
          <a:xfrm>
            <a:off x="5724646" y="5359076"/>
            <a:ext cx="56291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defTabSz="914263">
              <a:spcBef>
                <a:spcPct val="150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kumimoji="1" lang="en-US" sz="1300" kern="0" dirty="0">
                <a:solidFill>
                  <a:srgbClr val="010000"/>
                </a:solidFill>
                <a:latin typeface="Calibri" pitchFamily="34" charset="0"/>
              </a:rPr>
              <a:t>https://www.linkedin.com/posts/mohdabdulmannankhan_response-spectrum-analysis-rsa-is-a-seismic-activity-7328031801552134145-Jghn/</a:t>
            </a:r>
            <a:endParaRPr kumimoji="1" lang="en-US" sz="1300" kern="0" noProof="1">
              <a:solidFill>
                <a:srgbClr val="010000"/>
              </a:solidFill>
              <a:latin typeface="Calibri" pitchFamily="34" charset="0"/>
            </a:endParaRPr>
          </a:p>
        </p:txBody>
      </p:sp>
      <p:pic>
        <p:nvPicPr>
          <p:cNvPr id="3074" name="Picture 2" descr="diagram">
            <a:extLst>
              <a:ext uri="{FF2B5EF4-FFF2-40B4-BE49-F238E27FC236}">
                <a16:creationId xmlns:a16="http://schemas.microsoft.com/office/drawing/2014/main" id="{F01F1C07-C029-5BB3-FB57-A38369E0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880"/>
            <a:ext cx="4301924" cy="64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7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6742-E8A8-F762-4883-29D1265B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78C4954-D3E4-D1EA-71D9-4D018350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966AB79-3F9A-D257-2537-5C28B56D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184A2-802B-F892-0D6C-2EC8FFB5EA14}"/>
              </a:ext>
            </a:extLst>
          </p:cNvPr>
          <p:cNvSpPr/>
          <p:nvPr/>
        </p:nvSpPr>
        <p:spPr>
          <a:xfrm>
            <a:off x="836674" y="452679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FB3CD-5F49-0015-B4EF-7CAEA710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12" y="1618258"/>
            <a:ext cx="6095238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03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39444-2967-81AF-169B-5F2DB8233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27CCA6B-568E-6DEA-B94B-11DC8BE5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fld id="{E3D90F3B-6652-4395-B795-06D4A8A53E9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2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/>
                <a:buNone/>
                <a:tabLst/>
                <a:defRPr/>
              </a:pPr>
              <a:t>40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66D2658-BDE9-9D42-4686-31FA22CF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6C0587-33A0-FD5F-9206-4821C13993E3}"/>
              </a:ext>
            </a:extLst>
          </p:cNvPr>
          <p:cNvSpPr/>
          <p:nvPr/>
        </p:nvSpPr>
        <p:spPr>
          <a:xfrm>
            <a:off x="836674" y="452679"/>
            <a:ext cx="22324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Modal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46133-566A-9FF6-CD85-E6D7BF00816A}"/>
              </a:ext>
            </a:extLst>
          </p:cNvPr>
          <p:cNvSpPr txBox="1"/>
          <p:nvPr/>
        </p:nvSpPr>
        <p:spPr>
          <a:xfrm>
            <a:off x="836674" y="1485088"/>
            <a:ext cx="404756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ASCE 7-22 §12.9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when: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is irregular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&gt; limits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D, E, F and exceeds height limits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Torsional irregularity or extreme torsion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analysis better captures: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mode effects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Irregular mass/stiffness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 buildings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71EEBA-B611-093D-1A70-FA73EA9E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11" y="1240650"/>
            <a:ext cx="6437238" cy="33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3FD9D-87E7-96B8-A5E8-A1169504D964}"/>
              </a:ext>
            </a:extLst>
          </p:cNvPr>
          <p:cNvSpPr txBox="1"/>
          <p:nvPr/>
        </p:nvSpPr>
        <p:spPr>
          <a:xfrm>
            <a:off x="5837901" y="5156492"/>
            <a:ext cx="5653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https://help.idecad.com/ideCAD/mode-shapes-and-modal-vibration-periods</a:t>
            </a:r>
          </a:p>
        </p:txBody>
      </p:sp>
    </p:spTree>
    <p:extLst>
      <p:ext uri="{BB962C8B-B14F-4D97-AF65-F5344CB8AC3E}">
        <p14:creationId xmlns:p14="http://schemas.microsoft.com/office/powerpoint/2010/main" val="341798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BE6DC-68AE-F975-B42F-AA264B22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7E70D78-AB2E-CA76-70C7-CBE78DD3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12132CE-D5C0-5997-7C26-5554A094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FB723-8CE0-0C13-1333-02367A0FF3D1}"/>
              </a:ext>
            </a:extLst>
          </p:cNvPr>
          <p:cNvSpPr/>
          <p:nvPr/>
        </p:nvSpPr>
        <p:spPr>
          <a:xfrm>
            <a:off x="836674" y="452679"/>
            <a:ext cx="6140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Modal Response Spectrum Analysis (MRSA)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3DB85-43B1-8582-23F8-02DD3405F232}"/>
              </a:ext>
            </a:extLst>
          </p:cNvPr>
          <p:cNvSpPr txBox="1"/>
          <p:nvPr/>
        </p:nvSpPr>
        <p:spPr>
          <a:xfrm>
            <a:off x="660400" y="1255232"/>
            <a:ext cx="4764006" cy="4503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Solves eigenvalue problem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→ natural frequencies &amp; mode shapes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Computes modal participation factors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Extracts spectral accelerations from design spectrum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Combines modal responses (SRSS or CQC)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Square-root-of-the-sum-of-the-squares (SRSS)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Quadratic Combination (CQC)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Captures higher-mode effects and torsion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AEFCC7-6F5B-4C11-2FB0-4CE01589EA98}"/>
              </a:ext>
            </a:extLst>
          </p:cNvPr>
          <p:cNvCxnSpPr/>
          <p:nvPr/>
        </p:nvCxnSpPr>
        <p:spPr>
          <a:xfrm>
            <a:off x="6040582" y="1066081"/>
            <a:ext cx="0" cy="4882097"/>
          </a:xfrm>
          <a:prstGeom prst="line">
            <a:avLst/>
          </a:prstGeom>
          <a:ln w="9525">
            <a:solidFill>
              <a:srgbClr val="00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68880-6A26-19D6-2D84-DC53E6FFA194}"/>
                  </a:ext>
                </a:extLst>
              </p:cNvPr>
              <p:cNvSpPr txBox="1"/>
              <p:nvPr/>
            </p:nvSpPr>
            <p:spPr>
              <a:xfrm>
                <a:off x="6399461" y="1157769"/>
                <a:ext cx="4672428" cy="460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Generalized eigenvalue Problem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ϕ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5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5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global stiffness matrix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5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m:rPr>
                        <m:sty m:val="p"/>
                      </m:rPr>
                      <a:rPr lang="en-US" sz="15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55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is the global mass matrix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55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</m:t>
                        </m:r>
                        <m:r>
                          <m:rPr>
                            <m:sty m:val="p"/>
                          </m:rPr>
                          <a:rPr lang="en-US" sz="15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15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5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eigenvalue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ϕ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is the eigenvector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There is one eigenvalue and corresponding eigenvector for each degree-of-freedom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Modal base shear contribution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168880-6A26-19D6-2D84-DC53E6FFA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461" y="1157769"/>
                <a:ext cx="4672428" cy="4601260"/>
              </a:xfrm>
              <a:prstGeom prst="rect">
                <a:avLst/>
              </a:prstGeom>
              <a:blipFill>
                <a:blip r:embed="rId3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708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9B817-B323-F9E3-EF28-8E6657116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4C6A92E-07E1-F7B8-E71C-4F8B711C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42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2866AE7-8DC6-FF32-991B-1EE2C0B7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2F475-0BE5-6A31-1850-01F28722CBD2}"/>
              </a:ext>
            </a:extLst>
          </p:cNvPr>
          <p:cNvSpPr/>
          <p:nvPr/>
        </p:nvSpPr>
        <p:spPr>
          <a:xfrm>
            <a:off x="836674" y="452679"/>
            <a:ext cx="1015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MRSA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B434E-F240-CA21-8C8F-B444A19C9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3688"/>
            <a:ext cx="4889697" cy="4776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0F0B3-0164-5D44-A556-900D8A4B27E0}"/>
              </a:ext>
            </a:extLst>
          </p:cNvPr>
          <p:cNvSpPr txBox="1"/>
          <p:nvPr/>
        </p:nvSpPr>
        <p:spPr>
          <a:xfrm>
            <a:off x="7369995" y="5996954"/>
            <a:ext cx="21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courtesy of K.T. Tse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D897-85BB-457B-2C92-22D09D01C73A}"/>
              </a:ext>
            </a:extLst>
          </p:cNvPr>
          <p:cNvSpPr txBox="1"/>
          <p:nvPr/>
        </p:nvSpPr>
        <p:spPr>
          <a:xfrm>
            <a:off x="439387" y="1721922"/>
            <a:ext cx="4275117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sufficient modes to capture ≥ 90% mass participation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accidental torsion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torsional amplification factor Ax when required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5% damping unless otherwise justified</a:t>
            </a:r>
          </a:p>
        </p:txBody>
      </p:sp>
    </p:spTree>
    <p:extLst>
      <p:ext uri="{BB962C8B-B14F-4D97-AF65-F5344CB8AC3E}">
        <p14:creationId xmlns:p14="http://schemas.microsoft.com/office/powerpoint/2010/main" val="2353978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2446-CE67-4A1D-ADCF-BE816E4BE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DC0A100-D6B4-577B-415E-05EFBC5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43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56AFC5E-1406-2115-2F08-0E217022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8F9A-4EA3-77F4-BFB5-977C17E6C577}"/>
              </a:ext>
            </a:extLst>
          </p:cNvPr>
          <p:cNvSpPr/>
          <p:nvPr/>
        </p:nvSpPr>
        <p:spPr>
          <a:xfrm>
            <a:off x="836674" y="452679"/>
            <a:ext cx="36254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ELF &amp; MRSA Comparison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052F57-6549-9DBD-FA13-7D0991B7D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94725"/>
              </p:ext>
            </p:extLst>
          </p:nvPr>
        </p:nvGraphicFramePr>
        <p:xfrm>
          <a:off x="1169183" y="1566454"/>
          <a:ext cx="4067836" cy="3558540"/>
        </p:xfrm>
        <a:graphic>
          <a:graphicData uri="http://schemas.openxmlformats.org/drawingml/2006/table">
            <a:tbl>
              <a:tblPr/>
              <a:tblGrid>
                <a:gridCol w="2033918">
                  <a:extLst>
                    <a:ext uri="{9D8B030D-6E8A-4147-A177-3AD203B41FA5}">
                      <a16:colId xmlns:a16="http://schemas.microsoft.com/office/drawing/2014/main" val="2003686269"/>
                    </a:ext>
                  </a:extLst>
                </a:gridCol>
                <a:gridCol w="2033918">
                  <a:extLst>
                    <a:ext uri="{9D8B030D-6E8A-4147-A177-3AD203B41FA5}">
                      <a16:colId xmlns:a16="http://schemas.microsoft.com/office/drawing/2014/main" val="554709131"/>
                    </a:ext>
                  </a:extLst>
                </a:gridCol>
              </a:tblGrid>
              <a:tr h="2608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632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Assumes dominant first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Includes multiple modes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32591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Cannot capture torsion properly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Includes rotational DOF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82474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for tall buildings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Accurate for higher-mode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7009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Static force 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Dynamic modal superposition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199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40F0498-AC1F-B6E7-4451-D34AB953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71" y="1793335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AE6C3-7F7C-75A7-C354-EF720CA8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ED26FF4-6B40-D194-A7CD-4E78DC8D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44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94A2B4E-23FC-1108-242F-3EB78BEB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69D3F-1988-5153-FEDA-583ABE6A3F39}"/>
              </a:ext>
            </a:extLst>
          </p:cNvPr>
          <p:cNvSpPr/>
          <p:nvPr/>
        </p:nvSpPr>
        <p:spPr>
          <a:xfrm>
            <a:off x="836674" y="452679"/>
            <a:ext cx="3669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Near Fault Effects, SDC 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8DE39-0EE0-B114-6DE8-CE66967C16C5}"/>
              </a:ext>
            </a:extLst>
          </p:cNvPr>
          <p:cNvSpPr txBox="1"/>
          <p:nvPr/>
        </p:nvSpPr>
        <p:spPr>
          <a:xfrm>
            <a:off x="660400" y="1255232"/>
            <a:ext cx="4897252" cy="4088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near major active faults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spectral accelerations (high SDS and/or SD1)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 governed by long-period ground motion effects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potential for pulse-like ground motions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Velocity Pulses (Near-Fault Directivity)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Caused by rupture propagation toward the site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Produces large, concentrated velocity pulse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delivered in one or two strong cycles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dramatically increase displacement demand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D497881-1DF4-5AC6-8DD4-D251E1D2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01" y="1255232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39329A-1E7A-B956-1BAF-89619C558E23}"/>
              </a:ext>
            </a:extLst>
          </p:cNvPr>
          <p:cNvSpPr txBox="1"/>
          <p:nvPr/>
        </p:nvSpPr>
        <p:spPr>
          <a:xfrm>
            <a:off x="6958941" y="4708687"/>
            <a:ext cx="3550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Bluff Station,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Kēkerengū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Valley, Kaikoura, New Zealand earthquake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CA47F-A668-8375-56AF-0F2B79F03954}"/>
              </a:ext>
            </a:extLst>
          </p:cNvPr>
          <p:cNvSpPr txBox="1"/>
          <p:nvPr/>
        </p:nvSpPr>
        <p:spPr>
          <a:xfrm>
            <a:off x="1116281" y="5854535"/>
            <a:ext cx="928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https://www.tasman.govt.nz/my-region/environment/environmental-management/natural-hazards/geological-hazards/earthquake-faults</a:t>
            </a:r>
          </a:p>
        </p:txBody>
      </p:sp>
    </p:spTree>
    <p:extLst>
      <p:ext uri="{BB962C8B-B14F-4D97-AF65-F5344CB8AC3E}">
        <p14:creationId xmlns:p14="http://schemas.microsoft.com/office/powerpoint/2010/main" val="3019877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5147-56C2-17B3-957E-8C9D895D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101CA8D-7412-0F6F-C7F4-B9B3B8B7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45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2E483C1-ADCD-8907-7217-03005B46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3FC07-7214-4628-559D-FF0D23ACA6E3}"/>
              </a:ext>
            </a:extLst>
          </p:cNvPr>
          <p:cNvSpPr/>
          <p:nvPr/>
        </p:nvSpPr>
        <p:spPr>
          <a:xfrm>
            <a:off x="836674" y="452679"/>
            <a:ext cx="3669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Near Fault Effects, SDC F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8CA3F-CB4D-2E14-84EE-CDA9BEB6F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10" y="1392527"/>
            <a:ext cx="5589716" cy="3021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C440B-E893-C107-4005-76C4FD8FEDE1}"/>
              </a:ext>
            </a:extLst>
          </p:cNvPr>
          <p:cNvSpPr txBox="1"/>
          <p:nvPr/>
        </p:nvSpPr>
        <p:spPr>
          <a:xfrm>
            <a:off x="1307649" y="4720397"/>
            <a:ext cx="6161930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earthquake radiation pattern (horizontal view), SV and SH refer to the two types of S-waves (shear waves), distinguished by their particle motion direction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 Wave —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Shear Vertical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 Wave — </a:t>
            </a:r>
            <a:r>
              <a:rPr lang="en-US" sz="1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Shear Horizontal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5702-5B3D-026C-CC56-C21FE5643A10}"/>
              </a:ext>
            </a:extLst>
          </p:cNvPr>
          <p:cNvSpPr txBox="1"/>
          <p:nvPr/>
        </p:nvSpPr>
        <p:spPr>
          <a:xfrm>
            <a:off x="8467106" y="1615044"/>
            <a:ext cx="2588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with green &amp; white quadrants is a “beachball”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Fault type (strike-slip, normal, reverse, oblique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8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9525D-32FE-AE76-C4B6-5FE3EE85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FFF0EB7-F749-E1AE-5785-0BB7E5E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1605810-9A68-A4E1-1EEB-656736D2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ADDF7-494A-AAE6-5E1D-71C9896AC83C}"/>
              </a:ext>
            </a:extLst>
          </p:cNvPr>
          <p:cNvSpPr/>
          <p:nvPr/>
        </p:nvSpPr>
        <p:spPr>
          <a:xfrm>
            <a:off x="836674" y="452679"/>
            <a:ext cx="3078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Redundancy Factor </a:t>
            </a:r>
            <a:r>
              <a:rPr lang="el-GR" sz="2200" b="1" dirty="0">
                <a:solidFill>
                  <a:srgbClr val="006699"/>
                </a:solidFill>
                <a:latin typeface="Arial"/>
              </a:rPr>
              <a:t>ρ</a:t>
            </a:r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95696-6BAF-F2FE-921D-08689AB5BB33}"/>
                  </a:ext>
                </a:extLst>
              </p:cNvPr>
              <p:cNvSpPr txBox="1"/>
              <p:nvPr/>
            </p:nvSpPr>
            <p:spPr>
              <a:xfrm>
                <a:off x="660400" y="1255232"/>
                <a:ext cx="4080277" cy="4647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Redundancy Factor (ρ) increases seismic design forces when a structure lacks sufficient load-path redundancy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 shear review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V 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​W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Applies primarily to: SDC D, E, F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95696-6BAF-F2FE-921D-08689AB5B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255232"/>
                <a:ext cx="4080277" cy="4647426"/>
              </a:xfrm>
              <a:prstGeom prst="rect">
                <a:avLst/>
              </a:prstGeom>
              <a:blipFill>
                <a:blip r:embed="rId3"/>
                <a:stretch>
                  <a:fillRect l="-2239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A9B0FA-B168-96D6-6C85-E28D1612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85707"/>
              </p:ext>
            </p:extLst>
          </p:nvPr>
        </p:nvGraphicFramePr>
        <p:xfrm>
          <a:off x="836674" y="4129087"/>
          <a:ext cx="2674535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3613016560"/>
                    </a:ext>
                  </a:extLst>
                </a:gridCol>
                <a:gridCol w="1382371">
                  <a:extLst>
                    <a:ext uri="{9D8B030D-6E8A-4147-A177-3AD203B41FA5}">
                      <a16:colId xmlns:a16="http://schemas.microsoft.com/office/drawing/2014/main" val="37520521"/>
                    </a:ext>
                  </a:extLst>
                </a:gridCol>
              </a:tblGrid>
              <a:tr h="311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Condition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55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 </a:t>
                      </a:r>
                      <a:r>
                        <a:rPr lang="en-US" sz="155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86474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Adequate redundancy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65352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redundancy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5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32247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78CEE-3B18-E4F7-D6D2-3466A2D95261}"/>
              </a:ext>
            </a:extLst>
          </p:cNvPr>
          <p:cNvCxnSpPr/>
          <p:nvPr/>
        </p:nvCxnSpPr>
        <p:spPr>
          <a:xfrm>
            <a:off x="5143500" y="883566"/>
            <a:ext cx="0" cy="52836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50D61B-8D49-5B3C-8DA9-03B0F14DAB6A}"/>
              </a:ext>
            </a:extLst>
          </p:cNvPr>
          <p:cNvSpPr txBox="1"/>
          <p:nvPr/>
        </p:nvSpPr>
        <p:spPr>
          <a:xfrm>
            <a:off x="5546324" y="1465704"/>
            <a:ext cx="5499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building is redundant if: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lateral-force-resisting elements share load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one element does </a:t>
            </a:r>
            <a:r>
              <a:rPr lang="en-US" sz="15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disproportionate failure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two lines of resistance per direction (typical threshold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2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8EC9-4A94-A111-6277-847A77CF2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75A4675-20A5-0A52-F3E0-F7C3BEAC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47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F71DFC6-F859-6BD4-0AF6-B75E1FBF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6B385-D847-1139-C78D-765227BF685A}"/>
              </a:ext>
            </a:extLst>
          </p:cNvPr>
          <p:cNvSpPr/>
          <p:nvPr/>
        </p:nvSpPr>
        <p:spPr>
          <a:xfrm>
            <a:off x="836674" y="452679"/>
            <a:ext cx="3294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Structural Redundancy</a:t>
            </a:r>
          </a:p>
        </p:txBody>
      </p:sp>
      <p:pic>
        <p:nvPicPr>
          <p:cNvPr id="2050" name="Picture 2" descr="May be an image of skyscraper">
            <a:extLst>
              <a:ext uri="{FF2B5EF4-FFF2-40B4-BE49-F238E27FC236}">
                <a16:creationId xmlns:a16="http://schemas.microsoft.com/office/drawing/2014/main" id="{EC9F729A-BB9B-513B-599E-40C615B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04724"/>
            <a:ext cx="6337300" cy="42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476F4-206D-052C-9212-B42BD2B24463}"/>
              </a:ext>
            </a:extLst>
          </p:cNvPr>
          <p:cNvSpPr txBox="1"/>
          <p:nvPr/>
        </p:nvSpPr>
        <p:spPr>
          <a:xfrm>
            <a:off x="836674" y="6356350"/>
            <a:ext cx="83327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https://www.facebook.com/groups/705929013755256/posts/1632814721066676/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0ACC0-B5D7-EDEE-1C6B-28E13C13C2AA}"/>
              </a:ext>
            </a:extLst>
          </p:cNvPr>
          <p:cNvSpPr txBox="1"/>
          <p:nvPr/>
        </p:nvSpPr>
        <p:spPr>
          <a:xfrm>
            <a:off x="7327900" y="1604724"/>
            <a:ext cx="42672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redundancy reinforced concrete moment frame building under construction.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moment frames in both directions provide distributed lateral load paths.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or yielding of a single column or beam can be redistributed to adjacent bays.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beam-column framing supports ductile plastic hinge formation across many members.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slabs act as diaphragms to transfer seismic forces to multiple frame lines.</a:t>
            </a:r>
          </a:p>
        </p:txBody>
      </p:sp>
    </p:spTree>
    <p:extLst>
      <p:ext uri="{BB962C8B-B14F-4D97-AF65-F5344CB8AC3E}">
        <p14:creationId xmlns:p14="http://schemas.microsoft.com/office/powerpoint/2010/main" val="860491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D6A4-A8F4-B8FC-07FA-FFAEB5C0B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F769198-66BE-6234-8EC3-9E9AAA1C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48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13F5759-92BC-5351-B2E2-3E0322597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E9538-C9F4-35E5-3434-52A98BD95A55}"/>
              </a:ext>
            </a:extLst>
          </p:cNvPr>
          <p:cNvSpPr/>
          <p:nvPr/>
        </p:nvSpPr>
        <p:spPr>
          <a:xfrm>
            <a:off x="836674" y="452679"/>
            <a:ext cx="3417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Separation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86C60-F31C-85FA-6816-A9227C4C664B}"/>
                  </a:ext>
                </a:extLst>
              </p:cNvPr>
              <p:cNvSpPr txBox="1"/>
              <p:nvPr/>
            </p:nvSpPr>
            <p:spPr>
              <a:xfrm>
                <a:off x="538743" y="1277944"/>
                <a:ext cx="5359137" cy="511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 prevent pounding (structural collision) between adjacent buildings or different parts of the same building during an earthquake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Pounding can cause localized crushing, shear failure in columns, or even progressive collapse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Minimum Separation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6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60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Each building must be set back from the property line by a distance at least equal to its Maximum Displacement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4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4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4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), calculated at each floor level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55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sz="155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sz="155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kumimoji="1" lang="en-US" sz="1550" b="0" i="1" kern="0" noProof="1" smtClean="0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sz="1550" b="0" i="1" kern="0" noProof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sz="155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550" b="0" i="0" kern="0" noProof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550" b="0" i="0" kern="0" noProof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sz="155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55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550" b="0" i="0" kern="0" noProof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sz="155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550" b="0" i="0" kern="0" noProof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550" b="0" i="0" kern="0" noProof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xe</m:t>
                        </m:r>
                      </m:sub>
                    </m:sSub>
                  </m:oMath>
                </a14:m>
                <a:r>
                  <a:rPr lang="en-US" sz="1550" dirty="0"/>
                  <a:t>: </a:t>
                </a: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Deflection determined by elastic analysis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1550" dirty="0"/>
                  <a:t>: </a:t>
                </a: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Deflection Amplification Factor (from Table 12.2-1)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1550" dirty="0"/>
                  <a:t>: </a:t>
                </a: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Importance Factor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86C60-F31C-85FA-6816-A9227C4C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43" y="1277944"/>
                <a:ext cx="5359137" cy="5117940"/>
              </a:xfrm>
              <a:prstGeom prst="rect">
                <a:avLst/>
              </a:prstGeom>
              <a:blipFill>
                <a:blip r:embed="rId3"/>
                <a:stretch>
                  <a:fillRect t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Damaged caused by floor-to-floor pounding in (a) Reinforced concrete... |  Download Scientific Diagram">
            <a:extLst>
              <a:ext uri="{FF2B5EF4-FFF2-40B4-BE49-F238E27FC236}">
                <a16:creationId xmlns:a16="http://schemas.microsoft.com/office/drawing/2014/main" id="{1925557A-14EE-5FBA-5C5D-EF2C28AF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63" y="1262704"/>
            <a:ext cx="4194437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3C1AD-7202-4551-C4AF-627767562C8A}"/>
              </a:ext>
            </a:extLst>
          </p:cNvPr>
          <p:cNvSpPr txBox="1"/>
          <p:nvPr/>
        </p:nvSpPr>
        <p:spPr>
          <a:xfrm>
            <a:off x="7159363" y="4846320"/>
            <a:ext cx="449389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 seismic gap in adjacent RC buildings post Gorkha earthquake in Nepal, Aviral Upadhayay, et al.</a:t>
            </a:r>
          </a:p>
        </p:txBody>
      </p:sp>
    </p:spTree>
    <p:extLst>
      <p:ext uri="{BB962C8B-B14F-4D97-AF65-F5344CB8AC3E}">
        <p14:creationId xmlns:p14="http://schemas.microsoft.com/office/powerpoint/2010/main" val="2819623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FAE3-8C9D-C643-224E-5A4F1E9B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D4132E6-6B26-144C-3644-DBB157B2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49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2FBDCA3-60DE-96A4-929E-3C129D70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6E1ED-6A6E-2FBD-F9CA-0E8F9FA71913}"/>
              </a:ext>
            </a:extLst>
          </p:cNvPr>
          <p:cNvSpPr/>
          <p:nvPr/>
        </p:nvSpPr>
        <p:spPr>
          <a:xfrm>
            <a:off x="836674" y="452679"/>
            <a:ext cx="4283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Separation Gap (cont)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9F9DA-779D-22A4-A64B-315FDB535F77}"/>
                  </a:ext>
                </a:extLst>
              </p:cNvPr>
              <p:cNvSpPr txBox="1"/>
              <p:nvPr/>
            </p:nvSpPr>
            <p:spPr>
              <a:xfrm>
                <a:off x="538743" y="1277944"/>
                <a:ext cx="5953497" cy="467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Separation Between Adjacent Buildings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b="0" i="0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MT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When two buildings are on the same property, the minimum gap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MT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between them is determined using the Square Root of the Sum of the Squares (SRSS) of their individual displacements: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1" lang="en-US" sz="1550" kern="0" noProof="1">
                    <a:solidFill>
                      <a:srgbClr val="01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MT</m:t>
                        </m:r>
                      </m:sub>
                    </m:sSub>
                    <m:r>
                      <a:rPr kumimoji="1" lang="en-US" sz="1550" b="0" i="1" kern="0" noProof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sz="1550" b="0" i="1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1" lang="en-US" sz="1550" b="0" i="1" kern="0" noProof="1" smtClean="0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sz="1550" b="0" i="1" kern="0" noProof="1" smtClean="0">
                                    <a:solidFill>
                                      <a:srgbClr val="01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sz="1550" i="1" kern="0" noProof="1" smtClean="0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sz="1550" kern="0" noProof="1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sz="1550" kern="0" noProof="1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kumimoji="1" lang="en-US" sz="1550" b="0" i="1" kern="0" noProof="1" smtClean="0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sz="1550" b="0" i="1" kern="0" noProof="1" smtClean="0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sz="1550" b="0" i="1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sz="1550" i="1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sz="1550" i="1" kern="0" noProof="1">
                                    <a:solidFill>
                                      <a:srgbClr val="01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sz="1550" i="1" kern="0" noProof="1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sz="1550" kern="0" noProof="1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sz="1550" kern="0" noProof="1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kumimoji="1" lang="en-US" sz="1550" b="0" i="1" kern="0" noProof="1" smtClean="0">
                                        <a:solidFill>
                                          <a:srgbClr val="01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sz="1550" b="0" i="1" kern="0" noProof="1" smtClean="0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Note: This statistical combination accounts for the fact that two adjacent buildings are unlikely to reach their maximum inward peak displacement at the exact same millisecond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Absolute Sum Requirement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the buildings are not modeled or analyzed with sufficient detail to use the SRSS method, the code generally requires the Absolute Sum of the displacements: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kumimoji="1" lang="en-US" sz="1550" kern="0" noProof="1">
                    <a:solidFill>
                      <a:srgbClr val="01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550" i="1" kern="0" noProof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MT</m:t>
                        </m:r>
                      </m:sub>
                    </m:sSub>
                    <m:r>
                      <a:rPr kumimoji="1" lang="en-US" sz="1550" i="1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sz="1550" b="0" i="1" kern="0" noProof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5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kumimoji="1" lang="en-US" sz="15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9F9DA-779D-22A4-A64B-315FDB53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43" y="1277944"/>
                <a:ext cx="5953497" cy="4674613"/>
              </a:xfrm>
              <a:prstGeom prst="rect">
                <a:avLst/>
              </a:prstGeom>
              <a:blipFill>
                <a:blip r:embed="rId3"/>
                <a:stretch>
                  <a:fillRect t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EA4FF2-BEE5-E810-225E-4BC57582A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78" y="1151111"/>
            <a:ext cx="2647619" cy="21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BE358-CF93-31D8-FF4C-70E8E9F5E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83" y="3649746"/>
            <a:ext cx="2685714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FE062-09D1-EA56-5E70-4165EC17E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96C5BAE-BABC-14BC-F9F3-1D768644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D5385-3EAE-1A73-31E9-CFEB9F72449D}"/>
              </a:ext>
            </a:extLst>
          </p:cNvPr>
          <p:cNvSpPr/>
          <p:nvPr/>
        </p:nvSpPr>
        <p:spPr>
          <a:xfrm>
            <a:off x="836674" y="452679"/>
            <a:ext cx="10326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Scope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C378C-8585-1C6F-9468-348C95E6562B}"/>
              </a:ext>
            </a:extLst>
          </p:cNvPr>
          <p:cNvSpPr/>
          <p:nvPr/>
        </p:nvSpPr>
        <p:spPr>
          <a:xfrm>
            <a:off x="1869329" y="3922247"/>
            <a:ext cx="831675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12 = “How to design the building once hazard is known”</a:t>
            </a:r>
          </a:p>
          <a:p>
            <a:pPr marL="227013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Applies to: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Seismic Force-Resisting Systems (SFRS)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Diaphragms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Frames, shear walls, braced frames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height &amp; configuration limits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procedures</a:t>
            </a:r>
          </a:p>
          <a:p>
            <a:pPr marL="684213" lvl="1" indent="-227013" defTabSz="91426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Drift and stability checks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38F12-FBD0-112D-DE6F-68EC334C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10" y="986173"/>
            <a:ext cx="6076190" cy="1923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3DF94-878E-C4D9-24D5-CF3A3E6913C5}"/>
              </a:ext>
            </a:extLst>
          </p:cNvPr>
          <p:cNvSpPr txBox="1"/>
          <p:nvPr/>
        </p:nvSpPr>
        <p:spPr>
          <a:xfrm>
            <a:off x="2655686" y="2909983"/>
            <a:ext cx="652812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Diagonal            X-Bracing           Inverted            V-Bracing           K-Bracing</a:t>
            </a:r>
          </a:p>
          <a:p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Bracing                                        V-Bracing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D3979-224E-EE76-3060-C36B07C32620}"/>
              </a:ext>
            </a:extLst>
          </p:cNvPr>
          <p:cNvSpPr txBox="1"/>
          <p:nvPr/>
        </p:nvSpPr>
        <p:spPr>
          <a:xfrm>
            <a:off x="8158206" y="5948664"/>
            <a:ext cx="372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https://www.linkedin.com/pulse/bracing-up-concentric-vs-eccentric-decoding-steel-skeleton-a-j-vkbfc/</a:t>
            </a:r>
          </a:p>
        </p:txBody>
      </p:sp>
    </p:spTree>
    <p:extLst>
      <p:ext uri="{BB962C8B-B14F-4D97-AF65-F5344CB8AC3E}">
        <p14:creationId xmlns:p14="http://schemas.microsoft.com/office/powerpoint/2010/main" val="203109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75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8C98-4E90-3580-A224-E5528FB6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2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2671-A53D-9653-F5FF-607557F3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A45FCFF-C8D9-58A0-A184-730742C5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9617AFE-C090-300B-B2DC-026BD16D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75326-AC40-3846-7817-EB18AE970388}"/>
              </a:ext>
            </a:extLst>
          </p:cNvPr>
          <p:cNvSpPr/>
          <p:nvPr/>
        </p:nvSpPr>
        <p:spPr>
          <a:xfrm>
            <a:off x="836674" y="452679"/>
            <a:ext cx="1450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Workflow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18A5A6-579E-5E4B-D123-CCC3B6E2E8B4}"/>
              </a:ext>
            </a:extLst>
          </p:cNvPr>
          <p:cNvSpPr/>
          <p:nvPr/>
        </p:nvSpPr>
        <p:spPr>
          <a:xfrm>
            <a:off x="836674" y="1534037"/>
            <a:ext cx="4105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defTabSz="914263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kumimoji="1" lang="en-US" sz="1550" kern="0" dirty="0">
                <a:solidFill>
                  <a:srgbClr val="010000"/>
                </a:solidFill>
                <a:latin typeface="Calibri" pitchFamily="34" charset="0"/>
              </a:rPr>
              <a:t>Get SDS, SD1 (Ch 11)</a:t>
            </a:r>
          </a:p>
          <a:p>
            <a:pPr marL="227013" indent="-227013" defTabSz="914263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kumimoji="1" lang="en-US" sz="1550" kern="0" dirty="0">
                <a:solidFill>
                  <a:srgbClr val="010000"/>
                </a:solidFill>
                <a:latin typeface="Calibri" pitchFamily="34" charset="0"/>
              </a:rPr>
              <a:t>Determine Seismic Design Criteria (SDC)</a:t>
            </a:r>
          </a:p>
          <a:p>
            <a:pPr marL="227013" indent="-227013" defTabSz="914263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kumimoji="1" lang="en-US" sz="1550" kern="0" dirty="0">
                <a:solidFill>
                  <a:srgbClr val="010000"/>
                </a:solidFill>
                <a:latin typeface="Calibri" pitchFamily="34" charset="0"/>
              </a:rPr>
              <a:t>Select structural system</a:t>
            </a:r>
          </a:p>
          <a:p>
            <a:pPr marL="227013" indent="-227013" defTabSz="914263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defRPr/>
            </a:pPr>
            <a:r>
              <a:rPr kumimoji="1" lang="en-US" sz="1550" kern="0" dirty="0">
                <a:solidFill>
                  <a:srgbClr val="010000"/>
                </a:solidFill>
                <a:latin typeface="Calibri" pitchFamily="34" charset="0"/>
              </a:rPr>
              <a:t>Apply Ch 12 analysis &amp; detailing rules</a:t>
            </a:r>
            <a:endParaRPr kumimoji="1" lang="en-US" sz="1550" kern="0" noProof="1">
              <a:solidFill>
                <a:srgbClr val="010000"/>
              </a:solidFill>
              <a:latin typeface="Calibri" pitchFamily="34" charset="0"/>
            </a:endParaRPr>
          </a:p>
        </p:txBody>
      </p:sp>
      <p:pic>
        <p:nvPicPr>
          <p:cNvPr id="1027" name="Picture 3" descr="Steel Diaphragm Innovation Initiative (SDII) is a multi-year industry-academic partnership to advance the seismic performance of steel floor and roof diaphragms utilized in steel buildings. Photo © Bigstock.com">
            <a:extLst>
              <a:ext uri="{FF2B5EF4-FFF2-40B4-BE49-F238E27FC236}">
                <a16:creationId xmlns:a16="http://schemas.microsoft.com/office/drawing/2014/main" id="{3D3A1ED5-E9B2-2B94-8E90-4D1E5A0B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8659"/>
            <a:ext cx="4524978" cy="30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3DB4-DC07-DFED-009E-EEBBDF483A7F}"/>
              </a:ext>
            </a:extLst>
          </p:cNvPr>
          <p:cNvSpPr txBox="1"/>
          <p:nvPr/>
        </p:nvSpPr>
        <p:spPr>
          <a:xfrm>
            <a:off x="5808401" y="4488235"/>
            <a:ext cx="60209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Corrugated Steel Floor and Roof Diaphragms with Steel cross-bracing and diagonal members for lateral stability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https://www.constructionspecifier.com/smdi-and-aisc-partner-to-establish-sdii/  </a:t>
            </a:r>
          </a:p>
        </p:txBody>
      </p:sp>
    </p:spTree>
    <p:extLst>
      <p:ext uri="{BB962C8B-B14F-4D97-AF65-F5344CB8AC3E}">
        <p14:creationId xmlns:p14="http://schemas.microsoft.com/office/powerpoint/2010/main" val="8201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64ECA-77F3-50D2-E0FB-1AB8099F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53E4255-36CE-CFF4-4715-369D9B8E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2285A-4297-B7D6-8A23-DDD143B97F43}"/>
              </a:ext>
            </a:extLst>
          </p:cNvPr>
          <p:cNvSpPr/>
          <p:nvPr/>
        </p:nvSpPr>
        <p:spPr>
          <a:xfrm>
            <a:off x="836674" y="452679"/>
            <a:ext cx="4750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From Hazard to Structural System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A6AF360-A5BC-3F36-B175-2F7BC33FE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2185"/>
              </p:ext>
            </p:extLst>
          </p:nvPr>
        </p:nvGraphicFramePr>
        <p:xfrm>
          <a:off x="1095328" y="1218527"/>
          <a:ext cx="5000672" cy="4280023"/>
        </p:xfrm>
        <a:graphic>
          <a:graphicData uri="http://schemas.openxmlformats.org/drawingml/2006/table">
            <a:tbl>
              <a:tblPr/>
              <a:tblGrid>
                <a:gridCol w="2500336">
                  <a:extLst>
                    <a:ext uri="{9D8B030D-6E8A-4147-A177-3AD203B41FA5}">
                      <a16:colId xmlns:a16="http://schemas.microsoft.com/office/drawing/2014/main" val="2361904305"/>
                    </a:ext>
                  </a:extLst>
                </a:gridCol>
                <a:gridCol w="2500336">
                  <a:extLst>
                    <a:ext uri="{9D8B030D-6E8A-4147-A177-3AD203B41FA5}">
                      <a16:colId xmlns:a16="http://schemas.microsoft.com/office/drawing/2014/main" val="2946640860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384542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Hazard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SS, S1, Site Class, Risk Category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002489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SDC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through F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36275"/>
                  </a:ext>
                </a:extLst>
              </a:tr>
              <a:tr h="8632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Selection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SMRF, SCBF, Shear Wall, Dual System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42910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Analysis Method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ELF or MRSA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75303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Drift Check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 ≤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Cd·</a:t>
                      </a:r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/ Ie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47139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Stability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</a:t>
                      </a:r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limits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43460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Detailing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AISC 341 / ACI 318 seismic provisions</a:t>
                      </a: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5133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AA3837-D91A-EE67-45D4-83D08574B003}"/>
              </a:ext>
            </a:extLst>
          </p:cNvPr>
          <p:cNvSpPr txBox="1"/>
          <p:nvPr/>
        </p:nvSpPr>
        <p:spPr>
          <a:xfrm>
            <a:off x="6780810" y="1436914"/>
            <a:ext cx="43158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 Design Category (SDC)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Lateral Force (ELF)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Response Spectrum Analysis (MRSA)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 = Design Deflection Amplification Factor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 = Importance Factor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=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 Elastic Displacement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vertical gravity load (axial load in columns)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 = lateral displacement</a:t>
            </a:r>
          </a:p>
        </p:txBody>
      </p:sp>
    </p:spTree>
    <p:extLst>
      <p:ext uri="{BB962C8B-B14F-4D97-AF65-F5344CB8AC3E}">
        <p14:creationId xmlns:p14="http://schemas.microsoft.com/office/powerpoint/2010/main" val="186220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AF65E-1678-A1C2-07C0-1141D64FF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848B6-A722-174A-6FB0-F91CAE5B2CE3}"/>
              </a:ext>
            </a:extLst>
          </p:cNvPr>
          <p:cNvSpPr txBox="1"/>
          <p:nvPr/>
        </p:nvSpPr>
        <p:spPr>
          <a:xfrm>
            <a:off x="1537853" y="1217335"/>
            <a:ext cx="3976255" cy="89255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Determine Risk Category (RC)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Classify by occupancy/function → RC I, II, III, or IV.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 IV = Essential Facilities (hospitals, EOCs, fire stations)</a:t>
            </a:r>
            <a:endParaRPr lang="en-US" sz="1300" dirty="0"/>
          </a:p>
          <a:p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§1.5 · Table 1.5-1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3419B-97A9-3EBC-1E52-98564FFCD5E9}"/>
              </a:ext>
            </a:extLst>
          </p:cNvPr>
          <p:cNvSpPr txBox="1"/>
          <p:nvPr/>
        </p:nvSpPr>
        <p:spPr>
          <a:xfrm>
            <a:off x="6989621" y="5182437"/>
            <a:ext cx="2687782" cy="89255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B9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SDC B–F → Continue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Proceed to Step 4: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SFRS &amp; analysis procedure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B9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§12.2 et seq.</a:t>
            </a: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81ACD-AEDF-F3B2-377C-96B57600ACE3}"/>
              </a:ext>
            </a:extLst>
          </p:cNvPr>
          <p:cNvSpPr txBox="1"/>
          <p:nvPr/>
        </p:nvSpPr>
        <p:spPr>
          <a:xfrm>
            <a:off x="4294910" y="2660854"/>
            <a:ext cx="4433454" cy="89255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Assign Seismic Design Category (SDC)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Tables 11.6-1 &amp; 11.6-2 with SDS, SD1 and Risk Category.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Categories: A (least) → B → C → D → E → F (most severe)</a:t>
            </a:r>
            <a:endParaRPr lang="en-US" sz="1300" dirty="0"/>
          </a:p>
          <a:p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§11.6 · Tables 11.6-1 &amp; 11.6-2</a:t>
            </a: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40CF9-A3C2-0CFE-6069-19BC803E29DE}"/>
              </a:ext>
            </a:extLst>
          </p:cNvPr>
          <p:cNvSpPr txBox="1"/>
          <p:nvPr/>
        </p:nvSpPr>
        <p:spPr>
          <a:xfrm>
            <a:off x="5230091" y="4104373"/>
            <a:ext cx="2154383" cy="4924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SDC = A only?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§11.6 · §11.7</a:t>
            </a:r>
            <a:endParaRPr lang="en-US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B9BF2-F218-7006-56BB-C9852C5AD40F}"/>
              </a:ext>
            </a:extLst>
          </p:cNvPr>
          <p:cNvSpPr txBox="1"/>
          <p:nvPr/>
        </p:nvSpPr>
        <p:spPr>
          <a:xfrm>
            <a:off x="3408217" y="5189248"/>
            <a:ext cx="2687782" cy="89255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§11.7 Only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Min. lateral force = 1% W per floor. No further seismic analysis required.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§11.7.1–11.7.3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5E6A-71B4-339A-9FE6-4423C443BA69}"/>
              </a:ext>
            </a:extLst>
          </p:cNvPr>
          <p:cNvSpPr txBox="1"/>
          <p:nvPr/>
        </p:nvSpPr>
        <p:spPr>
          <a:xfrm>
            <a:off x="6095999" y="1217335"/>
            <a:ext cx="3976255" cy="10926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Obtain Ground Motion Parameters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USGS/ASCE Hazard Tool: obtain SS &amp; S1.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site coefficients: Fa, </a:t>
            </a:r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Fv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 Site Class A–F.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SDS = ⅔ · Fa · SS     SD1 = ⅔ · </a:t>
            </a:r>
            <a:r>
              <a:rPr lang="en-US" sz="1300" dirty="0" err="1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Fv</a:t>
            </a: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S1</a:t>
            </a:r>
            <a:endParaRPr lang="en-US" sz="1300" dirty="0"/>
          </a:p>
          <a:p>
            <a:r>
              <a:rPr lang="en-US" sz="1300" i="1" dirty="0">
                <a:solidFill>
                  <a:srgbClr val="2E4D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§11.4.1–11.4.5 · Table 11.4-1 &amp; 11.4-2</a:t>
            </a:r>
            <a:endParaRPr lang="en-US" sz="13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279EC2-6A96-A5EC-AD90-E5B501C4CB45}"/>
              </a:ext>
            </a:extLst>
          </p:cNvPr>
          <p:cNvCxnSpPr>
            <a:stCxn id="3" idx="3"/>
          </p:cNvCxnSpPr>
          <p:nvPr/>
        </p:nvCxnSpPr>
        <p:spPr>
          <a:xfrm>
            <a:off x="5514108" y="1663611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32F062-9C25-4FB4-3A48-796FD6F9C976}"/>
              </a:ext>
            </a:extLst>
          </p:cNvPr>
          <p:cNvCxnSpPr/>
          <p:nvPr/>
        </p:nvCxnSpPr>
        <p:spPr>
          <a:xfrm>
            <a:off x="7384474" y="2309942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483B66-F33F-7215-0E0F-07291560A867}"/>
              </a:ext>
            </a:extLst>
          </p:cNvPr>
          <p:cNvCxnSpPr>
            <a:cxnSpLocks/>
          </p:cNvCxnSpPr>
          <p:nvPr/>
        </p:nvCxnSpPr>
        <p:spPr>
          <a:xfrm>
            <a:off x="6334992" y="3553406"/>
            <a:ext cx="0" cy="550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CBD8C5-4D4A-8CCD-EA69-96CC2502FFA1}"/>
              </a:ext>
            </a:extLst>
          </p:cNvPr>
          <p:cNvCxnSpPr/>
          <p:nvPr/>
        </p:nvCxnSpPr>
        <p:spPr>
          <a:xfrm>
            <a:off x="7245927" y="4596816"/>
            <a:ext cx="0" cy="585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5560F6-712F-FBB2-1F56-B7E4D2AB6B6C}"/>
              </a:ext>
            </a:extLst>
          </p:cNvPr>
          <p:cNvCxnSpPr/>
          <p:nvPr/>
        </p:nvCxnSpPr>
        <p:spPr>
          <a:xfrm>
            <a:off x="5527963" y="4603627"/>
            <a:ext cx="0" cy="585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1A25C5-AD35-51B0-66D7-DBAD9C6A28A2}"/>
              </a:ext>
            </a:extLst>
          </p:cNvPr>
          <p:cNvSpPr txBox="1"/>
          <p:nvPr/>
        </p:nvSpPr>
        <p:spPr>
          <a:xfrm>
            <a:off x="7384471" y="4748756"/>
            <a:ext cx="5264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EC23-C6B7-8AEF-556C-A4E597B538FB}"/>
              </a:ext>
            </a:extLst>
          </p:cNvPr>
          <p:cNvSpPr txBox="1"/>
          <p:nvPr/>
        </p:nvSpPr>
        <p:spPr>
          <a:xfrm>
            <a:off x="4966854" y="4748756"/>
            <a:ext cx="5264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E8FAD9-4054-530F-C02D-5ADAB8F4BBB0}"/>
              </a:ext>
            </a:extLst>
          </p:cNvPr>
          <p:cNvSpPr/>
          <p:nvPr/>
        </p:nvSpPr>
        <p:spPr>
          <a:xfrm>
            <a:off x="322324" y="177748"/>
            <a:ext cx="8379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Decision Flowchart, Phase 1 – Seismic Hazard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52786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661EF-C884-1830-C95D-B005993D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D75E1-6D22-58AA-50ED-A756C13AD334}"/>
              </a:ext>
            </a:extLst>
          </p:cNvPr>
          <p:cNvSpPr txBox="1"/>
          <p:nvPr/>
        </p:nvSpPr>
        <p:spPr>
          <a:xfrm>
            <a:off x="997525" y="1147315"/>
            <a:ext cx="4433454" cy="129266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A27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STEP 4 · Select Seismic Force-Resisting System (SFRS)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27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Choose system from Table 12.2-1. Obtain R, Ω₀, Cd.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27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Verify system is permitted for assigned SDC and height limit.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27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Systems: Bearing Wall, Building Frame, Moment Frame, Dual,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27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 Cantilever Column, Shear Wall–Frame Interactive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2E4D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§12.2.1 · Table 12.2-1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80AD9-86F0-FAE4-2274-A7E4D2AEAAAB}"/>
              </a:ext>
            </a:extLst>
          </p:cNvPr>
          <p:cNvSpPr txBox="1"/>
          <p:nvPr/>
        </p:nvSpPr>
        <p:spPr>
          <a:xfrm>
            <a:off x="1394937" y="2804916"/>
            <a:ext cx="3297384" cy="4924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Irregularity present?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§12.3 · Tables 12.3-1 &amp; 12.3-2</a:t>
            </a: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309A5-2895-17F9-B3F9-4AED2EA1DD3C}"/>
              </a:ext>
            </a:extLst>
          </p:cNvPr>
          <p:cNvSpPr txBox="1"/>
          <p:nvPr/>
        </p:nvSpPr>
        <p:spPr>
          <a:xfrm>
            <a:off x="7065818" y="2774139"/>
            <a:ext cx="3609112" cy="52322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47E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Irregularity Types (Tables 12.3-1 &amp; 12.3-2) Horizontal &amp; Vertical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B10A2-E018-FE5F-8618-3A34CD215530}"/>
              </a:ext>
            </a:extLst>
          </p:cNvPr>
          <p:cNvSpPr txBox="1"/>
          <p:nvPr/>
        </p:nvSpPr>
        <p:spPr>
          <a:xfrm>
            <a:off x="972374" y="3628419"/>
            <a:ext cx="4253343" cy="89255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 Structure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special irregularity requirements apply.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Proceed to analysis procedure selection.</a:t>
            </a:r>
            <a:endParaRPr lang="en-US" sz="1300" dirty="0"/>
          </a:p>
          <a:p>
            <a:pPr algn="ctr"/>
            <a:r>
              <a:rPr lang="en-US" sz="1300" i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§12.3.1 — Regular structures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3DB3B-56F9-A014-3202-ECB4EF0488AE}"/>
              </a:ext>
            </a:extLst>
          </p:cNvPr>
          <p:cNvSpPr txBox="1"/>
          <p:nvPr/>
        </p:nvSpPr>
        <p:spPr>
          <a:xfrm>
            <a:off x="1206625" y="4858865"/>
            <a:ext cx="3976255" cy="69249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Proceed to Phase 3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Procedure Selection (§12.6)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next slide.</a:t>
            </a:r>
            <a:endParaRPr lang="en-US" sz="13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CC8DD5-6626-C441-7690-7C806145FB4B}"/>
              </a:ext>
            </a:extLst>
          </p:cNvPr>
          <p:cNvCxnSpPr/>
          <p:nvPr/>
        </p:nvCxnSpPr>
        <p:spPr>
          <a:xfrm>
            <a:off x="3043629" y="2439977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6B7CD33-043E-33B3-8298-C71A03BF9BCE}"/>
              </a:ext>
            </a:extLst>
          </p:cNvPr>
          <p:cNvSpPr/>
          <p:nvPr/>
        </p:nvSpPr>
        <p:spPr>
          <a:xfrm>
            <a:off x="322324" y="177748"/>
            <a:ext cx="6963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Phase 2 – SFRS Selection &amp; Structural </a:t>
            </a:r>
            <a:r>
              <a:rPr lang="en-US" sz="2200" b="1" dirty="0" err="1">
                <a:solidFill>
                  <a:srgbClr val="006699"/>
                </a:solidFill>
                <a:latin typeface="Arial"/>
              </a:rPr>
              <a:t>Irregularies</a:t>
            </a:r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D272CCC-DFA3-A273-CB1A-20D5CC1B6EF3}"/>
              </a:ext>
            </a:extLst>
          </p:cNvPr>
          <p:cNvCxnSpPr/>
          <p:nvPr/>
        </p:nvCxnSpPr>
        <p:spPr>
          <a:xfrm>
            <a:off x="3043629" y="3297359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C30451-DF64-8F5F-ADD1-E35E8B99D567}"/>
              </a:ext>
            </a:extLst>
          </p:cNvPr>
          <p:cNvCxnSpPr/>
          <p:nvPr/>
        </p:nvCxnSpPr>
        <p:spPr>
          <a:xfrm>
            <a:off x="3043629" y="4520971"/>
            <a:ext cx="0" cy="350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44EAC3-8BFE-6F79-A2D9-91CF0E299EF4}"/>
              </a:ext>
            </a:extLst>
          </p:cNvPr>
          <p:cNvCxnSpPr>
            <a:stCxn id="6" idx="3"/>
          </p:cNvCxnSpPr>
          <p:nvPr/>
        </p:nvCxnSpPr>
        <p:spPr>
          <a:xfrm flipV="1">
            <a:off x="4692321" y="3051137"/>
            <a:ext cx="237349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0671C2-3ED4-1BD6-5E75-FEE60D47211E}"/>
              </a:ext>
            </a:extLst>
          </p:cNvPr>
          <p:cNvSpPr txBox="1"/>
          <p:nvPr/>
        </p:nvSpPr>
        <p:spPr>
          <a:xfrm>
            <a:off x="5832763" y="2654875"/>
            <a:ext cx="5264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3669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4436</Words>
  <Application>Microsoft Office PowerPoint</Application>
  <PresentationFormat>Widescreen</PresentationFormat>
  <Paragraphs>916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Cambria Math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2</cp:revision>
  <dcterms:created xsi:type="dcterms:W3CDTF">2026-02-23T11:27:46Z</dcterms:created>
  <dcterms:modified xsi:type="dcterms:W3CDTF">2026-02-28T22:24:00Z</dcterms:modified>
</cp:coreProperties>
</file>