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tags/tag19.xml" ContentType="application/vnd.openxmlformats-officedocument.presentationml.tags+xml"/>
  <Override PartName="/ppt/notesSlides/notesSlide23.xml" ContentType="application/vnd.openxmlformats-officedocument.presentationml.notesSlide+xml"/>
  <Override PartName="/ppt/tags/tag20.xml" ContentType="application/vnd.openxmlformats-officedocument.presentationml.tags+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Lst>
  <p:notesMasterIdLst>
    <p:notesMasterId r:id="rId28"/>
  </p:notesMasterIdLst>
  <p:sldIdLst>
    <p:sldId id="256" r:id="rId3"/>
    <p:sldId id="560" r:id="rId4"/>
    <p:sldId id="502" r:id="rId5"/>
    <p:sldId id="552" r:id="rId6"/>
    <p:sldId id="551" r:id="rId7"/>
    <p:sldId id="508" r:id="rId8"/>
    <p:sldId id="539" r:id="rId9"/>
    <p:sldId id="509" r:id="rId10"/>
    <p:sldId id="317" r:id="rId11"/>
    <p:sldId id="553" r:id="rId12"/>
    <p:sldId id="554" r:id="rId13"/>
    <p:sldId id="537" r:id="rId14"/>
    <p:sldId id="538" r:id="rId15"/>
    <p:sldId id="541" r:id="rId16"/>
    <p:sldId id="555" r:id="rId17"/>
    <p:sldId id="536" r:id="rId18"/>
    <p:sldId id="556" r:id="rId19"/>
    <p:sldId id="557" r:id="rId20"/>
    <p:sldId id="544" r:id="rId21"/>
    <p:sldId id="543" r:id="rId22"/>
    <p:sldId id="542" r:id="rId23"/>
    <p:sldId id="507" r:id="rId24"/>
    <p:sldId id="558" r:id="rId25"/>
    <p:sldId id="500" r:id="rId26"/>
    <p:sldId id="547" r:id="rId27"/>
  </p:sldIdLst>
  <p:sldSz cx="9144000" cy="6858000" type="screen4x3"/>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0066CC"/>
    <a:srgbClr val="0099CC"/>
    <a:srgbClr val="3366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145AFD-8ACA-44E9-A006-9C806A258646}" v="29" dt="2026-02-14T22:30:48.2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44" autoAdjust="0"/>
    <p:restoredTop sz="94227" autoAdjust="0"/>
  </p:normalViewPr>
  <p:slideViewPr>
    <p:cSldViewPr>
      <p:cViewPr varScale="1">
        <p:scale>
          <a:sx n="81" d="100"/>
          <a:sy n="81" d="100"/>
        </p:scale>
        <p:origin x="1291" y="288"/>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notesViewPr>
    <p:cSldViewPr>
      <p:cViewPr varScale="1">
        <p:scale>
          <a:sx n="64" d="100"/>
          <a:sy n="64" d="100"/>
        </p:scale>
        <p:origin x="-201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Irvine" userId="262373fcfcd015cf" providerId="LiveId" clId="{3C89AC9C-B2C6-431B-938B-B7A22FB5427C}"/>
    <pc:docChg chg="undo custSel addSld delSld modSld sldOrd delMainMaster">
      <pc:chgData name="Tom Irvine" userId="262373fcfcd015cf" providerId="LiveId" clId="{3C89AC9C-B2C6-431B-938B-B7A22FB5427C}" dt="2026-02-15T18:26:55.215" v="236" actId="2696"/>
      <pc:docMkLst>
        <pc:docMk/>
      </pc:docMkLst>
      <pc:sldChg chg="modSp mod">
        <pc:chgData name="Tom Irvine" userId="262373fcfcd015cf" providerId="LiveId" clId="{3C89AC9C-B2C6-431B-938B-B7A22FB5427C}" dt="2026-02-15T18:26:06.828" v="213" actId="20577"/>
        <pc:sldMkLst>
          <pc:docMk/>
          <pc:sldMk cId="3844415311" sldId="256"/>
        </pc:sldMkLst>
        <pc:spChg chg="mod">
          <ac:chgData name="Tom Irvine" userId="262373fcfcd015cf" providerId="LiveId" clId="{3C89AC9C-B2C6-431B-938B-B7A22FB5427C}" dt="2026-02-15T18:26:06.828" v="213" actId="20577"/>
          <ac:spMkLst>
            <pc:docMk/>
            <pc:sldMk cId="3844415311" sldId="256"/>
            <ac:spMk id="5" creationId="{00000000-0000-0000-0000-000000000000}"/>
          </ac:spMkLst>
        </pc:spChg>
      </pc:sldChg>
      <pc:sldChg chg="modSp add del mod">
        <pc:chgData name="Tom Irvine" userId="262373fcfcd015cf" providerId="LiveId" clId="{3C89AC9C-B2C6-431B-938B-B7A22FB5427C}" dt="2026-02-15T18:26:12.709" v="219" actId="2696"/>
        <pc:sldMkLst>
          <pc:docMk/>
          <pc:sldMk cId="0" sldId="295"/>
        </pc:sldMkLst>
        <pc:spChg chg="mod">
          <ac:chgData name="Tom Irvine" userId="262373fcfcd015cf" providerId="LiveId" clId="{3C89AC9C-B2C6-431B-938B-B7A22FB5427C}" dt="2026-02-14T18:30:42.141" v="177" actId="255"/>
          <ac:spMkLst>
            <pc:docMk/>
            <pc:sldMk cId="0" sldId="295"/>
            <ac:spMk id="7" creationId="{00000000-0000-0000-0000-000000000000}"/>
          </ac:spMkLst>
        </pc:spChg>
      </pc:sldChg>
      <pc:sldChg chg="add del">
        <pc:chgData name="Tom Irvine" userId="262373fcfcd015cf" providerId="LiveId" clId="{3C89AC9C-B2C6-431B-938B-B7A22FB5427C}" dt="2026-02-15T18:26:13.291" v="220" actId="2696"/>
        <pc:sldMkLst>
          <pc:docMk/>
          <pc:sldMk cId="0" sldId="296"/>
        </pc:sldMkLst>
      </pc:sldChg>
      <pc:sldChg chg="add del">
        <pc:chgData name="Tom Irvine" userId="262373fcfcd015cf" providerId="LiveId" clId="{3C89AC9C-B2C6-431B-938B-B7A22FB5427C}" dt="2026-02-15T18:26:13.845" v="221" actId="2696"/>
        <pc:sldMkLst>
          <pc:docMk/>
          <pc:sldMk cId="0" sldId="297"/>
        </pc:sldMkLst>
      </pc:sldChg>
      <pc:sldChg chg="modSp add del mod ord">
        <pc:chgData name="Tom Irvine" userId="262373fcfcd015cf" providerId="LiveId" clId="{3C89AC9C-B2C6-431B-938B-B7A22FB5427C}" dt="2026-02-15T18:26:35.323" v="228" actId="2696"/>
        <pc:sldMkLst>
          <pc:docMk/>
          <pc:sldMk cId="1117468348" sldId="320"/>
        </pc:sldMkLst>
        <pc:spChg chg="mod">
          <ac:chgData name="Tom Irvine" userId="262373fcfcd015cf" providerId="LiveId" clId="{3C89AC9C-B2C6-431B-938B-B7A22FB5427C}" dt="2026-02-14T17:58:26.328" v="14" actId="113"/>
          <ac:spMkLst>
            <pc:docMk/>
            <pc:sldMk cId="1117468348" sldId="320"/>
            <ac:spMk id="199" creationId="{3E0C03E3-F241-669A-CA7A-AA5337CD814D}"/>
          </ac:spMkLst>
        </pc:spChg>
      </pc:sldChg>
      <pc:sldChg chg="add del">
        <pc:chgData name="Tom Irvine" userId="262373fcfcd015cf" providerId="LiveId" clId="{3C89AC9C-B2C6-431B-938B-B7A22FB5427C}" dt="2026-02-15T18:26:35.985" v="229" actId="2696"/>
        <pc:sldMkLst>
          <pc:docMk/>
          <pc:sldMk cId="4031865136" sldId="391"/>
        </pc:sldMkLst>
      </pc:sldChg>
      <pc:sldChg chg="add del">
        <pc:chgData name="Tom Irvine" userId="262373fcfcd015cf" providerId="LiveId" clId="{3C89AC9C-B2C6-431B-938B-B7A22FB5427C}" dt="2026-02-15T18:26:18.223" v="227" actId="2696"/>
        <pc:sldMkLst>
          <pc:docMk/>
          <pc:sldMk cId="3022855371" sldId="414"/>
        </pc:sldMkLst>
      </pc:sldChg>
      <pc:sldChg chg="addSp delSp modSp add del mod">
        <pc:chgData name="Tom Irvine" userId="262373fcfcd015cf" providerId="LiveId" clId="{3C89AC9C-B2C6-431B-938B-B7A22FB5427C}" dt="2026-02-15T18:26:50.480" v="233" actId="2696"/>
        <pc:sldMkLst>
          <pc:docMk/>
          <pc:sldMk cId="517411069" sldId="415"/>
        </pc:sldMkLst>
        <pc:spChg chg="add mod">
          <ac:chgData name="Tom Irvine" userId="262373fcfcd015cf" providerId="LiveId" clId="{3C89AC9C-B2C6-431B-938B-B7A22FB5427C}" dt="2026-02-14T18:28:50.948" v="170" actId="1076"/>
          <ac:spMkLst>
            <pc:docMk/>
            <pc:sldMk cId="517411069" sldId="415"/>
            <ac:spMk id="2" creationId="{9BB14D89-0A02-E158-4698-9E2344046108}"/>
          </ac:spMkLst>
        </pc:spChg>
        <pc:spChg chg="del">
          <ac:chgData name="Tom Irvine" userId="262373fcfcd015cf" providerId="LiveId" clId="{3C89AC9C-B2C6-431B-938B-B7A22FB5427C}" dt="2026-02-14T18:21:25.161" v="154" actId="21"/>
          <ac:spMkLst>
            <pc:docMk/>
            <pc:sldMk cId="517411069" sldId="415"/>
            <ac:spMk id="6" creationId="{E34D0AF1-1A0E-AB48-D27A-FE55AE6EA918}"/>
          </ac:spMkLst>
        </pc:spChg>
        <pc:spChg chg="del">
          <ac:chgData name="Tom Irvine" userId="262373fcfcd015cf" providerId="LiveId" clId="{3C89AC9C-B2C6-431B-938B-B7A22FB5427C}" dt="2026-02-14T18:20:59.405" v="88" actId="21"/>
          <ac:spMkLst>
            <pc:docMk/>
            <pc:sldMk cId="517411069" sldId="415"/>
            <ac:spMk id="7" creationId="{DE92BD6E-8D31-6CFD-310B-A10BFDEDB868}"/>
          </ac:spMkLst>
        </pc:spChg>
        <pc:spChg chg="mod">
          <ac:chgData name="Tom Irvine" userId="262373fcfcd015cf" providerId="LiveId" clId="{3C89AC9C-B2C6-431B-938B-B7A22FB5427C}" dt="2026-02-14T18:28:44.038" v="167" actId="1076"/>
          <ac:spMkLst>
            <pc:docMk/>
            <pc:sldMk cId="517411069" sldId="415"/>
            <ac:spMk id="8" creationId="{909301E3-D88A-C1EC-2449-9FFB93160512}"/>
          </ac:spMkLst>
        </pc:spChg>
        <pc:spChg chg="del">
          <ac:chgData name="Tom Irvine" userId="262373fcfcd015cf" providerId="LiveId" clId="{3C89AC9C-B2C6-431B-938B-B7A22FB5427C}" dt="2026-02-14T18:21:29.561" v="155" actId="21"/>
          <ac:spMkLst>
            <pc:docMk/>
            <pc:sldMk cId="517411069" sldId="415"/>
            <ac:spMk id="11" creationId="{6AC0127E-DB8F-9922-745C-391F2B8E69C9}"/>
          </ac:spMkLst>
        </pc:spChg>
        <pc:spChg chg="del">
          <ac:chgData name="Tom Irvine" userId="262373fcfcd015cf" providerId="LiveId" clId="{3C89AC9C-B2C6-431B-938B-B7A22FB5427C}" dt="2026-02-14T18:27:56.643" v="164" actId="21"/>
          <ac:spMkLst>
            <pc:docMk/>
            <pc:sldMk cId="517411069" sldId="415"/>
            <ac:spMk id="445" creationId="{00000000-0000-0000-0000-000000000000}"/>
          </ac:spMkLst>
        </pc:spChg>
        <pc:spChg chg="mod">
          <ac:chgData name="Tom Irvine" userId="262373fcfcd015cf" providerId="LiveId" clId="{3C89AC9C-B2C6-431B-938B-B7A22FB5427C}" dt="2026-02-14T18:28:47.500" v="168" actId="1076"/>
          <ac:spMkLst>
            <pc:docMk/>
            <pc:sldMk cId="517411069" sldId="415"/>
            <ac:spMk id="447" creationId="{00000000-0000-0000-0000-000000000000}"/>
          </ac:spMkLst>
        </pc:spChg>
        <pc:picChg chg="mod">
          <ac:chgData name="Tom Irvine" userId="262373fcfcd015cf" providerId="LiveId" clId="{3C89AC9C-B2C6-431B-938B-B7A22FB5427C}" dt="2026-02-14T18:28:48.859" v="169" actId="1076"/>
          <ac:picMkLst>
            <pc:docMk/>
            <pc:sldMk cId="517411069" sldId="415"/>
            <ac:picMk id="3" creationId="{9A462B36-0241-C8AD-838C-083F6517F2C7}"/>
          </ac:picMkLst>
        </pc:picChg>
        <pc:picChg chg="del">
          <ac:chgData name="Tom Irvine" userId="262373fcfcd015cf" providerId="LiveId" clId="{3C89AC9C-B2C6-431B-938B-B7A22FB5427C}" dt="2026-02-14T18:20:56.961" v="87" actId="21"/>
          <ac:picMkLst>
            <pc:docMk/>
            <pc:sldMk cId="517411069" sldId="415"/>
            <ac:picMk id="4" creationId="{58CDC4E5-9964-F63E-D293-2AD94AEA1795}"/>
          </ac:picMkLst>
        </pc:picChg>
        <pc:picChg chg="del">
          <ac:chgData name="Tom Irvine" userId="262373fcfcd015cf" providerId="LiveId" clId="{3C89AC9C-B2C6-431B-938B-B7A22FB5427C}" dt="2026-02-14T18:20:56.231" v="86" actId="21"/>
          <ac:picMkLst>
            <pc:docMk/>
            <pc:sldMk cId="517411069" sldId="415"/>
            <ac:picMk id="9" creationId="{D8938461-F69E-2A41-3692-3B216E229694}"/>
          </ac:picMkLst>
        </pc:picChg>
      </pc:sldChg>
      <pc:sldChg chg="delSp modSp add del mod">
        <pc:chgData name="Tom Irvine" userId="262373fcfcd015cf" providerId="LiveId" clId="{3C89AC9C-B2C6-431B-938B-B7A22FB5427C}" dt="2026-02-15T18:26:48.067" v="232" actId="2696"/>
        <pc:sldMkLst>
          <pc:docMk/>
          <pc:sldMk cId="3778378939" sldId="424"/>
        </pc:sldMkLst>
        <pc:spChg chg="del mod">
          <ac:chgData name="Tom Irvine" userId="262373fcfcd015cf" providerId="LiveId" clId="{3C89AC9C-B2C6-431B-938B-B7A22FB5427C}" dt="2026-02-14T18:11:56.006" v="67" actId="21"/>
          <ac:spMkLst>
            <pc:docMk/>
            <pc:sldMk cId="3778378939" sldId="424"/>
            <ac:spMk id="2" creationId="{AACCAE81-D48A-DB69-78BD-3B1A7D7460DC}"/>
          </ac:spMkLst>
        </pc:spChg>
        <pc:spChg chg="mod">
          <ac:chgData name="Tom Irvine" userId="262373fcfcd015cf" providerId="LiveId" clId="{3C89AC9C-B2C6-431B-938B-B7A22FB5427C}" dt="2026-02-14T18:11:18.161" v="65" actId="1076"/>
          <ac:spMkLst>
            <pc:docMk/>
            <pc:sldMk cId="3778378939" sldId="424"/>
            <ac:spMk id="6" creationId="{753D501F-2BC2-3F0F-3C66-C3E05A5010C8}"/>
          </ac:spMkLst>
        </pc:spChg>
        <pc:spChg chg="mod">
          <ac:chgData name="Tom Irvine" userId="262373fcfcd015cf" providerId="LiveId" clId="{3C89AC9C-B2C6-431B-938B-B7A22FB5427C}" dt="2026-02-14T18:11:10.185" v="64" actId="1076"/>
          <ac:spMkLst>
            <pc:docMk/>
            <pc:sldMk cId="3778378939" sldId="424"/>
            <ac:spMk id="7" creationId="{FDB47D9C-CCD2-5EBD-D5E2-2CA30FCD412F}"/>
          </ac:spMkLst>
        </pc:spChg>
        <pc:spChg chg="del">
          <ac:chgData name="Tom Irvine" userId="262373fcfcd015cf" providerId="LiveId" clId="{3C89AC9C-B2C6-431B-938B-B7A22FB5427C}" dt="2026-02-14T18:11:02.695" v="62" actId="21"/>
          <ac:spMkLst>
            <pc:docMk/>
            <pc:sldMk cId="3778378939" sldId="424"/>
            <ac:spMk id="8" creationId="{B5A38280-6D48-D6BC-0894-347BC1873272}"/>
          </ac:spMkLst>
        </pc:spChg>
        <pc:picChg chg="mod">
          <ac:chgData name="Tom Irvine" userId="262373fcfcd015cf" providerId="LiveId" clId="{3C89AC9C-B2C6-431B-938B-B7A22FB5427C}" dt="2026-02-14T18:11:58.338" v="68" actId="1076"/>
          <ac:picMkLst>
            <pc:docMk/>
            <pc:sldMk cId="3778378939" sldId="424"/>
            <ac:picMk id="5" creationId="{51DE4CA1-2C28-A1E3-8624-5DF97F4BEC32}"/>
          </ac:picMkLst>
        </pc:picChg>
        <pc:picChg chg="del">
          <ac:chgData name="Tom Irvine" userId="262373fcfcd015cf" providerId="LiveId" clId="{3C89AC9C-B2C6-431B-938B-B7A22FB5427C}" dt="2026-02-14T18:10:58.040" v="61" actId="21"/>
          <ac:picMkLst>
            <pc:docMk/>
            <pc:sldMk cId="3778378939" sldId="424"/>
            <ac:picMk id="27652" creationId="{D991F84F-75E9-0208-834E-CD3FB7496EA3}"/>
          </ac:picMkLst>
        </pc:picChg>
      </pc:sldChg>
      <pc:sldChg chg="modSp add del mod">
        <pc:chgData name="Tom Irvine" userId="262373fcfcd015cf" providerId="LiveId" clId="{3C89AC9C-B2C6-431B-938B-B7A22FB5427C}" dt="2026-02-15T18:26:10.938" v="214" actId="2696"/>
        <pc:sldMkLst>
          <pc:docMk/>
          <pc:sldMk cId="2393432711" sldId="441"/>
        </pc:sldMkLst>
        <pc:spChg chg="mod">
          <ac:chgData name="Tom Irvine" userId="262373fcfcd015cf" providerId="LiveId" clId="{3C89AC9C-B2C6-431B-938B-B7A22FB5427C}" dt="2026-02-14T18:01:20.859" v="27" actId="255"/>
          <ac:spMkLst>
            <pc:docMk/>
            <pc:sldMk cId="2393432711" sldId="441"/>
            <ac:spMk id="5" creationId="{C4B8C595-4631-38C8-2150-C7D226990D4F}"/>
          </ac:spMkLst>
        </pc:spChg>
        <pc:spChg chg="mod">
          <ac:chgData name="Tom Irvine" userId="262373fcfcd015cf" providerId="LiveId" clId="{3C89AC9C-B2C6-431B-938B-B7A22FB5427C}" dt="2026-02-14T18:00:47.809" v="22" actId="255"/>
          <ac:spMkLst>
            <pc:docMk/>
            <pc:sldMk cId="2393432711" sldId="441"/>
            <ac:spMk id="6" creationId="{B681FA1A-7D8B-EC53-B410-18693BD6CEE4}"/>
          </ac:spMkLst>
        </pc:spChg>
      </pc:sldChg>
      <pc:sldChg chg="modSp add del mod">
        <pc:chgData name="Tom Irvine" userId="262373fcfcd015cf" providerId="LiveId" clId="{3C89AC9C-B2C6-431B-938B-B7A22FB5427C}" dt="2026-02-15T18:26:11.460" v="215" actId="2696"/>
        <pc:sldMkLst>
          <pc:docMk/>
          <pc:sldMk cId="657604212" sldId="442"/>
        </pc:sldMkLst>
        <pc:spChg chg="mod">
          <ac:chgData name="Tom Irvine" userId="262373fcfcd015cf" providerId="LiveId" clId="{3C89AC9C-B2C6-431B-938B-B7A22FB5427C}" dt="2026-02-14T18:01:27.766" v="28" actId="255"/>
          <ac:spMkLst>
            <pc:docMk/>
            <pc:sldMk cId="657604212" sldId="442"/>
            <ac:spMk id="4" creationId="{08B409CC-D8EF-8E19-F8D4-A0E3BE4A068D}"/>
          </ac:spMkLst>
        </pc:spChg>
        <pc:spChg chg="mod">
          <ac:chgData name="Tom Irvine" userId="262373fcfcd015cf" providerId="LiveId" clId="{3C89AC9C-B2C6-431B-938B-B7A22FB5427C}" dt="2026-02-14T18:00:53.016" v="23" actId="255"/>
          <ac:spMkLst>
            <pc:docMk/>
            <pc:sldMk cId="657604212" sldId="442"/>
            <ac:spMk id="6" creationId="{DD970E0A-AE10-326C-3FFE-7CD69CB7BBF5}"/>
          </ac:spMkLst>
        </pc:spChg>
      </pc:sldChg>
      <pc:sldChg chg="modSp add del mod">
        <pc:chgData name="Tom Irvine" userId="262373fcfcd015cf" providerId="LiveId" clId="{3C89AC9C-B2C6-431B-938B-B7A22FB5427C}" dt="2026-02-15T18:26:11.841" v="216" actId="2696"/>
        <pc:sldMkLst>
          <pc:docMk/>
          <pc:sldMk cId="1620323763" sldId="443"/>
        </pc:sldMkLst>
        <pc:spChg chg="mod">
          <ac:chgData name="Tom Irvine" userId="262373fcfcd015cf" providerId="LiveId" clId="{3C89AC9C-B2C6-431B-938B-B7A22FB5427C}" dt="2026-02-14T18:01:32.650" v="29" actId="255"/>
          <ac:spMkLst>
            <pc:docMk/>
            <pc:sldMk cId="1620323763" sldId="443"/>
            <ac:spMk id="8" creationId="{EB77D27B-414A-A827-F565-3C6C0E3B4E87}"/>
          </ac:spMkLst>
        </pc:spChg>
        <pc:spChg chg="mod">
          <ac:chgData name="Tom Irvine" userId="262373fcfcd015cf" providerId="LiveId" clId="{3C89AC9C-B2C6-431B-938B-B7A22FB5427C}" dt="2026-02-14T18:00:57.895" v="24" actId="255"/>
          <ac:spMkLst>
            <pc:docMk/>
            <pc:sldMk cId="1620323763" sldId="443"/>
            <ac:spMk id="10" creationId="{25932150-A634-36A7-D184-AEC665940A97}"/>
          </ac:spMkLst>
        </pc:spChg>
      </pc:sldChg>
      <pc:sldChg chg="modSp add del mod">
        <pc:chgData name="Tom Irvine" userId="262373fcfcd015cf" providerId="LiveId" clId="{3C89AC9C-B2C6-431B-938B-B7A22FB5427C}" dt="2026-02-15T18:26:12.058" v="217" actId="2696"/>
        <pc:sldMkLst>
          <pc:docMk/>
          <pc:sldMk cId="511085165" sldId="444"/>
        </pc:sldMkLst>
        <pc:spChg chg="mod">
          <ac:chgData name="Tom Irvine" userId="262373fcfcd015cf" providerId="LiveId" clId="{3C89AC9C-B2C6-431B-938B-B7A22FB5427C}" dt="2026-02-14T18:01:37.011" v="30" actId="255"/>
          <ac:spMkLst>
            <pc:docMk/>
            <pc:sldMk cId="511085165" sldId="444"/>
            <ac:spMk id="3" creationId="{81D53B06-50B4-85C2-B107-A7D7731CE842}"/>
          </ac:spMkLst>
        </pc:spChg>
        <pc:spChg chg="mod">
          <ac:chgData name="Tom Irvine" userId="262373fcfcd015cf" providerId="LiveId" clId="{3C89AC9C-B2C6-431B-938B-B7A22FB5427C}" dt="2026-02-14T18:01:02.500" v="25" actId="255"/>
          <ac:spMkLst>
            <pc:docMk/>
            <pc:sldMk cId="511085165" sldId="444"/>
            <ac:spMk id="5" creationId="{F4C849B9-D3F1-D8D8-F971-4A2B7A9BBBF8}"/>
          </ac:spMkLst>
        </pc:spChg>
      </pc:sldChg>
      <pc:sldChg chg="modSp add del mod">
        <pc:chgData name="Tom Irvine" userId="262373fcfcd015cf" providerId="LiveId" clId="{3C89AC9C-B2C6-431B-938B-B7A22FB5427C}" dt="2026-02-15T18:26:12.425" v="218" actId="2696"/>
        <pc:sldMkLst>
          <pc:docMk/>
          <pc:sldMk cId="1933298469" sldId="447"/>
        </pc:sldMkLst>
        <pc:spChg chg="mod">
          <ac:chgData name="Tom Irvine" userId="262373fcfcd015cf" providerId="LiveId" clId="{3C89AC9C-B2C6-431B-938B-B7A22FB5427C}" dt="2026-02-14T18:30:29.082" v="176" actId="255"/>
          <ac:spMkLst>
            <pc:docMk/>
            <pc:sldMk cId="1933298469" sldId="447"/>
            <ac:spMk id="4" creationId="{02F92758-FBDB-B372-93FA-03188ABE93D7}"/>
          </ac:spMkLst>
        </pc:spChg>
        <pc:spChg chg="mod">
          <ac:chgData name="Tom Irvine" userId="262373fcfcd015cf" providerId="LiveId" clId="{3C89AC9C-B2C6-431B-938B-B7A22FB5427C}" dt="2026-02-14T18:30:14.837" v="172" actId="1076"/>
          <ac:spMkLst>
            <pc:docMk/>
            <pc:sldMk cId="1933298469" sldId="447"/>
            <ac:spMk id="8" creationId="{909301E3-D88A-C1EC-2449-9FFB93160512}"/>
          </ac:spMkLst>
        </pc:spChg>
        <pc:spChg chg="mod">
          <ac:chgData name="Tom Irvine" userId="262373fcfcd015cf" providerId="LiveId" clId="{3C89AC9C-B2C6-431B-938B-B7A22FB5427C}" dt="2026-02-14T18:30:18.066" v="173" actId="1076"/>
          <ac:spMkLst>
            <pc:docMk/>
            <pc:sldMk cId="1933298469" sldId="447"/>
            <ac:spMk id="447" creationId="{00000000-0000-0000-0000-000000000000}"/>
          </ac:spMkLst>
        </pc:spChg>
        <pc:picChg chg="mod">
          <ac:chgData name="Tom Irvine" userId="262373fcfcd015cf" providerId="LiveId" clId="{3C89AC9C-B2C6-431B-938B-B7A22FB5427C}" dt="2026-02-14T18:30:19.443" v="174" actId="1076"/>
          <ac:picMkLst>
            <pc:docMk/>
            <pc:sldMk cId="1933298469" sldId="447"/>
            <ac:picMk id="2" creationId="{ECA94FD9-78D2-831A-5E18-0AB4A611982E}"/>
          </ac:picMkLst>
        </pc:picChg>
      </pc:sldChg>
      <pc:sldChg chg="modSp del mod">
        <pc:chgData name="Tom Irvine" userId="262373fcfcd015cf" providerId="LiveId" clId="{3C89AC9C-B2C6-431B-938B-B7A22FB5427C}" dt="2026-02-15T18:26:53.227" v="234" actId="2696"/>
        <pc:sldMkLst>
          <pc:docMk/>
          <pc:sldMk cId="399524278" sldId="545"/>
        </pc:sldMkLst>
        <pc:spChg chg="mod">
          <ac:chgData name="Tom Irvine" userId="262373fcfcd015cf" providerId="LiveId" clId="{3C89AC9C-B2C6-431B-938B-B7A22FB5427C}" dt="2026-02-14T18:18:47.839" v="79" actId="255"/>
          <ac:spMkLst>
            <pc:docMk/>
            <pc:sldMk cId="399524278" sldId="545"/>
            <ac:spMk id="6" creationId="{00000000-0000-0000-0000-000000000000}"/>
          </ac:spMkLst>
        </pc:spChg>
      </pc:sldChg>
      <pc:sldChg chg="modSp del mod">
        <pc:chgData name="Tom Irvine" userId="262373fcfcd015cf" providerId="LiveId" clId="{3C89AC9C-B2C6-431B-938B-B7A22FB5427C}" dt="2026-02-15T18:26:46.952" v="231" actId="2696"/>
        <pc:sldMkLst>
          <pc:docMk/>
          <pc:sldMk cId="399524278" sldId="546"/>
        </pc:sldMkLst>
        <pc:spChg chg="mod">
          <ac:chgData name="Tom Irvine" userId="262373fcfcd015cf" providerId="LiveId" clId="{3C89AC9C-B2C6-431B-938B-B7A22FB5427C}" dt="2026-02-14T18:19:16.440" v="81" actId="255"/>
          <ac:spMkLst>
            <pc:docMk/>
            <pc:sldMk cId="399524278" sldId="546"/>
            <ac:spMk id="6" creationId="{00000000-0000-0000-0000-000000000000}"/>
          </ac:spMkLst>
        </pc:spChg>
      </pc:sldChg>
      <pc:sldChg chg="modSp mod">
        <pc:chgData name="Tom Irvine" userId="262373fcfcd015cf" providerId="LiveId" clId="{3C89AC9C-B2C6-431B-938B-B7A22FB5427C}" dt="2026-02-14T18:19:32.848" v="83" actId="255"/>
        <pc:sldMkLst>
          <pc:docMk/>
          <pc:sldMk cId="399524278" sldId="547"/>
        </pc:sldMkLst>
        <pc:spChg chg="mod">
          <ac:chgData name="Tom Irvine" userId="262373fcfcd015cf" providerId="LiveId" clId="{3C89AC9C-B2C6-431B-938B-B7A22FB5427C}" dt="2026-02-14T18:19:32.848" v="83" actId="255"/>
          <ac:spMkLst>
            <pc:docMk/>
            <pc:sldMk cId="399524278" sldId="547"/>
            <ac:spMk id="6" creationId="{00000000-0000-0000-0000-000000000000}"/>
          </ac:spMkLst>
        </pc:spChg>
      </pc:sldChg>
      <pc:sldChg chg="modSp del mod">
        <pc:chgData name="Tom Irvine" userId="262373fcfcd015cf" providerId="LiveId" clId="{3C89AC9C-B2C6-431B-938B-B7A22FB5427C}" dt="2026-02-15T18:26:55.215" v="236" actId="2696"/>
        <pc:sldMkLst>
          <pc:docMk/>
          <pc:sldMk cId="399524278" sldId="548"/>
        </pc:sldMkLst>
        <pc:spChg chg="mod">
          <ac:chgData name="Tom Irvine" userId="262373fcfcd015cf" providerId="LiveId" clId="{3C89AC9C-B2C6-431B-938B-B7A22FB5427C}" dt="2026-02-14T18:19:04.007" v="80" actId="255"/>
          <ac:spMkLst>
            <pc:docMk/>
            <pc:sldMk cId="399524278" sldId="548"/>
            <ac:spMk id="6" creationId="{00000000-0000-0000-0000-000000000000}"/>
          </ac:spMkLst>
        </pc:spChg>
      </pc:sldChg>
      <pc:sldChg chg="del">
        <pc:chgData name="Tom Irvine" userId="262373fcfcd015cf" providerId="LiveId" clId="{3C89AC9C-B2C6-431B-938B-B7A22FB5427C}" dt="2026-02-15T18:26:53.971" v="235" actId="2696"/>
        <pc:sldMkLst>
          <pc:docMk/>
          <pc:sldMk cId="399524278" sldId="549"/>
        </pc:sldMkLst>
      </pc:sldChg>
      <pc:sldChg chg="modSp del mod">
        <pc:chgData name="Tom Irvine" userId="262373fcfcd015cf" providerId="LiveId" clId="{3C89AC9C-B2C6-431B-938B-B7A22FB5427C}" dt="2026-02-15T18:26:46.158" v="230" actId="2696"/>
        <pc:sldMkLst>
          <pc:docMk/>
          <pc:sldMk cId="399524278" sldId="550"/>
        </pc:sldMkLst>
        <pc:spChg chg="mod">
          <ac:chgData name="Tom Irvine" userId="262373fcfcd015cf" providerId="LiveId" clId="{3C89AC9C-B2C6-431B-938B-B7A22FB5427C}" dt="2026-02-14T18:19:21.320" v="82" actId="255"/>
          <ac:spMkLst>
            <pc:docMk/>
            <pc:sldMk cId="399524278" sldId="550"/>
            <ac:spMk id="6" creationId="{00000000-0000-0000-0000-000000000000}"/>
          </ac:spMkLst>
        </pc:spChg>
      </pc:sldChg>
      <pc:sldChg chg="modSp mod">
        <pc:chgData name="Tom Irvine" userId="262373fcfcd015cf" providerId="LiveId" clId="{3C89AC9C-B2C6-431B-938B-B7A22FB5427C}" dt="2026-02-14T18:19:45.266" v="84" actId="255"/>
        <pc:sldMkLst>
          <pc:docMk/>
          <pc:sldMk cId="681080906" sldId="558"/>
        </pc:sldMkLst>
        <pc:spChg chg="mod">
          <ac:chgData name="Tom Irvine" userId="262373fcfcd015cf" providerId="LiveId" clId="{3C89AC9C-B2C6-431B-938B-B7A22FB5427C}" dt="2026-02-14T18:19:45.266" v="84" actId="255"/>
          <ac:spMkLst>
            <pc:docMk/>
            <pc:sldMk cId="681080906" sldId="558"/>
            <ac:spMk id="2" creationId="{68BCFD65-CD33-2C59-BB79-DA12837C002E}"/>
          </ac:spMkLst>
        </pc:spChg>
      </pc:sldChg>
      <pc:sldChg chg="modSp add del mod">
        <pc:chgData name="Tom Irvine" userId="262373fcfcd015cf" providerId="LiveId" clId="{3C89AC9C-B2C6-431B-938B-B7A22FB5427C}" dt="2026-02-14T18:12:39.761" v="69" actId="2696"/>
        <pc:sldMkLst>
          <pc:docMk/>
          <pc:sldMk cId="3534435387" sldId="561"/>
        </pc:sldMkLst>
        <pc:spChg chg="mod">
          <ac:chgData name="Tom Irvine" userId="262373fcfcd015cf" providerId="LiveId" clId="{3C89AC9C-B2C6-431B-938B-B7A22FB5427C}" dt="2026-02-14T17:56:00.171" v="1" actId="21"/>
          <ac:spMkLst>
            <pc:docMk/>
            <pc:sldMk cId="3534435387" sldId="561"/>
            <ac:spMk id="5" creationId="{0203F05A-0082-CB9D-D1ED-893EC1E43546}"/>
          </ac:spMkLst>
        </pc:spChg>
      </pc:sldChg>
      <pc:sldChg chg="add del">
        <pc:chgData name="Tom Irvine" userId="262373fcfcd015cf" providerId="LiveId" clId="{3C89AC9C-B2C6-431B-938B-B7A22FB5427C}" dt="2026-02-14T18:12:40.375" v="70" actId="2696"/>
        <pc:sldMkLst>
          <pc:docMk/>
          <pc:sldMk cId="300263501" sldId="562"/>
        </pc:sldMkLst>
      </pc:sldChg>
      <pc:sldChg chg="add del">
        <pc:chgData name="Tom Irvine" userId="262373fcfcd015cf" providerId="LiveId" clId="{3C89AC9C-B2C6-431B-938B-B7A22FB5427C}" dt="2026-02-14T18:12:41.052" v="71" actId="2696"/>
        <pc:sldMkLst>
          <pc:docMk/>
          <pc:sldMk cId="2460220157" sldId="563"/>
        </pc:sldMkLst>
      </pc:sldChg>
      <pc:sldChg chg="add del">
        <pc:chgData name="Tom Irvine" userId="262373fcfcd015cf" providerId="LiveId" clId="{3C89AC9C-B2C6-431B-938B-B7A22FB5427C}" dt="2026-02-14T18:12:44.267" v="72" actId="2696"/>
        <pc:sldMkLst>
          <pc:docMk/>
          <pc:sldMk cId="2242684319" sldId="564"/>
        </pc:sldMkLst>
      </pc:sldChg>
      <pc:sldChg chg="add del">
        <pc:chgData name="Tom Irvine" userId="262373fcfcd015cf" providerId="LiveId" clId="{3C89AC9C-B2C6-431B-938B-B7A22FB5427C}" dt="2026-02-14T18:12:45.125" v="73" actId="2696"/>
        <pc:sldMkLst>
          <pc:docMk/>
          <pc:sldMk cId="1163160613" sldId="565"/>
        </pc:sldMkLst>
      </pc:sldChg>
      <pc:sldChg chg="add del">
        <pc:chgData name="Tom Irvine" userId="262373fcfcd015cf" providerId="LiveId" clId="{3C89AC9C-B2C6-431B-938B-B7A22FB5427C}" dt="2026-02-14T18:12:45.824" v="74" actId="2696"/>
        <pc:sldMkLst>
          <pc:docMk/>
          <pc:sldMk cId="1991184247" sldId="566"/>
        </pc:sldMkLst>
      </pc:sldChg>
      <pc:sldChg chg="add del">
        <pc:chgData name="Tom Irvine" userId="262373fcfcd015cf" providerId="LiveId" clId="{3C89AC9C-B2C6-431B-938B-B7A22FB5427C}" dt="2026-02-14T18:12:46.819" v="75" actId="2696"/>
        <pc:sldMkLst>
          <pc:docMk/>
          <pc:sldMk cId="3243737675" sldId="567"/>
        </pc:sldMkLst>
      </pc:sldChg>
      <pc:sldChg chg="add del">
        <pc:chgData name="Tom Irvine" userId="262373fcfcd015cf" providerId="LiveId" clId="{3C89AC9C-B2C6-431B-938B-B7A22FB5427C}" dt="2026-02-14T18:06:54.560" v="56" actId="2696"/>
        <pc:sldMkLst>
          <pc:docMk/>
          <pc:sldMk cId="2036109559" sldId="568"/>
        </pc:sldMkLst>
      </pc:sldChg>
      <pc:sldChg chg="add del">
        <pc:chgData name="Tom Irvine" userId="262373fcfcd015cf" providerId="LiveId" clId="{3C89AC9C-B2C6-431B-938B-B7A22FB5427C}" dt="2026-02-14T18:06:57.505" v="57" actId="2696"/>
        <pc:sldMkLst>
          <pc:docMk/>
          <pc:sldMk cId="1304208473" sldId="569"/>
        </pc:sldMkLst>
      </pc:sldChg>
      <pc:sldChg chg="addSp delSp modSp add del mod">
        <pc:chgData name="Tom Irvine" userId="262373fcfcd015cf" providerId="LiveId" clId="{3C89AC9C-B2C6-431B-938B-B7A22FB5427C}" dt="2026-02-15T18:26:14.858" v="223" actId="2696"/>
        <pc:sldMkLst>
          <pc:docMk/>
          <pc:sldMk cId="2872840096" sldId="570"/>
        </pc:sldMkLst>
        <pc:spChg chg="mod">
          <ac:chgData name="Tom Irvine" userId="262373fcfcd015cf" providerId="LiveId" clId="{3C89AC9C-B2C6-431B-938B-B7A22FB5427C}" dt="2026-02-14T18:04:59.953" v="49" actId="1076"/>
          <ac:spMkLst>
            <pc:docMk/>
            <pc:sldMk cId="2872840096" sldId="570"/>
            <ac:spMk id="4" creationId="{3E617E0B-5C9F-9273-F3ED-97E7D9196701}"/>
          </ac:spMkLst>
        </pc:spChg>
        <pc:spChg chg="mod">
          <ac:chgData name="Tom Irvine" userId="262373fcfcd015cf" providerId="LiveId" clId="{3C89AC9C-B2C6-431B-938B-B7A22FB5427C}" dt="2026-02-14T18:05:27.951" v="54" actId="1076"/>
          <ac:spMkLst>
            <pc:docMk/>
            <pc:sldMk cId="2872840096" sldId="570"/>
            <ac:spMk id="5" creationId="{9CEBCCB9-B294-117D-03F3-689F4841C4EC}"/>
          </ac:spMkLst>
        </pc:spChg>
        <pc:spChg chg="mod">
          <ac:chgData name="Tom Irvine" userId="262373fcfcd015cf" providerId="LiveId" clId="{3C89AC9C-B2C6-431B-938B-B7A22FB5427C}" dt="2026-02-14T18:05:23.568" v="52" actId="1076"/>
          <ac:spMkLst>
            <pc:docMk/>
            <pc:sldMk cId="2872840096" sldId="570"/>
            <ac:spMk id="6" creationId="{7E0ED799-766F-B106-69E1-EA0CD17FAA94}"/>
          </ac:spMkLst>
        </pc:spChg>
        <pc:spChg chg="mod">
          <ac:chgData name="Tom Irvine" userId="262373fcfcd015cf" providerId="LiveId" clId="{3C89AC9C-B2C6-431B-938B-B7A22FB5427C}" dt="2026-02-14T18:05:03.208" v="50" actId="1076"/>
          <ac:spMkLst>
            <pc:docMk/>
            <pc:sldMk cId="2872840096" sldId="570"/>
            <ac:spMk id="447" creationId="{00000000-0000-0000-0000-000000000000}"/>
          </ac:spMkLst>
        </pc:spChg>
        <pc:graphicFrameChg chg="add del mod">
          <ac:chgData name="Tom Irvine" userId="262373fcfcd015cf" providerId="LiveId" clId="{3C89AC9C-B2C6-431B-938B-B7A22FB5427C}" dt="2026-02-14T18:05:26.055" v="53" actId="1076"/>
          <ac:graphicFrameMkLst>
            <pc:docMk/>
            <pc:sldMk cId="2872840096" sldId="570"/>
            <ac:graphicFrameMk id="3" creationId="{893ED21F-ED9A-6385-692D-87B0095AC13D}"/>
          </ac:graphicFrameMkLst>
        </pc:graphicFrameChg>
        <pc:graphicFrameChg chg="add mod modGraphic">
          <ac:chgData name="Tom Irvine" userId="262373fcfcd015cf" providerId="LiveId" clId="{3C89AC9C-B2C6-431B-938B-B7A22FB5427C}" dt="2026-02-14T18:04:39.665" v="43" actId="14100"/>
          <ac:graphicFrameMkLst>
            <pc:docMk/>
            <pc:sldMk cId="2872840096" sldId="570"/>
            <ac:graphicFrameMk id="7" creationId="{2979CF98-31EB-E845-31E2-7A96684D6C3C}"/>
          </ac:graphicFrameMkLst>
        </pc:graphicFrameChg>
        <pc:picChg chg="mod">
          <ac:chgData name="Tom Irvine" userId="262373fcfcd015cf" providerId="LiveId" clId="{3C89AC9C-B2C6-431B-938B-B7A22FB5427C}" dt="2026-02-14T18:05:15.102" v="51" actId="1076"/>
          <ac:picMkLst>
            <pc:docMk/>
            <pc:sldMk cId="2872840096" sldId="570"/>
            <ac:picMk id="2" creationId="{91F16424-F8D6-82D0-C036-5641A0DBBE13}"/>
          </ac:picMkLst>
        </pc:picChg>
      </pc:sldChg>
      <pc:sldChg chg="add del">
        <pc:chgData name="Tom Irvine" userId="262373fcfcd015cf" providerId="LiveId" clId="{3C89AC9C-B2C6-431B-938B-B7A22FB5427C}" dt="2026-02-15T18:26:15.478" v="224" actId="2696"/>
        <pc:sldMkLst>
          <pc:docMk/>
          <pc:sldMk cId="3208260038" sldId="681"/>
        </pc:sldMkLst>
      </pc:sldChg>
      <pc:sldChg chg="add del">
        <pc:chgData name="Tom Irvine" userId="262373fcfcd015cf" providerId="LiveId" clId="{3C89AC9C-B2C6-431B-938B-B7A22FB5427C}" dt="2026-02-15T18:26:16.164" v="225" actId="2696"/>
        <pc:sldMkLst>
          <pc:docMk/>
          <pc:sldMk cId="386655156" sldId="684"/>
        </pc:sldMkLst>
      </pc:sldChg>
      <pc:sldChg chg="modSp add del mod">
        <pc:chgData name="Tom Irvine" userId="262373fcfcd015cf" providerId="LiveId" clId="{3C89AC9C-B2C6-431B-938B-B7A22FB5427C}" dt="2026-02-15T18:26:17.166" v="226" actId="2696"/>
        <pc:sldMkLst>
          <pc:docMk/>
          <pc:sldMk cId="1053158128" sldId="685"/>
        </pc:sldMkLst>
        <pc:spChg chg="mod">
          <ac:chgData name="Tom Irvine" userId="262373fcfcd015cf" providerId="LiveId" clId="{3C89AC9C-B2C6-431B-938B-B7A22FB5427C}" dt="2026-02-14T18:07:07.854" v="58" actId="255"/>
          <ac:spMkLst>
            <pc:docMk/>
            <pc:sldMk cId="1053158128" sldId="685"/>
            <ac:spMk id="2" creationId="{234E18B4-B4A1-D598-7F33-2842E83679D6}"/>
          </ac:spMkLst>
        </pc:spChg>
      </pc:sldChg>
      <pc:sldChg chg="add del">
        <pc:chgData name="Tom Irvine" userId="262373fcfcd015cf" providerId="LiveId" clId="{3C89AC9C-B2C6-431B-938B-B7A22FB5427C}" dt="2026-02-15T18:26:14.305" v="222" actId="2696"/>
        <pc:sldMkLst>
          <pc:docMk/>
          <pc:sldMk cId="3306222388" sldId="686"/>
        </pc:sldMkLst>
      </pc:sldChg>
      <pc:sldMasterChg chg="del delSldLayout">
        <pc:chgData name="Tom Irvine" userId="262373fcfcd015cf" providerId="LiveId" clId="{3C89AC9C-B2C6-431B-938B-B7A22FB5427C}" dt="2026-02-15T18:26:50.480" v="233" actId="2696"/>
        <pc:sldMasterMkLst>
          <pc:docMk/>
          <pc:sldMasterMk cId="2104326559" sldId="2147483672"/>
        </pc:sldMasterMkLst>
        <pc:sldLayoutChg chg="del">
          <pc:chgData name="Tom Irvine" userId="262373fcfcd015cf" providerId="LiveId" clId="{3C89AC9C-B2C6-431B-938B-B7A22FB5427C}" dt="2026-02-15T18:26:50.480" v="233" actId="2696"/>
          <pc:sldLayoutMkLst>
            <pc:docMk/>
            <pc:sldMasterMk cId="2104326559" sldId="2147483672"/>
            <pc:sldLayoutMk cId="2320467669" sldId="2147483673"/>
          </pc:sldLayoutMkLst>
        </pc:sldLayoutChg>
        <pc:sldLayoutChg chg="del">
          <pc:chgData name="Tom Irvine" userId="262373fcfcd015cf" providerId="LiveId" clId="{3C89AC9C-B2C6-431B-938B-B7A22FB5427C}" dt="2026-02-15T18:26:50.480" v="233" actId="2696"/>
          <pc:sldLayoutMkLst>
            <pc:docMk/>
            <pc:sldMasterMk cId="2104326559" sldId="2147483672"/>
            <pc:sldLayoutMk cId="1578462810" sldId="2147483674"/>
          </pc:sldLayoutMkLst>
        </pc:sldLayoutChg>
        <pc:sldLayoutChg chg="del">
          <pc:chgData name="Tom Irvine" userId="262373fcfcd015cf" providerId="LiveId" clId="{3C89AC9C-B2C6-431B-938B-B7A22FB5427C}" dt="2026-02-15T18:26:50.480" v="233" actId="2696"/>
          <pc:sldLayoutMkLst>
            <pc:docMk/>
            <pc:sldMasterMk cId="2104326559" sldId="2147483672"/>
            <pc:sldLayoutMk cId="2990812619" sldId="2147483675"/>
          </pc:sldLayoutMkLst>
        </pc:sldLayoutChg>
        <pc:sldLayoutChg chg="del">
          <pc:chgData name="Tom Irvine" userId="262373fcfcd015cf" providerId="LiveId" clId="{3C89AC9C-B2C6-431B-938B-B7A22FB5427C}" dt="2026-02-15T18:26:50.480" v="233" actId="2696"/>
          <pc:sldLayoutMkLst>
            <pc:docMk/>
            <pc:sldMasterMk cId="2104326559" sldId="2147483672"/>
            <pc:sldLayoutMk cId="2004021456" sldId="2147483676"/>
          </pc:sldLayoutMkLst>
        </pc:sldLayoutChg>
        <pc:sldLayoutChg chg="del">
          <pc:chgData name="Tom Irvine" userId="262373fcfcd015cf" providerId="LiveId" clId="{3C89AC9C-B2C6-431B-938B-B7A22FB5427C}" dt="2026-02-15T18:26:50.480" v="233" actId="2696"/>
          <pc:sldLayoutMkLst>
            <pc:docMk/>
            <pc:sldMasterMk cId="2104326559" sldId="2147483672"/>
            <pc:sldLayoutMk cId="787220643" sldId="2147483677"/>
          </pc:sldLayoutMkLst>
        </pc:sldLayoutChg>
        <pc:sldLayoutChg chg="del">
          <pc:chgData name="Tom Irvine" userId="262373fcfcd015cf" providerId="LiveId" clId="{3C89AC9C-B2C6-431B-938B-B7A22FB5427C}" dt="2026-02-15T18:26:50.480" v="233" actId="2696"/>
          <pc:sldLayoutMkLst>
            <pc:docMk/>
            <pc:sldMasterMk cId="2104326559" sldId="2147483672"/>
            <pc:sldLayoutMk cId="1204311539" sldId="2147483678"/>
          </pc:sldLayoutMkLst>
        </pc:sldLayoutChg>
        <pc:sldLayoutChg chg="del">
          <pc:chgData name="Tom Irvine" userId="262373fcfcd015cf" providerId="LiveId" clId="{3C89AC9C-B2C6-431B-938B-B7A22FB5427C}" dt="2026-02-15T18:26:50.480" v="233" actId="2696"/>
          <pc:sldLayoutMkLst>
            <pc:docMk/>
            <pc:sldMasterMk cId="2104326559" sldId="2147483672"/>
            <pc:sldLayoutMk cId="960750958" sldId="2147483679"/>
          </pc:sldLayoutMkLst>
        </pc:sldLayoutChg>
        <pc:sldLayoutChg chg="del">
          <pc:chgData name="Tom Irvine" userId="262373fcfcd015cf" providerId="LiveId" clId="{3C89AC9C-B2C6-431B-938B-B7A22FB5427C}" dt="2026-02-15T18:26:50.480" v="233" actId="2696"/>
          <pc:sldLayoutMkLst>
            <pc:docMk/>
            <pc:sldMasterMk cId="2104326559" sldId="2147483672"/>
            <pc:sldLayoutMk cId="3046931777" sldId="2147483680"/>
          </pc:sldLayoutMkLst>
        </pc:sldLayoutChg>
        <pc:sldLayoutChg chg="del">
          <pc:chgData name="Tom Irvine" userId="262373fcfcd015cf" providerId="LiveId" clId="{3C89AC9C-B2C6-431B-938B-B7A22FB5427C}" dt="2026-02-15T18:26:50.480" v="233" actId="2696"/>
          <pc:sldLayoutMkLst>
            <pc:docMk/>
            <pc:sldMasterMk cId="2104326559" sldId="2147483672"/>
            <pc:sldLayoutMk cId="1226266499" sldId="2147483681"/>
          </pc:sldLayoutMkLst>
        </pc:sldLayoutChg>
        <pc:sldLayoutChg chg="del">
          <pc:chgData name="Tom Irvine" userId="262373fcfcd015cf" providerId="LiveId" clId="{3C89AC9C-B2C6-431B-938B-B7A22FB5427C}" dt="2026-02-15T18:26:50.480" v="233" actId="2696"/>
          <pc:sldLayoutMkLst>
            <pc:docMk/>
            <pc:sldMasterMk cId="2104326559" sldId="2147483672"/>
            <pc:sldLayoutMk cId="2580360859" sldId="2147483682"/>
          </pc:sldLayoutMkLst>
        </pc:sldLayoutChg>
        <pc:sldLayoutChg chg="del">
          <pc:chgData name="Tom Irvine" userId="262373fcfcd015cf" providerId="LiveId" clId="{3C89AC9C-B2C6-431B-938B-B7A22FB5427C}" dt="2026-02-15T18:26:50.480" v="233" actId="2696"/>
          <pc:sldLayoutMkLst>
            <pc:docMk/>
            <pc:sldMasterMk cId="2104326559" sldId="2147483672"/>
            <pc:sldLayoutMk cId="4192347351" sldId="2147483683"/>
          </pc:sldLayoutMkLst>
        </pc:sldLayoutChg>
      </pc:sldMasterChg>
      <pc:sldMasterChg chg="del delSldLayout">
        <pc:chgData name="Tom Irvine" userId="262373fcfcd015cf" providerId="LiveId" clId="{3C89AC9C-B2C6-431B-938B-B7A22FB5427C}" dt="2026-02-15T18:26:14.305" v="222" actId="2696"/>
        <pc:sldMasterMkLst>
          <pc:docMk/>
          <pc:sldMasterMk cId="561569870" sldId="2147483684"/>
        </pc:sldMasterMkLst>
        <pc:sldLayoutChg chg="del">
          <pc:chgData name="Tom Irvine" userId="262373fcfcd015cf" providerId="LiveId" clId="{3C89AC9C-B2C6-431B-938B-B7A22FB5427C}" dt="2026-02-15T18:26:14.305" v="222" actId="2696"/>
          <pc:sldLayoutMkLst>
            <pc:docMk/>
            <pc:sldMasterMk cId="561569870" sldId="2147483684"/>
            <pc:sldLayoutMk cId="250546751" sldId="2147483685"/>
          </pc:sldLayoutMkLst>
        </pc:sldLayoutChg>
        <pc:sldLayoutChg chg="del">
          <pc:chgData name="Tom Irvine" userId="262373fcfcd015cf" providerId="LiveId" clId="{3C89AC9C-B2C6-431B-938B-B7A22FB5427C}" dt="2026-02-15T18:26:14.305" v="222" actId="2696"/>
          <pc:sldLayoutMkLst>
            <pc:docMk/>
            <pc:sldMasterMk cId="561569870" sldId="2147483684"/>
            <pc:sldLayoutMk cId="227410636" sldId="2147483686"/>
          </pc:sldLayoutMkLst>
        </pc:sldLayoutChg>
        <pc:sldLayoutChg chg="del">
          <pc:chgData name="Tom Irvine" userId="262373fcfcd015cf" providerId="LiveId" clId="{3C89AC9C-B2C6-431B-938B-B7A22FB5427C}" dt="2026-02-15T18:26:14.305" v="222" actId="2696"/>
          <pc:sldLayoutMkLst>
            <pc:docMk/>
            <pc:sldMasterMk cId="561569870" sldId="2147483684"/>
            <pc:sldLayoutMk cId="2790123386" sldId="2147483687"/>
          </pc:sldLayoutMkLst>
        </pc:sldLayoutChg>
        <pc:sldLayoutChg chg="del">
          <pc:chgData name="Tom Irvine" userId="262373fcfcd015cf" providerId="LiveId" clId="{3C89AC9C-B2C6-431B-938B-B7A22FB5427C}" dt="2026-02-15T18:26:14.305" v="222" actId="2696"/>
          <pc:sldLayoutMkLst>
            <pc:docMk/>
            <pc:sldMasterMk cId="561569870" sldId="2147483684"/>
            <pc:sldLayoutMk cId="4293842864" sldId="2147483688"/>
          </pc:sldLayoutMkLst>
        </pc:sldLayoutChg>
        <pc:sldLayoutChg chg="del">
          <pc:chgData name="Tom Irvine" userId="262373fcfcd015cf" providerId="LiveId" clId="{3C89AC9C-B2C6-431B-938B-B7A22FB5427C}" dt="2026-02-15T18:26:14.305" v="222" actId="2696"/>
          <pc:sldLayoutMkLst>
            <pc:docMk/>
            <pc:sldMasterMk cId="561569870" sldId="2147483684"/>
            <pc:sldLayoutMk cId="3188922170" sldId="2147483689"/>
          </pc:sldLayoutMkLst>
        </pc:sldLayoutChg>
        <pc:sldLayoutChg chg="del">
          <pc:chgData name="Tom Irvine" userId="262373fcfcd015cf" providerId="LiveId" clId="{3C89AC9C-B2C6-431B-938B-B7A22FB5427C}" dt="2026-02-15T18:26:14.305" v="222" actId="2696"/>
          <pc:sldLayoutMkLst>
            <pc:docMk/>
            <pc:sldMasterMk cId="561569870" sldId="2147483684"/>
            <pc:sldLayoutMk cId="2869452490" sldId="2147483690"/>
          </pc:sldLayoutMkLst>
        </pc:sldLayoutChg>
        <pc:sldLayoutChg chg="del">
          <pc:chgData name="Tom Irvine" userId="262373fcfcd015cf" providerId="LiveId" clId="{3C89AC9C-B2C6-431B-938B-B7A22FB5427C}" dt="2026-02-15T18:26:14.305" v="222" actId="2696"/>
          <pc:sldLayoutMkLst>
            <pc:docMk/>
            <pc:sldMasterMk cId="561569870" sldId="2147483684"/>
            <pc:sldLayoutMk cId="1248754009" sldId="2147483691"/>
          </pc:sldLayoutMkLst>
        </pc:sldLayoutChg>
        <pc:sldLayoutChg chg="del">
          <pc:chgData name="Tom Irvine" userId="262373fcfcd015cf" providerId="LiveId" clId="{3C89AC9C-B2C6-431B-938B-B7A22FB5427C}" dt="2026-02-15T18:26:14.305" v="222" actId="2696"/>
          <pc:sldLayoutMkLst>
            <pc:docMk/>
            <pc:sldMasterMk cId="561569870" sldId="2147483684"/>
            <pc:sldLayoutMk cId="2873158613" sldId="2147483692"/>
          </pc:sldLayoutMkLst>
        </pc:sldLayoutChg>
        <pc:sldLayoutChg chg="del">
          <pc:chgData name="Tom Irvine" userId="262373fcfcd015cf" providerId="LiveId" clId="{3C89AC9C-B2C6-431B-938B-B7A22FB5427C}" dt="2026-02-15T18:26:14.305" v="222" actId="2696"/>
          <pc:sldLayoutMkLst>
            <pc:docMk/>
            <pc:sldMasterMk cId="561569870" sldId="2147483684"/>
            <pc:sldLayoutMk cId="2590568018" sldId="2147483693"/>
          </pc:sldLayoutMkLst>
        </pc:sldLayoutChg>
        <pc:sldLayoutChg chg="del">
          <pc:chgData name="Tom Irvine" userId="262373fcfcd015cf" providerId="LiveId" clId="{3C89AC9C-B2C6-431B-938B-B7A22FB5427C}" dt="2026-02-15T18:26:14.305" v="222" actId="2696"/>
          <pc:sldLayoutMkLst>
            <pc:docMk/>
            <pc:sldMasterMk cId="561569870" sldId="2147483684"/>
            <pc:sldLayoutMk cId="3693759939" sldId="2147483694"/>
          </pc:sldLayoutMkLst>
        </pc:sldLayoutChg>
        <pc:sldLayoutChg chg="del">
          <pc:chgData name="Tom Irvine" userId="262373fcfcd015cf" providerId="LiveId" clId="{3C89AC9C-B2C6-431B-938B-B7A22FB5427C}" dt="2026-02-15T18:26:14.305" v="222" actId="2696"/>
          <pc:sldLayoutMkLst>
            <pc:docMk/>
            <pc:sldMasterMk cId="561569870" sldId="2147483684"/>
            <pc:sldLayoutMk cId="3488131055" sldId="2147483695"/>
          </pc:sldLayoutMkLst>
        </pc:sldLayoutChg>
        <pc:sldLayoutChg chg="del">
          <pc:chgData name="Tom Irvine" userId="262373fcfcd015cf" providerId="LiveId" clId="{3C89AC9C-B2C6-431B-938B-B7A22FB5427C}" dt="2026-02-15T18:26:14.305" v="222" actId="2696"/>
          <pc:sldLayoutMkLst>
            <pc:docMk/>
            <pc:sldMasterMk cId="561569870" sldId="2147483684"/>
            <pc:sldLayoutMk cId="3988720472" sldId="2147483696"/>
          </pc:sldLayoutMkLst>
        </pc:sldLayoutChg>
      </pc:sldMasterChg>
      <pc:sldMasterChg chg="del delSldLayout">
        <pc:chgData name="Tom Irvine" userId="262373fcfcd015cf" providerId="LiveId" clId="{3C89AC9C-B2C6-431B-938B-B7A22FB5427C}" dt="2026-02-15T18:26:48.067" v="232" actId="2696"/>
        <pc:sldMasterMkLst>
          <pc:docMk/>
          <pc:sldMasterMk cId="1347373017" sldId="2147483697"/>
        </pc:sldMasterMkLst>
        <pc:sldLayoutChg chg="del">
          <pc:chgData name="Tom Irvine" userId="262373fcfcd015cf" providerId="LiveId" clId="{3C89AC9C-B2C6-431B-938B-B7A22FB5427C}" dt="2026-02-15T18:26:48.067" v="232" actId="2696"/>
          <pc:sldLayoutMkLst>
            <pc:docMk/>
            <pc:sldMasterMk cId="1347373017" sldId="2147483697"/>
            <pc:sldLayoutMk cId="3636441574" sldId="2147483698"/>
          </pc:sldLayoutMkLst>
        </pc:sldLayoutChg>
        <pc:sldLayoutChg chg="del">
          <pc:chgData name="Tom Irvine" userId="262373fcfcd015cf" providerId="LiveId" clId="{3C89AC9C-B2C6-431B-938B-B7A22FB5427C}" dt="2026-02-15T18:26:48.067" v="232" actId="2696"/>
          <pc:sldLayoutMkLst>
            <pc:docMk/>
            <pc:sldMasterMk cId="1347373017" sldId="2147483697"/>
            <pc:sldLayoutMk cId="3284663695" sldId="2147483699"/>
          </pc:sldLayoutMkLst>
        </pc:sldLayoutChg>
        <pc:sldLayoutChg chg="del">
          <pc:chgData name="Tom Irvine" userId="262373fcfcd015cf" providerId="LiveId" clId="{3C89AC9C-B2C6-431B-938B-B7A22FB5427C}" dt="2026-02-15T18:26:48.067" v="232" actId="2696"/>
          <pc:sldLayoutMkLst>
            <pc:docMk/>
            <pc:sldMasterMk cId="1347373017" sldId="2147483697"/>
            <pc:sldLayoutMk cId="488890949" sldId="2147483700"/>
          </pc:sldLayoutMkLst>
        </pc:sldLayoutChg>
        <pc:sldLayoutChg chg="del">
          <pc:chgData name="Tom Irvine" userId="262373fcfcd015cf" providerId="LiveId" clId="{3C89AC9C-B2C6-431B-938B-B7A22FB5427C}" dt="2026-02-15T18:26:48.067" v="232" actId="2696"/>
          <pc:sldLayoutMkLst>
            <pc:docMk/>
            <pc:sldMasterMk cId="1347373017" sldId="2147483697"/>
            <pc:sldLayoutMk cId="2205209044" sldId="2147483701"/>
          </pc:sldLayoutMkLst>
        </pc:sldLayoutChg>
        <pc:sldLayoutChg chg="del">
          <pc:chgData name="Tom Irvine" userId="262373fcfcd015cf" providerId="LiveId" clId="{3C89AC9C-B2C6-431B-938B-B7A22FB5427C}" dt="2026-02-15T18:26:48.067" v="232" actId="2696"/>
          <pc:sldLayoutMkLst>
            <pc:docMk/>
            <pc:sldMasterMk cId="1347373017" sldId="2147483697"/>
            <pc:sldLayoutMk cId="3146485813" sldId="2147483702"/>
          </pc:sldLayoutMkLst>
        </pc:sldLayoutChg>
        <pc:sldLayoutChg chg="del">
          <pc:chgData name="Tom Irvine" userId="262373fcfcd015cf" providerId="LiveId" clId="{3C89AC9C-B2C6-431B-938B-B7A22FB5427C}" dt="2026-02-15T18:26:48.067" v="232" actId="2696"/>
          <pc:sldLayoutMkLst>
            <pc:docMk/>
            <pc:sldMasterMk cId="1347373017" sldId="2147483697"/>
            <pc:sldLayoutMk cId="2941774991" sldId="2147483703"/>
          </pc:sldLayoutMkLst>
        </pc:sldLayoutChg>
        <pc:sldLayoutChg chg="del">
          <pc:chgData name="Tom Irvine" userId="262373fcfcd015cf" providerId="LiveId" clId="{3C89AC9C-B2C6-431B-938B-B7A22FB5427C}" dt="2026-02-15T18:26:48.067" v="232" actId="2696"/>
          <pc:sldLayoutMkLst>
            <pc:docMk/>
            <pc:sldMasterMk cId="1347373017" sldId="2147483697"/>
            <pc:sldLayoutMk cId="3762104989" sldId="2147483704"/>
          </pc:sldLayoutMkLst>
        </pc:sldLayoutChg>
        <pc:sldLayoutChg chg="del">
          <pc:chgData name="Tom Irvine" userId="262373fcfcd015cf" providerId="LiveId" clId="{3C89AC9C-B2C6-431B-938B-B7A22FB5427C}" dt="2026-02-15T18:26:48.067" v="232" actId="2696"/>
          <pc:sldLayoutMkLst>
            <pc:docMk/>
            <pc:sldMasterMk cId="1347373017" sldId="2147483697"/>
            <pc:sldLayoutMk cId="628970782" sldId="2147483705"/>
          </pc:sldLayoutMkLst>
        </pc:sldLayoutChg>
        <pc:sldLayoutChg chg="del">
          <pc:chgData name="Tom Irvine" userId="262373fcfcd015cf" providerId="LiveId" clId="{3C89AC9C-B2C6-431B-938B-B7A22FB5427C}" dt="2026-02-15T18:26:48.067" v="232" actId="2696"/>
          <pc:sldLayoutMkLst>
            <pc:docMk/>
            <pc:sldMasterMk cId="1347373017" sldId="2147483697"/>
            <pc:sldLayoutMk cId="4157684536" sldId="2147483706"/>
          </pc:sldLayoutMkLst>
        </pc:sldLayoutChg>
        <pc:sldLayoutChg chg="del">
          <pc:chgData name="Tom Irvine" userId="262373fcfcd015cf" providerId="LiveId" clId="{3C89AC9C-B2C6-431B-938B-B7A22FB5427C}" dt="2026-02-15T18:26:48.067" v="232" actId="2696"/>
          <pc:sldLayoutMkLst>
            <pc:docMk/>
            <pc:sldMasterMk cId="1347373017" sldId="2147483697"/>
            <pc:sldLayoutMk cId="1564273828" sldId="2147483707"/>
          </pc:sldLayoutMkLst>
        </pc:sldLayoutChg>
        <pc:sldLayoutChg chg="del">
          <pc:chgData name="Tom Irvine" userId="262373fcfcd015cf" providerId="LiveId" clId="{3C89AC9C-B2C6-431B-938B-B7A22FB5427C}" dt="2026-02-15T18:26:48.067" v="232" actId="2696"/>
          <pc:sldLayoutMkLst>
            <pc:docMk/>
            <pc:sldMasterMk cId="1347373017" sldId="2147483697"/>
            <pc:sldLayoutMk cId="3315296949" sldId="2147483708"/>
          </pc:sldLayoutMkLst>
        </pc:sldLayoutChg>
      </pc:sldMasterChg>
      <pc:sldMasterChg chg="del delSldLayout">
        <pc:chgData name="Tom Irvine" userId="262373fcfcd015cf" providerId="LiveId" clId="{3C89AC9C-B2C6-431B-938B-B7A22FB5427C}" dt="2026-02-15T18:26:35.985" v="229" actId="2696"/>
        <pc:sldMasterMkLst>
          <pc:docMk/>
          <pc:sldMasterMk cId="4009796453" sldId="2147483709"/>
        </pc:sldMasterMkLst>
        <pc:sldLayoutChg chg="del">
          <pc:chgData name="Tom Irvine" userId="262373fcfcd015cf" providerId="LiveId" clId="{3C89AC9C-B2C6-431B-938B-B7A22FB5427C}" dt="2026-02-15T18:26:35.985" v="229" actId="2696"/>
          <pc:sldLayoutMkLst>
            <pc:docMk/>
            <pc:sldMasterMk cId="4009796453" sldId="2147483709"/>
            <pc:sldLayoutMk cId="1102755674" sldId="2147483710"/>
          </pc:sldLayoutMkLst>
        </pc:sldLayoutChg>
        <pc:sldLayoutChg chg="del">
          <pc:chgData name="Tom Irvine" userId="262373fcfcd015cf" providerId="LiveId" clId="{3C89AC9C-B2C6-431B-938B-B7A22FB5427C}" dt="2026-02-15T18:26:35.985" v="229" actId="2696"/>
          <pc:sldLayoutMkLst>
            <pc:docMk/>
            <pc:sldMasterMk cId="4009796453" sldId="2147483709"/>
            <pc:sldLayoutMk cId="1623542651" sldId="2147483711"/>
          </pc:sldLayoutMkLst>
        </pc:sldLayoutChg>
      </pc:sldMasterChg>
      <pc:sldMasterChg chg="del delSldLayout">
        <pc:chgData name="Tom Irvine" userId="262373fcfcd015cf" providerId="LiveId" clId="{3C89AC9C-B2C6-431B-938B-B7A22FB5427C}" dt="2026-02-15T18:26:18.223" v="227" actId="2696"/>
        <pc:sldMasterMkLst>
          <pc:docMk/>
          <pc:sldMasterMk cId="4078064411" sldId="2147483712"/>
        </pc:sldMasterMkLst>
        <pc:sldLayoutChg chg="del">
          <pc:chgData name="Tom Irvine" userId="262373fcfcd015cf" providerId="LiveId" clId="{3C89AC9C-B2C6-431B-938B-B7A22FB5427C}" dt="2026-02-15T18:26:18.223" v="227" actId="2696"/>
          <pc:sldLayoutMkLst>
            <pc:docMk/>
            <pc:sldMasterMk cId="4078064411" sldId="2147483712"/>
            <pc:sldLayoutMk cId="1682157539" sldId="2147483713"/>
          </pc:sldLayoutMkLst>
        </pc:sldLayoutChg>
        <pc:sldLayoutChg chg="del">
          <pc:chgData name="Tom Irvine" userId="262373fcfcd015cf" providerId="LiveId" clId="{3C89AC9C-B2C6-431B-938B-B7A22FB5427C}" dt="2026-02-15T18:26:18.223" v="227" actId="2696"/>
          <pc:sldLayoutMkLst>
            <pc:docMk/>
            <pc:sldMasterMk cId="4078064411" sldId="2147483712"/>
            <pc:sldLayoutMk cId="3015392813" sldId="2147483714"/>
          </pc:sldLayoutMkLst>
        </pc:sldLayoutChg>
        <pc:sldLayoutChg chg="del">
          <pc:chgData name="Tom Irvine" userId="262373fcfcd015cf" providerId="LiveId" clId="{3C89AC9C-B2C6-431B-938B-B7A22FB5427C}" dt="2026-02-15T18:26:18.223" v="227" actId="2696"/>
          <pc:sldLayoutMkLst>
            <pc:docMk/>
            <pc:sldMasterMk cId="4078064411" sldId="2147483712"/>
            <pc:sldLayoutMk cId="3581291922" sldId="2147483715"/>
          </pc:sldLayoutMkLst>
        </pc:sldLayoutChg>
        <pc:sldLayoutChg chg="del">
          <pc:chgData name="Tom Irvine" userId="262373fcfcd015cf" providerId="LiveId" clId="{3C89AC9C-B2C6-431B-938B-B7A22FB5427C}" dt="2026-02-15T18:26:18.223" v="227" actId="2696"/>
          <pc:sldLayoutMkLst>
            <pc:docMk/>
            <pc:sldMasterMk cId="4078064411" sldId="2147483712"/>
            <pc:sldLayoutMk cId="156971541" sldId="2147483716"/>
          </pc:sldLayoutMkLst>
        </pc:sldLayoutChg>
        <pc:sldLayoutChg chg="del">
          <pc:chgData name="Tom Irvine" userId="262373fcfcd015cf" providerId="LiveId" clId="{3C89AC9C-B2C6-431B-938B-B7A22FB5427C}" dt="2026-02-15T18:26:18.223" v="227" actId="2696"/>
          <pc:sldLayoutMkLst>
            <pc:docMk/>
            <pc:sldMasterMk cId="4078064411" sldId="2147483712"/>
            <pc:sldLayoutMk cId="4077781436" sldId="2147483717"/>
          </pc:sldLayoutMkLst>
        </pc:sldLayoutChg>
        <pc:sldLayoutChg chg="del">
          <pc:chgData name="Tom Irvine" userId="262373fcfcd015cf" providerId="LiveId" clId="{3C89AC9C-B2C6-431B-938B-B7A22FB5427C}" dt="2026-02-15T18:26:18.223" v="227" actId="2696"/>
          <pc:sldLayoutMkLst>
            <pc:docMk/>
            <pc:sldMasterMk cId="4078064411" sldId="2147483712"/>
            <pc:sldLayoutMk cId="8429569" sldId="2147483718"/>
          </pc:sldLayoutMkLst>
        </pc:sldLayoutChg>
        <pc:sldLayoutChg chg="del">
          <pc:chgData name="Tom Irvine" userId="262373fcfcd015cf" providerId="LiveId" clId="{3C89AC9C-B2C6-431B-938B-B7A22FB5427C}" dt="2026-02-15T18:26:18.223" v="227" actId="2696"/>
          <pc:sldLayoutMkLst>
            <pc:docMk/>
            <pc:sldMasterMk cId="4078064411" sldId="2147483712"/>
            <pc:sldLayoutMk cId="3127963443" sldId="2147483719"/>
          </pc:sldLayoutMkLst>
        </pc:sldLayoutChg>
        <pc:sldLayoutChg chg="del">
          <pc:chgData name="Tom Irvine" userId="262373fcfcd015cf" providerId="LiveId" clId="{3C89AC9C-B2C6-431B-938B-B7A22FB5427C}" dt="2026-02-15T18:26:18.223" v="227" actId="2696"/>
          <pc:sldLayoutMkLst>
            <pc:docMk/>
            <pc:sldMasterMk cId="4078064411" sldId="2147483712"/>
            <pc:sldLayoutMk cId="1076640033" sldId="2147483720"/>
          </pc:sldLayoutMkLst>
        </pc:sldLayoutChg>
        <pc:sldLayoutChg chg="del">
          <pc:chgData name="Tom Irvine" userId="262373fcfcd015cf" providerId="LiveId" clId="{3C89AC9C-B2C6-431B-938B-B7A22FB5427C}" dt="2026-02-15T18:26:18.223" v="227" actId="2696"/>
          <pc:sldLayoutMkLst>
            <pc:docMk/>
            <pc:sldMasterMk cId="4078064411" sldId="2147483712"/>
            <pc:sldLayoutMk cId="887028234" sldId="2147483721"/>
          </pc:sldLayoutMkLst>
        </pc:sldLayoutChg>
        <pc:sldLayoutChg chg="del">
          <pc:chgData name="Tom Irvine" userId="262373fcfcd015cf" providerId="LiveId" clId="{3C89AC9C-B2C6-431B-938B-B7A22FB5427C}" dt="2026-02-15T18:26:18.223" v="227" actId="2696"/>
          <pc:sldLayoutMkLst>
            <pc:docMk/>
            <pc:sldMasterMk cId="4078064411" sldId="2147483712"/>
            <pc:sldLayoutMk cId="1861849219" sldId="2147483722"/>
          </pc:sldLayoutMkLst>
        </pc:sldLayoutChg>
        <pc:sldLayoutChg chg="del">
          <pc:chgData name="Tom Irvine" userId="262373fcfcd015cf" providerId="LiveId" clId="{3C89AC9C-B2C6-431B-938B-B7A22FB5427C}" dt="2026-02-15T18:26:18.223" v="227" actId="2696"/>
          <pc:sldLayoutMkLst>
            <pc:docMk/>
            <pc:sldMasterMk cId="4078064411" sldId="2147483712"/>
            <pc:sldLayoutMk cId="2756500047" sldId="214748372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496904-FC42-43DB-9C11-54F786655AD2}" type="datetimeFigureOut">
              <a:rPr lang="en-US" smtClean="0"/>
              <a:pPr/>
              <a:t>2/15/2026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CE60C6-2A61-4562-BD48-2D6AD5E3D1D4}" type="slidenum">
              <a:rPr lang="en-US" smtClean="0"/>
              <a:pPr/>
              <a:t>‹#›</a:t>
            </a:fld>
            <a:endParaRPr lang="en-US"/>
          </a:p>
        </p:txBody>
      </p:sp>
    </p:spTree>
    <p:extLst>
      <p:ext uri="{BB962C8B-B14F-4D97-AF65-F5344CB8AC3E}">
        <p14:creationId xmlns:p14="http://schemas.microsoft.com/office/powerpoint/2010/main" val="1080050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CE60C6-2A61-4562-BD48-2D6AD5E3D1D4}" type="slidenum">
              <a:rPr lang="en-US" smtClean="0"/>
              <a:pPr/>
              <a:t>11</a:t>
            </a:fld>
            <a:endParaRPr lang="en-US"/>
          </a:p>
        </p:txBody>
      </p:sp>
    </p:spTree>
    <p:extLst>
      <p:ext uri="{BB962C8B-B14F-4D97-AF65-F5344CB8AC3E}">
        <p14:creationId xmlns:p14="http://schemas.microsoft.com/office/powerpoint/2010/main" val="3958111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15</a:t>
            </a:fld>
            <a:endParaRPr lang="en-US"/>
          </a:p>
        </p:txBody>
      </p:sp>
    </p:spTree>
    <p:extLst>
      <p:ext uri="{BB962C8B-B14F-4D97-AF65-F5344CB8AC3E}">
        <p14:creationId xmlns:p14="http://schemas.microsoft.com/office/powerpoint/2010/main" val="3806162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17</a:t>
            </a:fld>
            <a:endParaRPr lang="en-US"/>
          </a:p>
        </p:txBody>
      </p:sp>
    </p:spTree>
    <p:extLst>
      <p:ext uri="{BB962C8B-B14F-4D97-AF65-F5344CB8AC3E}">
        <p14:creationId xmlns:p14="http://schemas.microsoft.com/office/powerpoint/2010/main" val="2805191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CE60C6-2A61-4562-BD48-2D6AD5E3D1D4}" type="slidenum">
              <a:rPr lang="en-US" smtClean="0"/>
              <a:pPr/>
              <a:t>18</a:t>
            </a:fld>
            <a:endParaRPr lang="en-US"/>
          </a:p>
        </p:txBody>
      </p:sp>
    </p:spTree>
    <p:extLst>
      <p:ext uri="{BB962C8B-B14F-4D97-AF65-F5344CB8AC3E}">
        <p14:creationId xmlns:p14="http://schemas.microsoft.com/office/powerpoint/2010/main" val="2181244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23</a:t>
            </a:fld>
            <a:endParaRPr lang="en-US"/>
          </a:p>
        </p:txBody>
      </p:sp>
    </p:spTree>
    <p:extLst>
      <p:ext uri="{BB962C8B-B14F-4D97-AF65-F5344CB8AC3E}">
        <p14:creationId xmlns:p14="http://schemas.microsoft.com/office/powerpoint/2010/main" val="2115657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CE60C6-2A61-4562-BD48-2D6AD5E3D1D4}" type="slidenum">
              <a:rPr lang="en-US" smtClean="0"/>
              <a:pPr/>
              <a:t>4</a:t>
            </a:fld>
            <a:endParaRPr lang="en-US"/>
          </a:p>
        </p:txBody>
      </p:sp>
    </p:spTree>
    <p:extLst>
      <p:ext uri="{BB962C8B-B14F-4D97-AF65-F5344CB8AC3E}">
        <p14:creationId xmlns:p14="http://schemas.microsoft.com/office/powerpoint/2010/main" val="1894200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CE60C6-2A61-4562-BD48-2D6AD5E3D1D4}" type="slidenum">
              <a:rPr lang="en-US" smtClean="0"/>
              <a:pPr/>
              <a:t>5</a:t>
            </a:fld>
            <a:endParaRPr lang="en-US"/>
          </a:p>
        </p:txBody>
      </p:sp>
    </p:spTree>
    <p:extLst>
      <p:ext uri="{BB962C8B-B14F-4D97-AF65-F5344CB8AC3E}">
        <p14:creationId xmlns:p14="http://schemas.microsoft.com/office/powerpoint/2010/main" val="116258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a:extLst>
            <a:ext uri="{FF2B5EF4-FFF2-40B4-BE49-F238E27FC236}">
              <a16:creationId xmlns:a16="http://schemas.microsoft.com/office/drawing/2014/main" id="{A39C9844-216E-A995-47E2-59E98DE9ED4B}"/>
            </a:ext>
          </a:extLst>
        </p:cNvPr>
        <p:cNvGrpSpPr/>
        <p:nvPr/>
      </p:nvGrpSpPr>
      <p:grpSpPr>
        <a:xfrm>
          <a:off x="0" y="0"/>
          <a:ext cx="0" cy="0"/>
          <a:chOff x="0" y="0"/>
          <a:chExt cx="0" cy="0"/>
        </a:xfrm>
      </p:grpSpPr>
      <p:sp>
        <p:nvSpPr>
          <p:cNvPr id="378" name="Google Shape;378;p25:notes">
            <a:extLst>
              <a:ext uri="{FF2B5EF4-FFF2-40B4-BE49-F238E27FC236}">
                <a16:creationId xmlns:a16="http://schemas.microsoft.com/office/drawing/2014/main" id="{87C57085-371A-619E-AEC8-4176864C703A}"/>
              </a:ext>
            </a:extLst>
          </p:cNvPr>
          <p:cNvSpPr>
            <a:spLocks noGrp="1" noRot="1" noChangeAspect="1"/>
          </p:cNvSpPr>
          <p:nvPr>
            <p:ph type="sldImg" idx="2"/>
          </p:nvPr>
        </p:nvSpPr>
        <p:spPr>
          <a:xfrm>
            <a:off x="917575" y="744538"/>
            <a:ext cx="496411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9" name="Google Shape;379;p25:notes">
            <a:extLst>
              <a:ext uri="{FF2B5EF4-FFF2-40B4-BE49-F238E27FC236}">
                <a16:creationId xmlns:a16="http://schemas.microsoft.com/office/drawing/2014/main" id="{9EF9F532-7F94-72D3-ED4D-2AD5E836EADA}"/>
              </a:ext>
            </a:extLst>
          </p:cNvPr>
          <p:cNvSpPr txBox="1">
            <a:spLocks noGrp="1"/>
          </p:cNvSpPr>
          <p:nvPr>
            <p:ph type="body" idx="1"/>
          </p:nvPr>
        </p:nvSpPr>
        <p:spPr>
          <a:xfrm>
            <a:off x="906462" y="4716462"/>
            <a:ext cx="4984800" cy="4465500"/>
          </a:xfrm>
          <a:prstGeom prst="rect">
            <a:avLst/>
          </a:prstGeom>
          <a:noFill/>
          <a:ln>
            <a:noFill/>
          </a:ln>
        </p:spPr>
        <p:txBody>
          <a:bodyPr spcFirstLastPara="1" wrap="square" lIns="93325" tIns="46650" rIns="93325" bIns="46650" anchor="t" anchorCtr="0">
            <a:noAutofit/>
          </a:bodyPr>
          <a:lstStyle/>
          <a:p>
            <a:pPr marL="0" lvl="0" indent="0" algn="l" rtl="0">
              <a:spcBef>
                <a:spcPts val="0"/>
              </a:spcBef>
              <a:spcAft>
                <a:spcPts val="0"/>
              </a:spcAft>
              <a:buNone/>
            </a:pPr>
            <a:endParaRPr dirty="0"/>
          </a:p>
        </p:txBody>
      </p:sp>
      <p:sp>
        <p:nvSpPr>
          <p:cNvPr id="380" name="Google Shape;380;p25:notes">
            <a:extLst>
              <a:ext uri="{FF2B5EF4-FFF2-40B4-BE49-F238E27FC236}">
                <a16:creationId xmlns:a16="http://schemas.microsoft.com/office/drawing/2014/main" id="{FCA49462-4B1C-92F0-E9B4-ACEF8A17A4A8}"/>
              </a:ext>
            </a:extLst>
          </p:cNvPr>
          <p:cNvSpPr txBox="1"/>
          <p:nvPr/>
        </p:nvSpPr>
        <p:spPr>
          <a:xfrm>
            <a:off x="3851275" y="9429750"/>
            <a:ext cx="2946300" cy="496800"/>
          </a:xfrm>
          <a:prstGeom prst="rect">
            <a:avLst/>
          </a:prstGeom>
          <a:noFill/>
          <a:ln>
            <a:noFill/>
          </a:ln>
        </p:spPr>
        <p:txBody>
          <a:bodyPr spcFirstLastPara="1" wrap="square" lIns="93325" tIns="46650" rIns="93325" bIns="46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9</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161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CE60C6-2A61-4562-BD48-2D6AD5E3D1D4}" type="slidenum">
              <a:rPr lang="en-US" smtClean="0"/>
              <a:pPr/>
              <a:t>10</a:t>
            </a:fld>
            <a:endParaRPr lang="en-US"/>
          </a:p>
        </p:txBody>
      </p:sp>
    </p:spTree>
    <p:extLst>
      <p:ext uri="{BB962C8B-B14F-4D97-AF65-F5344CB8AC3E}">
        <p14:creationId xmlns:p14="http://schemas.microsoft.com/office/powerpoint/2010/main" val="963916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6"/>
          <p:cNvSpPr/>
          <p:nvPr userDrawn="1"/>
        </p:nvSpPr>
        <p:spPr>
          <a:xfrm>
            <a:off x="6248400" y="618309"/>
            <a:ext cx="2144370" cy="461665"/>
          </a:xfrm>
          <a:prstGeom prst="rect">
            <a:avLst/>
          </a:prstGeom>
        </p:spPr>
        <p:txBody>
          <a:bodyPr wrap="none">
            <a:spAutoFit/>
          </a:bodyPr>
          <a:lstStyle/>
          <a:p>
            <a:r>
              <a:rPr kumimoji="0" lang="en-US" sz="2400" b="1" dirty="0">
                <a:solidFill>
                  <a:srgbClr val="003399"/>
                </a:solidFill>
                <a:latin typeface="Arial" pitchFamily="34" charset="0"/>
                <a:cs typeface="Arial" pitchFamily="34" charset="0"/>
              </a:rPr>
              <a:t>Vibrationdata</a:t>
            </a:r>
          </a:p>
        </p:txBody>
      </p:sp>
      <p:cxnSp>
        <p:nvCxnSpPr>
          <p:cNvPr id="9" name="Straight Connector 8"/>
          <p:cNvCxnSpPr/>
          <p:nvPr userDrawn="1"/>
        </p:nvCxnSpPr>
        <p:spPr>
          <a:xfrm>
            <a:off x="457200" y="1143000"/>
            <a:ext cx="815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206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AA0D6-F7DA-477A-9F33-2A99A73AE9F2}" type="datetime1">
              <a:rPr lang="en-US" smtClean="0"/>
              <a:pPr/>
              <a:t>2/15/2026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706395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A58414-C7DA-4A20-BA83-378325457251}" type="datetime1">
              <a:rPr lang="en-US" smtClean="0"/>
              <a:pPr/>
              <a:t>2/15/2026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4165706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4"/>
        <p:cNvGrpSpPr/>
        <p:nvPr/>
      </p:nvGrpSpPr>
      <p:grpSpPr>
        <a:xfrm>
          <a:off x="0" y="0"/>
          <a:ext cx="0" cy="0"/>
          <a:chOff x="0" y="0"/>
          <a:chExt cx="0" cy="0"/>
        </a:xfrm>
      </p:grpSpPr>
      <p:sp>
        <p:nvSpPr>
          <p:cNvPr id="15" name="Google Shape;15;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1pPr>
            <a:lvl2pPr marR="0" lvl="1"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2pPr>
            <a:lvl3pPr marR="0" lvl="2"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3pPr>
            <a:lvl4pPr marR="0" lvl="3"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4pPr>
            <a:lvl5pPr marR="0" lvl="4"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5pPr>
            <a:lvl6pPr marR="0" lvl="5"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6pPr>
            <a:lvl7pPr marR="0" lvl="6"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7pPr>
            <a:lvl8pPr marR="0" lvl="7"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8pPr>
            <a:lvl9pPr marR="0" lvl="8"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9pPr>
          </a:lstStyle>
          <a:p>
            <a:endParaRPr/>
          </a:p>
        </p:txBody>
      </p:sp>
      <p:sp>
        <p:nvSpPr>
          <p:cNvPr id="16" name="Google Shape;16;p2"/>
          <p:cNvSpPr txBox="1">
            <a:spLocks noGrp="1"/>
          </p:cNvSpPr>
          <p:nvPr>
            <p:ph type="body" idx="1"/>
          </p:nvPr>
        </p:nvSpPr>
        <p:spPr>
          <a:xfrm>
            <a:off x="3124200" y="1981200"/>
            <a:ext cx="5486400" cy="4114800"/>
          </a:xfrm>
          <a:prstGeom prst="rect">
            <a:avLst/>
          </a:prstGeom>
          <a:noFill/>
          <a:ln>
            <a:noFill/>
          </a:ln>
        </p:spPr>
        <p:txBody>
          <a:bodyPr spcFirstLastPara="1" wrap="square" lIns="92075" tIns="46025" rIns="92075" bIns="46025" anchor="t" anchorCtr="0">
            <a:noAutofit/>
          </a:bodyPr>
          <a:lstStyle>
            <a:lvl1pPr marL="457200" lvl="0" indent="-285750" algn="l" rtl="0">
              <a:spcBef>
                <a:spcPts val="360"/>
              </a:spcBef>
              <a:spcAft>
                <a:spcPts val="0"/>
              </a:spcAft>
              <a:buSzPts val="900"/>
              <a:buChar char="●"/>
              <a:defRPr/>
            </a:lvl1pPr>
            <a:lvl2pPr marL="914400" lvl="1" indent="-314325" algn="l" rtl="0">
              <a:spcBef>
                <a:spcPts val="360"/>
              </a:spcBef>
              <a:spcAft>
                <a:spcPts val="0"/>
              </a:spcAft>
              <a:buSzPts val="1350"/>
              <a:buChar char="●"/>
              <a:defRPr/>
            </a:lvl2pPr>
            <a:lvl3pPr marL="1371600" lvl="2" indent="-302894" algn="l" rtl="0">
              <a:spcBef>
                <a:spcPts val="360"/>
              </a:spcBef>
              <a:spcAft>
                <a:spcPts val="0"/>
              </a:spcAft>
              <a:buSzPts val="117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7" name="Google Shape;17;p2"/>
          <p:cNvSpPr txBox="1">
            <a:spLocks noGrp="1"/>
          </p:cNvSpPr>
          <p:nvPr>
            <p:ph type="dt" idx="10"/>
          </p:nvPr>
        </p:nvSpPr>
        <p:spPr>
          <a:xfrm>
            <a:off x="304800" y="6248400"/>
            <a:ext cx="19050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18" name="Google Shape;18;p2"/>
          <p:cNvSpPr txBox="1">
            <a:spLocks noGrp="1"/>
          </p:cNvSpPr>
          <p:nvPr>
            <p:ph type="ftr" idx="11"/>
          </p:nvPr>
        </p:nvSpPr>
        <p:spPr>
          <a:xfrm>
            <a:off x="3581400" y="6248400"/>
            <a:ext cx="28956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19" name="Google Shape;19;p2"/>
          <p:cNvSpPr txBox="1">
            <a:spLocks noGrp="1"/>
          </p:cNvSpPr>
          <p:nvPr>
            <p:ph type="sldNum" idx="12"/>
          </p:nvPr>
        </p:nvSpPr>
        <p:spPr>
          <a:xfrm>
            <a:off x="7010400" y="63246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061156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type="objOnly">
  <p:cSld name="Content">
    <p:spTree>
      <p:nvGrpSpPr>
        <p:cNvPr id="1" name="Shape 20"/>
        <p:cNvGrpSpPr/>
        <p:nvPr/>
      </p:nvGrpSpPr>
      <p:grpSpPr>
        <a:xfrm>
          <a:off x="0" y="0"/>
          <a:ext cx="0" cy="0"/>
          <a:chOff x="0" y="0"/>
          <a:chExt cx="0" cy="0"/>
        </a:xfrm>
      </p:grpSpPr>
      <p:sp>
        <p:nvSpPr>
          <p:cNvPr id="21" name="Google Shape;21;p3"/>
          <p:cNvSpPr txBox="1">
            <a:spLocks noGrp="1"/>
          </p:cNvSpPr>
          <p:nvPr>
            <p:ph type="body" idx="1"/>
          </p:nvPr>
        </p:nvSpPr>
        <p:spPr>
          <a:xfrm>
            <a:off x="457200" y="274638"/>
            <a:ext cx="8229600" cy="5821500"/>
          </a:xfrm>
          <a:prstGeom prst="rect">
            <a:avLst/>
          </a:prstGeom>
          <a:noFill/>
          <a:ln>
            <a:noFill/>
          </a:ln>
        </p:spPr>
        <p:txBody>
          <a:bodyPr spcFirstLastPara="1" wrap="square" lIns="92075" tIns="46025" rIns="92075" bIns="46025" anchor="t" anchorCtr="0">
            <a:noAutofit/>
          </a:bodyPr>
          <a:lstStyle>
            <a:lvl1pPr marL="457200" lvl="0" indent="-285750" algn="l" rtl="0">
              <a:spcBef>
                <a:spcPts val="360"/>
              </a:spcBef>
              <a:spcAft>
                <a:spcPts val="0"/>
              </a:spcAft>
              <a:buSzPts val="900"/>
              <a:buChar char="●"/>
              <a:defRPr/>
            </a:lvl1pPr>
            <a:lvl2pPr marL="914400" lvl="1" indent="-314325" algn="l" rtl="0">
              <a:spcBef>
                <a:spcPts val="360"/>
              </a:spcBef>
              <a:spcAft>
                <a:spcPts val="0"/>
              </a:spcAft>
              <a:buSzPts val="1350"/>
              <a:buChar char="●"/>
              <a:defRPr/>
            </a:lvl2pPr>
            <a:lvl3pPr marL="1371600" lvl="2" indent="-302894" algn="l" rtl="0">
              <a:spcBef>
                <a:spcPts val="360"/>
              </a:spcBef>
              <a:spcAft>
                <a:spcPts val="0"/>
              </a:spcAft>
              <a:buSzPts val="117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2" name="Google Shape;22;p3"/>
          <p:cNvSpPr txBox="1">
            <a:spLocks noGrp="1"/>
          </p:cNvSpPr>
          <p:nvPr>
            <p:ph type="dt" idx="10"/>
          </p:nvPr>
        </p:nvSpPr>
        <p:spPr>
          <a:xfrm>
            <a:off x="304800" y="6248400"/>
            <a:ext cx="19050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23" name="Google Shape;23;p3"/>
          <p:cNvSpPr txBox="1">
            <a:spLocks noGrp="1"/>
          </p:cNvSpPr>
          <p:nvPr>
            <p:ph type="ftr" idx="11"/>
          </p:nvPr>
        </p:nvSpPr>
        <p:spPr>
          <a:xfrm>
            <a:off x="3581400" y="6248400"/>
            <a:ext cx="28956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24" name="Google Shape;24;p3"/>
          <p:cNvSpPr txBox="1">
            <a:spLocks noGrp="1"/>
          </p:cNvSpPr>
          <p:nvPr>
            <p:ph type="sldNum" idx="12"/>
          </p:nvPr>
        </p:nvSpPr>
        <p:spPr>
          <a:xfrm>
            <a:off x="7010400" y="63246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457228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rot="5400000">
            <a:off x="4747350" y="2156688"/>
            <a:ext cx="5821500" cy="2057400"/>
          </a:xfrm>
          <a:prstGeom prst="rect">
            <a:avLst/>
          </a:prstGeom>
          <a:noFill/>
          <a:ln>
            <a:noFill/>
          </a:ln>
        </p:spPr>
        <p:txBody>
          <a:bodyPr spcFirstLastPara="1" wrap="square" lIns="91425" tIns="45700" rIns="91425" bIns="45700" anchor="t" anchorCtr="0">
            <a:noAutofit/>
          </a:bodyPr>
          <a:lstStyle>
            <a:lvl1pPr marR="0" lvl="0"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1pPr>
            <a:lvl2pPr marR="0" lvl="1"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2pPr>
            <a:lvl3pPr marR="0" lvl="2"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3pPr>
            <a:lvl4pPr marR="0" lvl="3"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4pPr>
            <a:lvl5pPr marR="0" lvl="4"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5pPr>
            <a:lvl6pPr marR="0" lvl="5"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6pPr>
            <a:lvl7pPr marR="0" lvl="6"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7pPr>
            <a:lvl8pPr marR="0" lvl="7"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8pPr>
            <a:lvl9pPr marR="0" lvl="8"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9pPr>
          </a:lstStyle>
          <a:p>
            <a:endParaRPr/>
          </a:p>
        </p:txBody>
      </p:sp>
      <p:sp>
        <p:nvSpPr>
          <p:cNvPr id="27" name="Google Shape;27;p4"/>
          <p:cNvSpPr txBox="1">
            <a:spLocks noGrp="1"/>
          </p:cNvSpPr>
          <p:nvPr>
            <p:ph type="body" idx="1"/>
          </p:nvPr>
        </p:nvSpPr>
        <p:spPr>
          <a:xfrm rot="5400000">
            <a:off x="556350" y="175488"/>
            <a:ext cx="5821500" cy="6019800"/>
          </a:xfrm>
          <a:prstGeom prst="rect">
            <a:avLst/>
          </a:prstGeom>
          <a:noFill/>
          <a:ln>
            <a:noFill/>
          </a:ln>
        </p:spPr>
        <p:txBody>
          <a:bodyPr spcFirstLastPara="1" wrap="square" lIns="92075" tIns="46025" rIns="92075" bIns="46025" anchor="t" anchorCtr="0">
            <a:noAutofit/>
          </a:bodyPr>
          <a:lstStyle>
            <a:lvl1pPr marL="457200" lvl="0" indent="-285750" algn="l" rtl="0">
              <a:spcBef>
                <a:spcPts val="360"/>
              </a:spcBef>
              <a:spcAft>
                <a:spcPts val="0"/>
              </a:spcAft>
              <a:buSzPts val="900"/>
              <a:buChar char="●"/>
              <a:defRPr/>
            </a:lvl1pPr>
            <a:lvl2pPr marL="914400" lvl="1" indent="-314325" algn="l" rtl="0">
              <a:spcBef>
                <a:spcPts val="360"/>
              </a:spcBef>
              <a:spcAft>
                <a:spcPts val="0"/>
              </a:spcAft>
              <a:buSzPts val="1350"/>
              <a:buChar char="●"/>
              <a:defRPr/>
            </a:lvl2pPr>
            <a:lvl3pPr marL="1371600" lvl="2" indent="-302894" algn="l" rtl="0">
              <a:spcBef>
                <a:spcPts val="360"/>
              </a:spcBef>
              <a:spcAft>
                <a:spcPts val="0"/>
              </a:spcAft>
              <a:buSzPts val="117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8" name="Google Shape;28;p4"/>
          <p:cNvSpPr txBox="1">
            <a:spLocks noGrp="1"/>
          </p:cNvSpPr>
          <p:nvPr>
            <p:ph type="dt" idx="10"/>
          </p:nvPr>
        </p:nvSpPr>
        <p:spPr>
          <a:xfrm>
            <a:off x="304800" y="6248400"/>
            <a:ext cx="19050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29" name="Google Shape;29;p4"/>
          <p:cNvSpPr txBox="1">
            <a:spLocks noGrp="1"/>
          </p:cNvSpPr>
          <p:nvPr>
            <p:ph type="ftr" idx="11"/>
          </p:nvPr>
        </p:nvSpPr>
        <p:spPr>
          <a:xfrm>
            <a:off x="3581400" y="6248400"/>
            <a:ext cx="28956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30" name="Google Shape;30;p4"/>
          <p:cNvSpPr txBox="1">
            <a:spLocks noGrp="1"/>
          </p:cNvSpPr>
          <p:nvPr>
            <p:ph type="sldNum" idx="12"/>
          </p:nvPr>
        </p:nvSpPr>
        <p:spPr>
          <a:xfrm>
            <a:off x="7010400" y="63246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907389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1pPr>
            <a:lvl2pPr marR="0" lvl="1"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2pPr>
            <a:lvl3pPr marR="0" lvl="2"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3pPr>
            <a:lvl4pPr marR="0" lvl="3"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4pPr>
            <a:lvl5pPr marR="0" lvl="4"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5pPr>
            <a:lvl6pPr marR="0" lvl="5"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6pPr>
            <a:lvl7pPr marR="0" lvl="6"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7pPr>
            <a:lvl8pPr marR="0" lvl="7"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8pPr>
            <a:lvl9pPr marR="0" lvl="8"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9pPr>
          </a:lstStyle>
          <a:p>
            <a:endParaRPr/>
          </a:p>
        </p:txBody>
      </p:sp>
      <p:sp>
        <p:nvSpPr>
          <p:cNvPr id="33" name="Google Shape;33;p5"/>
          <p:cNvSpPr txBox="1">
            <a:spLocks noGrp="1"/>
          </p:cNvSpPr>
          <p:nvPr>
            <p:ph type="body" idx="1"/>
          </p:nvPr>
        </p:nvSpPr>
        <p:spPr>
          <a:xfrm rot="5400000">
            <a:off x="3810000" y="1295400"/>
            <a:ext cx="4114800" cy="5486400"/>
          </a:xfrm>
          <a:prstGeom prst="rect">
            <a:avLst/>
          </a:prstGeom>
          <a:noFill/>
          <a:ln>
            <a:noFill/>
          </a:ln>
        </p:spPr>
        <p:txBody>
          <a:bodyPr spcFirstLastPara="1" wrap="square" lIns="92075" tIns="46025" rIns="92075" bIns="46025" anchor="t" anchorCtr="0">
            <a:noAutofit/>
          </a:bodyPr>
          <a:lstStyle>
            <a:lvl1pPr marL="457200" lvl="0" indent="-285750" algn="l" rtl="0">
              <a:spcBef>
                <a:spcPts val="360"/>
              </a:spcBef>
              <a:spcAft>
                <a:spcPts val="0"/>
              </a:spcAft>
              <a:buSzPts val="900"/>
              <a:buChar char="●"/>
              <a:defRPr/>
            </a:lvl1pPr>
            <a:lvl2pPr marL="914400" lvl="1" indent="-314325" algn="l" rtl="0">
              <a:spcBef>
                <a:spcPts val="360"/>
              </a:spcBef>
              <a:spcAft>
                <a:spcPts val="0"/>
              </a:spcAft>
              <a:buSzPts val="1350"/>
              <a:buChar char="●"/>
              <a:defRPr/>
            </a:lvl2pPr>
            <a:lvl3pPr marL="1371600" lvl="2" indent="-302894" algn="l" rtl="0">
              <a:spcBef>
                <a:spcPts val="360"/>
              </a:spcBef>
              <a:spcAft>
                <a:spcPts val="0"/>
              </a:spcAft>
              <a:buSzPts val="117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34" name="Google Shape;34;p5"/>
          <p:cNvSpPr txBox="1">
            <a:spLocks noGrp="1"/>
          </p:cNvSpPr>
          <p:nvPr>
            <p:ph type="dt" idx="10"/>
          </p:nvPr>
        </p:nvSpPr>
        <p:spPr>
          <a:xfrm>
            <a:off x="304800" y="6248400"/>
            <a:ext cx="19050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35" name="Google Shape;35;p5"/>
          <p:cNvSpPr txBox="1">
            <a:spLocks noGrp="1"/>
          </p:cNvSpPr>
          <p:nvPr>
            <p:ph type="ftr" idx="11"/>
          </p:nvPr>
        </p:nvSpPr>
        <p:spPr>
          <a:xfrm>
            <a:off x="3581400" y="6248400"/>
            <a:ext cx="28956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36" name="Google Shape;36;p5"/>
          <p:cNvSpPr txBox="1">
            <a:spLocks noGrp="1"/>
          </p:cNvSpPr>
          <p:nvPr>
            <p:ph type="sldNum" idx="12"/>
          </p:nvPr>
        </p:nvSpPr>
        <p:spPr>
          <a:xfrm>
            <a:off x="7010400" y="63246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4065546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lvl1pPr marR="0" lvl="0" algn="l" rtl="0">
              <a:lnSpc>
                <a:spcPct val="70000"/>
              </a:lnSpc>
              <a:spcBef>
                <a:spcPts val="0"/>
              </a:spcBef>
              <a:spcAft>
                <a:spcPts val="0"/>
              </a:spcAft>
              <a:buSzPts val="1400"/>
              <a:buNone/>
              <a:defRPr sz="2000" b="1" i="0" u="none" strike="noStrike" cap="none">
                <a:solidFill>
                  <a:srgbClr val="009999"/>
                </a:solidFill>
                <a:latin typeface="Arial"/>
                <a:ea typeface="Arial"/>
                <a:cs typeface="Arial"/>
                <a:sym typeface="Arial"/>
              </a:defRPr>
            </a:lvl1pPr>
            <a:lvl2pPr marR="0" lvl="1"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2pPr>
            <a:lvl3pPr marR="0" lvl="2"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3pPr>
            <a:lvl4pPr marR="0" lvl="3"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4pPr>
            <a:lvl5pPr marR="0" lvl="4"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5pPr>
            <a:lvl6pPr marR="0" lvl="5"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6pPr>
            <a:lvl7pPr marR="0" lvl="6"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7pPr>
            <a:lvl8pPr marR="0" lvl="7"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8pPr>
            <a:lvl9pPr marR="0" lvl="8"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9pPr>
          </a:lstStyle>
          <a:p>
            <a:endParaRPr/>
          </a:p>
        </p:txBody>
      </p:sp>
      <p:sp>
        <p:nvSpPr>
          <p:cNvPr id="39" name="Google Shape;39;p6"/>
          <p:cNvSpPr>
            <a:spLocks noGrp="1"/>
          </p:cNvSpPr>
          <p:nvPr>
            <p:ph type="pic" idx="2"/>
          </p:nvPr>
        </p:nvSpPr>
        <p:spPr>
          <a:xfrm>
            <a:off x="1792288" y="612775"/>
            <a:ext cx="5486400" cy="4114800"/>
          </a:xfrm>
          <a:prstGeom prst="rect">
            <a:avLst/>
          </a:prstGeom>
          <a:noFill/>
          <a:ln>
            <a:noFill/>
          </a:ln>
        </p:spPr>
        <p:txBody>
          <a:bodyPr spcFirstLastPara="1" wrap="square" lIns="92075" tIns="46025" rIns="92075" bIns="46025" anchor="t" anchorCtr="0">
            <a:noAutofit/>
          </a:bodyPr>
          <a:lstStyle>
            <a:lvl1pPr marR="0" lvl="0" algn="l" rtl="0">
              <a:spcBef>
                <a:spcPts val="640"/>
              </a:spcBef>
              <a:spcAft>
                <a:spcPts val="0"/>
              </a:spcAft>
              <a:buClr>
                <a:srgbClr val="003399"/>
              </a:buClr>
              <a:buSzPts val="1600"/>
              <a:buFont typeface="Arial"/>
              <a:buNone/>
              <a:defRPr sz="3200" b="1" i="0" u="none" strike="noStrike" cap="none">
                <a:solidFill>
                  <a:schemeClr val="lt2"/>
                </a:solidFill>
                <a:latin typeface="Arial"/>
                <a:ea typeface="Arial"/>
                <a:cs typeface="Arial"/>
                <a:sym typeface="Arial"/>
              </a:defRPr>
            </a:lvl1pPr>
            <a:lvl2pPr marR="0" lvl="1" algn="l" rtl="0">
              <a:spcBef>
                <a:spcPts val="560"/>
              </a:spcBef>
              <a:spcAft>
                <a:spcPts val="0"/>
              </a:spcAft>
              <a:buClr>
                <a:srgbClr val="003399"/>
              </a:buClr>
              <a:buSzPts val="2100"/>
              <a:buFont typeface="Arial"/>
              <a:buNone/>
              <a:defRPr sz="2800" b="0" i="0" u="none" strike="noStrike" cap="none">
                <a:solidFill>
                  <a:schemeClr val="lt2"/>
                </a:solidFill>
                <a:latin typeface="Arial"/>
                <a:ea typeface="Arial"/>
                <a:cs typeface="Arial"/>
                <a:sym typeface="Arial"/>
              </a:defRPr>
            </a:lvl2pPr>
            <a:lvl3pPr marR="0" lvl="2" algn="l" rtl="0">
              <a:spcBef>
                <a:spcPts val="480"/>
              </a:spcBef>
              <a:spcAft>
                <a:spcPts val="0"/>
              </a:spcAft>
              <a:buClr>
                <a:schemeClr val="lt2"/>
              </a:buClr>
              <a:buSzPts val="1560"/>
              <a:buFont typeface="Arial"/>
              <a:buNone/>
              <a:defRPr sz="2400" b="0" i="0" u="none" strike="noStrike" cap="none">
                <a:solidFill>
                  <a:schemeClr val="lt2"/>
                </a:solidFill>
                <a:latin typeface="Arial"/>
                <a:ea typeface="Arial"/>
                <a:cs typeface="Arial"/>
                <a:sym typeface="Arial"/>
              </a:defRPr>
            </a:lvl3pPr>
            <a:lvl4pPr marR="0" lvl="3" algn="l" rtl="0">
              <a:spcBef>
                <a:spcPts val="400"/>
              </a:spcBef>
              <a:spcAft>
                <a:spcPts val="0"/>
              </a:spcAft>
              <a:buClr>
                <a:schemeClr val="lt2"/>
              </a:buClr>
              <a:buSzPts val="2000"/>
              <a:buFont typeface="Arial"/>
              <a:buNone/>
              <a:defRPr sz="2000" b="0" i="0" u="none" strike="noStrike" cap="none">
                <a:solidFill>
                  <a:schemeClr val="lt2"/>
                </a:solidFill>
                <a:latin typeface="Arial"/>
                <a:ea typeface="Arial"/>
                <a:cs typeface="Arial"/>
                <a:sym typeface="Arial"/>
              </a:defRPr>
            </a:lvl4pPr>
            <a:lvl5pPr marR="0" lvl="4" algn="l" rtl="0">
              <a:spcBef>
                <a:spcPts val="400"/>
              </a:spcBef>
              <a:spcAft>
                <a:spcPts val="0"/>
              </a:spcAft>
              <a:buClr>
                <a:schemeClr val="lt2"/>
              </a:buClr>
              <a:buSzPts val="2000"/>
              <a:buFont typeface="Arial"/>
              <a:buNone/>
              <a:defRPr sz="2000" b="0" i="0" u="none" strike="noStrike" cap="none">
                <a:solidFill>
                  <a:schemeClr val="lt2"/>
                </a:solidFill>
                <a:latin typeface="Arial"/>
                <a:ea typeface="Arial"/>
                <a:cs typeface="Arial"/>
                <a:sym typeface="Arial"/>
              </a:defRPr>
            </a:lvl5pPr>
            <a:lvl6pPr marR="0" lvl="5" algn="l" rtl="0">
              <a:spcBef>
                <a:spcPts val="400"/>
              </a:spcBef>
              <a:spcAft>
                <a:spcPts val="0"/>
              </a:spcAft>
              <a:buClr>
                <a:schemeClr val="lt2"/>
              </a:buClr>
              <a:buSzPts val="2000"/>
              <a:buFont typeface="Arial"/>
              <a:buNone/>
              <a:defRPr sz="2000" b="0" i="0" u="none" strike="noStrike" cap="none">
                <a:solidFill>
                  <a:schemeClr val="lt2"/>
                </a:solidFill>
                <a:latin typeface="Arial"/>
                <a:ea typeface="Arial"/>
                <a:cs typeface="Arial"/>
                <a:sym typeface="Arial"/>
              </a:defRPr>
            </a:lvl6pPr>
            <a:lvl7pPr marR="0" lvl="6" algn="l" rtl="0">
              <a:spcBef>
                <a:spcPts val="400"/>
              </a:spcBef>
              <a:spcAft>
                <a:spcPts val="0"/>
              </a:spcAft>
              <a:buClr>
                <a:schemeClr val="lt2"/>
              </a:buClr>
              <a:buSzPts val="2000"/>
              <a:buFont typeface="Arial"/>
              <a:buNone/>
              <a:defRPr sz="2000" b="0" i="0" u="none" strike="noStrike" cap="none">
                <a:solidFill>
                  <a:schemeClr val="lt2"/>
                </a:solidFill>
                <a:latin typeface="Arial"/>
                <a:ea typeface="Arial"/>
                <a:cs typeface="Arial"/>
                <a:sym typeface="Arial"/>
              </a:defRPr>
            </a:lvl7pPr>
            <a:lvl8pPr marR="0" lvl="7" algn="l" rtl="0">
              <a:spcBef>
                <a:spcPts val="400"/>
              </a:spcBef>
              <a:spcAft>
                <a:spcPts val="0"/>
              </a:spcAft>
              <a:buClr>
                <a:schemeClr val="lt2"/>
              </a:buClr>
              <a:buSzPts val="2000"/>
              <a:buFont typeface="Arial"/>
              <a:buNone/>
              <a:defRPr sz="2000" b="0" i="0" u="none" strike="noStrike" cap="none">
                <a:solidFill>
                  <a:schemeClr val="lt2"/>
                </a:solidFill>
                <a:latin typeface="Arial"/>
                <a:ea typeface="Arial"/>
                <a:cs typeface="Arial"/>
                <a:sym typeface="Arial"/>
              </a:defRPr>
            </a:lvl8pPr>
            <a:lvl9pPr marR="0" lvl="8" algn="l" rtl="0">
              <a:spcBef>
                <a:spcPts val="400"/>
              </a:spcBef>
              <a:spcAft>
                <a:spcPts val="0"/>
              </a:spcAft>
              <a:buClr>
                <a:schemeClr val="lt2"/>
              </a:buClr>
              <a:buSzPts val="2000"/>
              <a:buFont typeface="Arial"/>
              <a:buNone/>
              <a:defRPr sz="2000" b="0" i="0" u="none" strike="noStrike" cap="none">
                <a:solidFill>
                  <a:schemeClr val="lt2"/>
                </a:solidFill>
                <a:latin typeface="Arial"/>
                <a:ea typeface="Arial"/>
                <a:cs typeface="Arial"/>
                <a:sym typeface="Arial"/>
              </a:defRPr>
            </a:lvl9pPr>
          </a:lstStyle>
          <a:p>
            <a:endParaRPr dirty="0"/>
          </a:p>
        </p:txBody>
      </p:sp>
      <p:sp>
        <p:nvSpPr>
          <p:cNvPr id="40" name="Google Shape;40;p6"/>
          <p:cNvSpPr txBox="1">
            <a:spLocks noGrp="1"/>
          </p:cNvSpPr>
          <p:nvPr>
            <p:ph type="body" idx="1"/>
          </p:nvPr>
        </p:nvSpPr>
        <p:spPr>
          <a:xfrm>
            <a:off x="1792288" y="5367338"/>
            <a:ext cx="5486400" cy="804900"/>
          </a:xfrm>
          <a:prstGeom prst="rect">
            <a:avLst/>
          </a:prstGeom>
          <a:noFill/>
          <a:ln>
            <a:noFill/>
          </a:ln>
        </p:spPr>
        <p:txBody>
          <a:bodyPr spcFirstLastPara="1" wrap="square" lIns="92075" tIns="46025" rIns="92075" bIns="46025" anchor="t" anchorCtr="0">
            <a:noAutofit/>
          </a:bodyPr>
          <a:lstStyle>
            <a:lvl1pPr marL="457200" lvl="0" indent="-228600" algn="l" rtl="0">
              <a:spcBef>
                <a:spcPts val="280"/>
              </a:spcBef>
              <a:spcAft>
                <a:spcPts val="0"/>
              </a:spcAft>
              <a:buSzPts val="700"/>
              <a:buNone/>
              <a:defRPr sz="1400"/>
            </a:lvl1pPr>
            <a:lvl2pPr marL="914400" lvl="1" indent="-228600" algn="l" rtl="0">
              <a:spcBef>
                <a:spcPts val="240"/>
              </a:spcBef>
              <a:spcAft>
                <a:spcPts val="0"/>
              </a:spcAft>
              <a:buSzPts val="900"/>
              <a:buNone/>
              <a:defRPr sz="1200"/>
            </a:lvl2pPr>
            <a:lvl3pPr marL="1371600" lvl="2" indent="-228600" algn="l" rtl="0">
              <a:spcBef>
                <a:spcPts val="200"/>
              </a:spcBef>
              <a:spcAft>
                <a:spcPts val="0"/>
              </a:spcAft>
              <a:buSzPts val="650"/>
              <a:buNone/>
              <a:defRPr sz="1000"/>
            </a:lvl3pPr>
            <a:lvl4pPr marL="1828800" lvl="3" indent="-228600" algn="l" rtl="0">
              <a:spcBef>
                <a:spcPts val="180"/>
              </a:spcBef>
              <a:spcAft>
                <a:spcPts val="0"/>
              </a:spcAft>
              <a:buSzPts val="900"/>
              <a:buFont typeface="Arial"/>
              <a:buNone/>
              <a:defRPr sz="900"/>
            </a:lvl4pPr>
            <a:lvl5pPr marL="2286000" lvl="4" indent="-228600" algn="l" rtl="0">
              <a:spcBef>
                <a:spcPts val="180"/>
              </a:spcBef>
              <a:spcAft>
                <a:spcPts val="0"/>
              </a:spcAft>
              <a:buSzPts val="900"/>
              <a:buFont typeface="Arial"/>
              <a:buNone/>
              <a:defRPr sz="900"/>
            </a:lvl5pPr>
            <a:lvl6pPr marL="2743200" lvl="5" indent="-228600" algn="l" rtl="0">
              <a:spcBef>
                <a:spcPts val="180"/>
              </a:spcBef>
              <a:spcAft>
                <a:spcPts val="0"/>
              </a:spcAft>
              <a:buSzPts val="900"/>
              <a:buFont typeface="Arial"/>
              <a:buNone/>
              <a:defRPr sz="900"/>
            </a:lvl6pPr>
            <a:lvl7pPr marL="3200400" lvl="6" indent="-228600" algn="l" rtl="0">
              <a:spcBef>
                <a:spcPts val="180"/>
              </a:spcBef>
              <a:spcAft>
                <a:spcPts val="0"/>
              </a:spcAft>
              <a:buSzPts val="900"/>
              <a:buFont typeface="Arial"/>
              <a:buNone/>
              <a:defRPr sz="900"/>
            </a:lvl7pPr>
            <a:lvl8pPr marL="3657600" lvl="7" indent="-228600" algn="l" rtl="0">
              <a:spcBef>
                <a:spcPts val="180"/>
              </a:spcBef>
              <a:spcAft>
                <a:spcPts val="0"/>
              </a:spcAft>
              <a:buSzPts val="900"/>
              <a:buFont typeface="Arial"/>
              <a:buNone/>
              <a:defRPr sz="900"/>
            </a:lvl8pPr>
            <a:lvl9pPr marL="4114800" lvl="8" indent="-228600" algn="l" rtl="0">
              <a:spcBef>
                <a:spcPts val="180"/>
              </a:spcBef>
              <a:spcAft>
                <a:spcPts val="0"/>
              </a:spcAft>
              <a:buSzPts val="900"/>
              <a:buFont typeface="Arial"/>
              <a:buNone/>
              <a:defRPr sz="900"/>
            </a:lvl9pPr>
          </a:lstStyle>
          <a:p>
            <a:endParaRPr/>
          </a:p>
        </p:txBody>
      </p:sp>
      <p:sp>
        <p:nvSpPr>
          <p:cNvPr id="41" name="Google Shape;41;p6"/>
          <p:cNvSpPr txBox="1">
            <a:spLocks noGrp="1"/>
          </p:cNvSpPr>
          <p:nvPr>
            <p:ph type="dt" idx="10"/>
          </p:nvPr>
        </p:nvSpPr>
        <p:spPr>
          <a:xfrm>
            <a:off x="304800" y="6248400"/>
            <a:ext cx="19050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42" name="Google Shape;42;p6"/>
          <p:cNvSpPr txBox="1">
            <a:spLocks noGrp="1"/>
          </p:cNvSpPr>
          <p:nvPr>
            <p:ph type="ftr" idx="11"/>
          </p:nvPr>
        </p:nvSpPr>
        <p:spPr>
          <a:xfrm>
            <a:off x="3581400" y="6248400"/>
            <a:ext cx="28956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43" name="Google Shape;43;p6"/>
          <p:cNvSpPr txBox="1">
            <a:spLocks noGrp="1"/>
          </p:cNvSpPr>
          <p:nvPr>
            <p:ph type="sldNum" idx="12"/>
          </p:nvPr>
        </p:nvSpPr>
        <p:spPr>
          <a:xfrm>
            <a:off x="7010400" y="63246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257900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noAutofit/>
          </a:bodyPr>
          <a:lstStyle>
            <a:lvl1pPr marR="0" lvl="0" algn="l" rtl="0">
              <a:lnSpc>
                <a:spcPct val="70000"/>
              </a:lnSpc>
              <a:spcBef>
                <a:spcPts val="0"/>
              </a:spcBef>
              <a:spcAft>
                <a:spcPts val="0"/>
              </a:spcAft>
              <a:buSzPts val="1400"/>
              <a:buNone/>
              <a:defRPr sz="2000" b="1" i="0" u="none" strike="noStrike" cap="none">
                <a:solidFill>
                  <a:srgbClr val="009999"/>
                </a:solidFill>
                <a:latin typeface="Arial"/>
                <a:ea typeface="Arial"/>
                <a:cs typeface="Arial"/>
                <a:sym typeface="Arial"/>
              </a:defRPr>
            </a:lvl1pPr>
            <a:lvl2pPr marR="0" lvl="1"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2pPr>
            <a:lvl3pPr marR="0" lvl="2"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3pPr>
            <a:lvl4pPr marR="0" lvl="3"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4pPr>
            <a:lvl5pPr marR="0" lvl="4"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5pPr>
            <a:lvl6pPr marR="0" lvl="5"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6pPr>
            <a:lvl7pPr marR="0" lvl="6"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7pPr>
            <a:lvl8pPr marR="0" lvl="7"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8pPr>
            <a:lvl9pPr marR="0" lvl="8"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9pPr>
          </a:lstStyle>
          <a:p>
            <a:endParaRPr/>
          </a:p>
        </p:txBody>
      </p:sp>
      <p:sp>
        <p:nvSpPr>
          <p:cNvPr id="46" name="Google Shape;46;p7"/>
          <p:cNvSpPr txBox="1">
            <a:spLocks noGrp="1"/>
          </p:cNvSpPr>
          <p:nvPr>
            <p:ph type="body" idx="1"/>
          </p:nvPr>
        </p:nvSpPr>
        <p:spPr>
          <a:xfrm>
            <a:off x="3575050" y="273050"/>
            <a:ext cx="5111700" cy="5853000"/>
          </a:xfrm>
          <a:prstGeom prst="rect">
            <a:avLst/>
          </a:prstGeom>
          <a:noFill/>
          <a:ln>
            <a:noFill/>
          </a:ln>
        </p:spPr>
        <p:txBody>
          <a:bodyPr spcFirstLastPara="1" wrap="square" lIns="92075" tIns="46025" rIns="92075" bIns="46025" anchor="t" anchorCtr="0">
            <a:noAutofit/>
          </a:bodyPr>
          <a:lstStyle>
            <a:lvl1pPr marL="457200" lvl="0" indent="-330200" algn="l" rtl="0">
              <a:spcBef>
                <a:spcPts val="640"/>
              </a:spcBef>
              <a:spcAft>
                <a:spcPts val="0"/>
              </a:spcAft>
              <a:buSzPts val="1600"/>
              <a:buChar char="●"/>
              <a:defRPr sz="3200"/>
            </a:lvl1pPr>
            <a:lvl2pPr marL="914400" lvl="1" indent="-361950" algn="l" rtl="0">
              <a:spcBef>
                <a:spcPts val="560"/>
              </a:spcBef>
              <a:spcAft>
                <a:spcPts val="0"/>
              </a:spcAft>
              <a:buSzPts val="2100"/>
              <a:buChar char="●"/>
              <a:defRPr sz="2800"/>
            </a:lvl2pPr>
            <a:lvl3pPr marL="1371600" lvl="2" indent="-327660" algn="l" rtl="0">
              <a:spcBef>
                <a:spcPts val="480"/>
              </a:spcBef>
              <a:spcAft>
                <a:spcPts val="0"/>
              </a:spcAft>
              <a:buSzPts val="1560"/>
              <a:buChar char="●"/>
              <a:defRPr sz="2400"/>
            </a:lvl3pPr>
            <a:lvl4pPr marL="1828800" lvl="3" indent="-355600" algn="l" rtl="0">
              <a:spcBef>
                <a:spcPts val="400"/>
              </a:spcBef>
              <a:spcAft>
                <a:spcPts val="0"/>
              </a:spcAft>
              <a:buSzPts val="2000"/>
              <a:buFont typeface="Arial"/>
              <a:buChar char="•"/>
              <a:defRPr sz="2000"/>
            </a:lvl4pPr>
            <a:lvl5pPr marL="2286000" lvl="4" indent="-355600" algn="l" rtl="0">
              <a:spcBef>
                <a:spcPts val="400"/>
              </a:spcBef>
              <a:spcAft>
                <a:spcPts val="0"/>
              </a:spcAft>
              <a:buSzPts val="2000"/>
              <a:buFont typeface="Arial"/>
              <a:buChar char="–"/>
              <a:defRPr sz="2000"/>
            </a:lvl5pPr>
            <a:lvl6pPr marL="2743200" lvl="5" indent="-355600" algn="l" rtl="0">
              <a:spcBef>
                <a:spcPts val="400"/>
              </a:spcBef>
              <a:spcAft>
                <a:spcPts val="0"/>
              </a:spcAft>
              <a:buSzPts val="2000"/>
              <a:buFont typeface="Arial"/>
              <a:buChar char="–"/>
              <a:defRPr sz="2000"/>
            </a:lvl6pPr>
            <a:lvl7pPr marL="3200400" lvl="6" indent="-355600" algn="l" rtl="0">
              <a:spcBef>
                <a:spcPts val="400"/>
              </a:spcBef>
              <a:spcAft>
                <a:spcPts val="0"/>
              </a:spcAft>
              <a:buSzPts val="2000"/>
              <a:buFont typeface="Arial"/>
              <a:buChar char="–"/>
              <a:defRPr sz="2000"/>
            </a:lvl7pPr>
            <a:lvl8pPr marL="3657600" lvl="7" indent="-355600" algn="l" rtl="0">
              <a:spcBef>
                <a:spcPts val="400"/>
              </a:spcBef>
              <a:spcAft>
                <a:spcPts val="0"/>
              </a:spcAft>
              <a:buSzPts val="2000"/>
              <a:buFont typeface="Arial"/>
              <a:buChar char="–"/>
              <a:defRPr sz="2000"/>
            </a:lvl8pPr>
            <a:lvl9pPr marL="4114800" lvl="8" indent="-355600" algn="l" rtl="0">
              <a:spcBef>
                <a:spcPts val="400"/>
              </a:spcBef>
              <a:spcAft>
                <a:spcPts val="0"/>
              </a:spcAft>
              <a:buSzPts val="2000"/>
              <a:buFont typeface="Arial"/>
              <a:buChar char="–"/>
              <a:defRPr sz="2000"/>
            </a:lvl9pPr>
          </a:lstStyle>
          <a:p>
            <a:endParaRPr/>
          </a:p>
        </p:txBody>
      </p:sp>
      <p:sp>
        <p:nvSpPr>
          <p:cNvPr id="47" name="Google Shape;47;p7"/>
          <p:cNvSpPr txBox="1">
            <a:spLocks noGrp="1"/>
          </p:cNvSpPr>
          <p:nvPr>
            <p:ph type="body" idx="2"/>
          </p:nvPr>
        </p:nvSpPr>
        <p:spPr>
          <a:xfrm>
            <a:off x="457200" y="1435100"/>
            <a:ext cx="3008400" cy="4691100"/>
          </a:xfrm>
          <a:prstGeom prst="rect">
            <a:avLst/>
          </a:prstGeom>
          <a:noFill/>
          <a:ln>
            <a:noFill/>
          </a:ln>
        </p:spPr>
        <p:txBody>
          <a:bodyPr spcFirstLastPara="1" wrap="square" lIns="92075" tIns="46025" rIns="92075" bIns="46025" anchor="t" anchorCtr="0">
            <a:noAutofit/>
          </a:bodyPr>
          <a:lstStyle>
            <a:lvl1pPr marL="457200" lvl="0" indent="-228600" algn="l" rtl="0">
              <a:spcBef>
                <a:spcPts val="280"/>
              </a:spcBef>
              <a:spcAft>
                <a:spcPts val="0"/>
              </a:spcAft>
              <a:buSzPts val="700"/>
              <a:buNone/>
              <a:defRPr sz="1400"/>
            </a:lvl1pPr>
            <a:lvl2pPr marL="914400" lvl="1" indent="-228600" algn="l" rtl="0">
              <a:spcBef>
                <a:spcPts val="240"/>
              </a:spcBef>
              <a:spcAft>
                <a:spcPts val="0"/>
              </a:spcAft>
              <a:buSzPts val="900"/>
              <a:buNone/>
              <a:defRPr sz="1200"/>
            </a:lvl2pPr>
            <a:lvl3pPr marL="1371600" lvl="2" indent="-228600" algn="l" rtl="0">
              <a:spcBef>
                <a:spcPts val="200"/>
              </a:spcBef>
              <a:spcAft>
                <a:spcPts val="0"/>
              </a:spcAft>
              <a:buSzPts val="650"/>
              <a:buNone/>
              <a:defRPr sz="1000"/>
            </a:lvl3pPr>
            <a:lvl4pPr marL="1828800" lvl="3" indent="-228600" algn="l" rtl="0">
              <a:spcBef>
                <a:spcPts val="180"/>
              </a:spcBef>
              <a:spcAft>
                <a:spcPts val="0"/>
              </a:spcAft>
              <a:buSzPts val="900"/>
              <a:buFont typeface="Arial"/>
              <a:buNone/>
              <a:defRPr sz="900"/>
            </a:lvl4pPr>
            <a:lvl5pPr marL="2286000" lvl="4" indent="-228600" algn="l" rtl="0">
              <a:spcBef>
                <a:spcPts val="180"/>
              </a:spcBef>
              <a:spcAft>
                <a:spcPts val="0"/>
              </a:spcAft>
              <a:buSzPts val="900"/>
              <a:buFont typeface="Arial"/>
              <a:buNone/>
              <a:defRPr sz="900"/>
            </a:lvl5pPr>
            <a:lvl6pPr marL="2743200" lvl="5" indent="-228600" algn="l" rtl="0">
              <a:spcBef>
                <a:spcPts val="180"/>
              </a:spcBef>
              <a:spcAft>
                <a:spcPts val="0"/>
              </a:spcAft>
              <a:buSzPts val="900"/>
              <a:buFont typeface="Arial"/>
              <a:buNone/>
              <a:defRPr sz="900"/>
            </a:lvl6pPr>
            <a:lvl7pPr marL="3200400" lvl="6" indent="-228600" algn="l" rtl="0">
              <a:spcBef>
                <a:spcPts val="180"/>
              </a:spcBef>
              <a:spcAft>
                <a:spcPts val="0"/>
              </a:spcAft>
              <a:buSzPts val="900"/>
              <a:buFont typeface="Arial"/>
              <a:buNone/>
              <a:defRPr sz="900"/>
            </a:lvl7pPr>
            <a:lvl8pPr marL="3657600" lvl="7" indent="-228600" algn="l" rtl="0">
              <a:spcBef>
                <a:spcPts val="180"/>
              </a:spcBef>
              <a:spcAft>
                <a:spcPts val="0"/>
              </a:spcAft>
              <a:buSzPts val="900"/>
              <a:buFont typeface="Arial"/>
              <a:buNone/>
              <a:defRPr sz="900"/>
            </a:lvl8pPr>
            <a:lvl9pPr marL="4114800" lvl="8" indent="-228600" algn="l" rtl="0">
              <a:spcBef>
                <a:spcPts val="180"/>
              </a:spcBef>
              <a:spcAft>
                <a:spcPts val="0"/>
              </a:spcAft>
              <a:buSzPts val="900"/>
              <a:buFont typeface="Arial"/>
              <a:buNone/>
              <a:defRPr sz="900"/>
            </a:lvl9pPr>
          </a:lstStyle>
          <a:p>
            <a:endParaRPr/>
          </a:p>
        </p:txBody>
      </p:sp>
      <p:sp>
        <p:nvSpPr>
          <p:cNvPr id="48" name="Google Shape;48;p7"/>
          <p:cNvSpPr txBox="1">
            <a:spLocks noGrp="1"/>
          </p:cNvSpPr>
          <p:nvPr>
            <p:ph type="dt" idx="10"/>
          </p:nvPr>
        </p:nvSpPr>
        <p:spPr>
          <a:xfrm>
            <a:off x="304800" y="6248400"/>
            <a:ext cx="19050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49" name="Google Shape;49;p7"/>
          <p:cNvSpPr txBox="1">
            <a:spLocks noGrp="1"/>
          </p:cNvSpPr>
          <p:nvPr>
            <p:ph type="ftr" idx="11"/>
          </p:nvPr>
        </p:nvSpPr>
        <p:spPr>
          <a:xfrm>
            <a:off x="3581400" y="6248400"/>
            <a:ext cx="28956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50" name="Google Shape;50;p7"/>
          <p:cNvSpPr txBox="1">
            <a:spLocks noGrp="1"/>
          </p:cNvSpPr>
          <p:nvPr>
            <p:ph type="sldNum" idx="12"/>
          </p:nvPr>
        </p:nvSpPr>
        <p:spPr>
          <a:xfrm>
            <a:off x="7010400" y="63246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91960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8"/>
          <p:cNvSpPr txBox="1">
            <a:spLocks noGrp="1"/>
          </p:cNvSpPr>
          <p:nvPr>
            <p:ph type="dt" idx="10"/>
          </p:nvPr>
        </p:nvSpPr>
        <p:spPr>
          <a:xfrm>
            <a:off x="304800" y="6248400"/>
            <a:ext cx="19050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53" name="Google Shape;53;p8"/>
          <p:cNvSpPr txBox="1">
            <a:spLocks noGrp="1"/>
          </p:cNvSpPr>
          <p:nvPr>
            <p:ph type="ftr" idx="11"/>
          </p:nvPr>
        </p:nvSpPr>
        <p:spPr>
          <a:xfrm>
            <a:off x="3581400" y="6248400"/>
            <a:ext cx="28956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54" name="Google Shape;54;p8"/>
          <p:cNvSpPr txBox="1">
            <a:spLocks noGrp="1"/>
          </p:cNvSpPr>
          <p:nvPr>
            <p:ph type="sldNum" idx="12"/>
          </p:nvPr>
        </p:nvSpPr>
        <p:spPr>
          <a:xfrm>
            <a:off x="7010400" y="63246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590498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1pPr>
            <a:lvl2pPr marR="0" lvl="1"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2pPr>
            <a:lvl3pPr marR="0" lvl="2"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3pPr>
            <a:lvl4pPr marR="0" lvl="3"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4pPr>
            <a:lvl5pPr marR="0" lvl="4"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5pPr>
            <a:lvl6pPr marR="0" lvl="5"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6pPr>
            <a:lvl7pPr marR="0" lvl="6"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7pPr>
            <a:lvl8pPr marR="0" lvl="7"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8pPr>
            <a:lvl9pPr marR="0" lvl="8"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9pPr>
          </a:lstStyle>
          <a:p>
            <a:endParaRPr/>
          </a:p>
        </p:txBody>
      </p:sp>
      <p:sp>
        <p:nvSpPr>
          <p:cNvPr id="57" name="Google Shape;57;p9"/>
          <p:cNvSpPr txBox="1">
            <a:spLocks noGrp="1"/>
          </p:cNvSpPr>
          <p:nvPr>
            <p:ph type="dt" idx="10"/>
          </p:nvPr>
        </p:nvSpPr>
        <p:spPr>
          <a:xfrm>
            <a:off x="304800" y="6248400"/>
            <a:ext cx="19050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58" name="Google Shape;58;p9"/>
          <p:cNvSpPr txBox="1">
            <a:spLocks noGrp="1"/>
          </p:cNvSpPr>
          <p:nvPr>
            <p:ph type="ftr" idx="11"/>
          </p:nvPr>
        </p:nvSpPr>
        <p:spPr>
          <a:xfrm>
            <a:off x="3581400" y="6248400"/>
            <a:ext cx="28956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59" name="Google Shape;59;p9"/>
          <p:cNvSpPr txBox="1">
            <a:spLocks noGrp="1"/>
          </p:cNvSpPr>
          <p:nvPr>
            <p:ph type="sldNum" idx="12"/>
          </p:nvPr>
        </p:nvSpPr>
        <p:spPr>
          <a:xfrm>
            <a:off x="7010400" y="63246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883217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9BB1DB-BFE6-417A-9527-F12AB64AEF19}" type="datetime1">
              <a:rPr lang="en-US" smtClean="0"/>
              <a:pPr/>
              <a:t>2/15/2026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24185738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1pPr>
            <a:lvl2pPr marR="0" lvl="1"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2pPr>
            <a:lvl3pPr marR="0" lvl="2"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3pPr>
            <a:lvl4pPr marR="0" lvl="3"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4pPr>
            <a:lvl5pPr marR="0" lvl="4"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5pPr>
            <a:lvl6pPr marR="0" lvl="5"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6pPr>
            <a:lvl7pPr marR="0" lvl="6"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7pPr>
            <a:lvl8pPr marR="0" lvl="7"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8pPr>
            <a:lvl9pPr marR="0" lvl="8"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9pPr>
          </a:lstStyle>
          <a:p>
            <a:endParaRPr/>
          </a:p>
        </p:txBody>
      </p:sp>
      <p:sp>
        <p:nvSpPr>
          <p:cNvPr id="62" name="Google Shape;62;p10"/>
          <p:cNvSpPr txBox="1">
            <a:spLocks noGrp="1"/>
          </p:cNvSpPr>
          <p:nvPr>
            <p:ph type="body" idx="1"/>
          </p:nvPr>
        </p:nvSpPr>
        <p:spPr>
          <a:xfrm>
            <a:off x="457200" y="1535113"/>
            <a:ext cx="4040100" cy="639900"/>
          </a:xfrm>
          <a:prstGeom prst="rect">
            <a:avLst/>
          </a:prstGeom>
          <a:noFill/>
          <a:ln>
            <a:noFill/>
          </a:ln>
        </p:spPr>
        <p:txBody>
          <a:bodyPr spcFirstLastPara="1" wrap="square" lIns="92075" tIns="46025" rIns="92075" bIns="46025" anchor="b" anchorCtr="0">
            <a:noAutofit/>
          </a:bodyPr>
          <a:lstStyle>
            <a:lvl1pPr marL="457200" lvl="0" indent="-228600" algn="l" rtl="0">
              <a:spcBef>
                <a:spcPts val="480"/>
              </a:spcBef>
              <a:spcAft>
                <a:spcPts val="0"/>
              </a:spcAft>
              <a:buSzPts val="1200"/>
              <a:buNone/>
              <a:defRPr sz="2400" b="1"/>
            </a:lvl1pPr>
            <a:lvl2pPr marL="914400" lvl="1" indent="-228600" algn="l" rtl="0">
              <a:spcBef>
                <a:spcPts val="400"/>
              </a:spcBef>
              <a:spcAft>
                <a:spcPts val="0"/>
              </a:spcAft>
              <a:buSzPts val="1500"/>
              <a:buNone/>
              <a:defRPr sz="2000" b="1"/>
            </a:lvl2pPr>
            <a:lvl3pPr marL="1371600" lvl="2" indent="-228600" algn="l" rtl="0">
              <a:spcBef>
                <a:spcPts val="360"/>
              </a:spcBef>
              <a:spcAft>
                <a:spcPts val="0"/>
              </a:spcAft>
              <a:buSzPts val="1170"/>
              <a:buNone/>
              <a:defRPr sz="1800" b="1"/>
            </a:lvl3pPr>
            <a:lvl4pPr marL="1828800" lvl="3" indent="-228600" algn="l" rtl="0">
              <a:spcBef>
                <a:spcPts val="320"/>
              </a:spcBef>
              <a:spcAft>
                <a:spcPts val="0"/>
              </a:spcAft>
              <a:buSzPts val="1600"/>
              <a:buFont typeface="Arial"/>
              <a:buNone/>
              <a:defRPr sz="1600" b="1"/>
            </a:lvl4pPr>
            <a:lvl5pPr marL="2286000" lvl="4" indent="-228600" algn="l" rtl="0">
              <a:spcBef>
                <a:spcPts val="320"/>
              </a:spcBef>
              <a:spcAft>
                <a:spcPts val="0"/>
              </a:spcAft>
              <a:buSzPts val="1600"/>
              <a:buFont typeface="Arial"/>
              <a:buNone/>
              <a:defRPr sz="1600" b="1"/>
            </a:lvl5pPr>
            <a:lvl6pPr marL="2743200" lvl="5" indent="-228600" algn="l" rtl="0">
              <a:spcBef>
                <a:spcPts val="320"/>
              </a:spcBef>
              <a:spcAft>
                <a:spcPts val="0"/>
              </a:spcAft>
              <a:buSzPts val="1600"/>
              <a:buFont typeface="Arial"/>
              <a:buNone/>
              <a:defRPr sz="1600" b="1"/>
            </a:lvl6pPr>
            <a:lvl7pPr marL="3200400" lvl="6" indent="-228600" algn="l" rtl="0">
              <a:spcBef>
                <a:spcPts val="320"/>
              </a:spcBef>
              <a:spcAft>
                <a:spcPts val="0"/>
              </a:spcAft>
              <a:buSzPts val="1600"/>
              <a:buFont typeface="Arial"/>
              <a:buNone/>
              <a:defRPr sz="1600" b="1"/>
            </a:lvl7pPr>
            <a:lvl8pPr marL="3657600" lvl="7" indent="-228600" algn="l" rtl="0">
              <a:spcBef>
                <a:spcPts val="320"/>
              </a:spcBef>
              <a:spcAft>
                <a:spcPts val="0"/>
              </a:spcAft>
              <a:buSzPts val="1600"/>
              <a:buFont typeface="Arial"/>
              <a:buNone/>
              <a:defRPr sz="1600" b="1"/>
            </a:lvl8pPr>
            <a:lvl9pPr marL="4114800" lvl="8" indent="-228600" algn="l" rtl="0">
              <a:spcBef>
                <a:spcPts val="320"/>
              </a:spcBef>
              <a:spcAft>
                <a:spcPts val="0"/>
              </a:spcAft>
              <a:buSzPts val="1600"/>
              <a:buFont typeface="Arial"/>
              <a:buNone/>
              <a:defRPr sz="1600" b="1"/>
            </a:lvl9pPr>
          </a:lstStyle>
          <a:p>
            <a:endParaRPr/>
          </a:p>
        </p:txBody>
      </p:sp>
      <p:sp>
        <p:nvSpPr>
          <p:cNvPr id="63" name="Google Shape;63;p10"/>
          <p:cNvSpPr txBox="1">
            <a:spLocks noGrp="1"/>
          </p:cNvSpPr>
          <p:nvPr>
            <p:ph type="body" idx="2"/>
          </p:nvPr>
        </p:nvSpPr>
        <p:spPr>
          <a:xfrm>
            <a:off x="457200" y="2174875"/>
            <a:ext cx="4040100" cy="3951300"/>
          </a:xfrm>
          <a:prstGeom prst="rect">
            <a:avLst/>
          </a:prstGeom>
          <a:noFill/>
          <a:ln>
            <a:noFill/>
          </a:ln>
        </p:spPr>
        <p:txBody>
          <a:bodyPr spcFirstLastPara="1" wrap="square" lIns="92075" tIns="46025" rIns="92075" bIns="46025" anchor="t" anchorCtr="0">
            <a:noAutofit/>
          </a:bodyPr>
          <a:lstStyle>
            <a:lvl1pPr marL="457200" lvl="0" indent="-304800" algn="l" rtl="0">
              <a:spcBef>
                <a:spcPts val="480"/>
              </a:spcBef>
              <a:spcAft>
                <a:spcPts val="0"/>
              </a:spcAft>
              <a:buSzPts val="1200"/>
              <a:buChar char="●"/>
              <a:defRPr sz="2400"/>
            </a:lvl1pPr>
            <a:lvl2pPr marL="914400" lvl="1" indent="-323850" algn="l" rtl="0">
              <a:spcBef>
                <a:spcPts val="400"/>
              </a:spcBef>
              <a:spcAft>
                <a:spcPts val="0"/>
              </a:spcAft>
              <a:buSzPts val="1500"/>
              <a:buChar char="●"/>
              <a:defRPr sz="2000"/>
            </a:lvl2pPr>
            <a:lvl3pPr marL="1371600" lvl="2" indent="-302894" algn="l" rtl="0">
              <a:spcBef>
                <a:spcPts val="360"/>
              </a:spcBef>
              <a:spcAft>
                <a:spcPts val="0"/>
              </a:spcAft>
              <a:buSzPts val="1170"/>
              <a:buChar char="●"/>
              <a:defRPr sz="1800"/>
            </a:lvl3pPr>
            <a:lvl4pPr marL="1828800" lvl="3" indent="-330200" algn="l" rtl="0">
              <a:spcBef>
                <a:spcPts val="320"/>
              </a:spcBef>
              <a:spcAft>
                <a:spcPts val="0"/>
              </a:spcAft>
              <a:buSzPts val="1600"/>
              <a:buFont typeface="Arial"/>
              <a:buChar char="•"/>
              <a:defRPr sz="1600"/>
            </a:lvl4pPr>
            <a:lvl5pPr marL="2286000" lvl="4" indent="-330200" algn="l" rtl="0">
              <a:spcBef>
                <a:spcPts val="320"/>
              </a:spcBef>
              <a:spcAft>
                <a:spcPts val="0"/>
              </a:spcAft>
              <a:buSzPts val="1600"/>
              <a:buFont typeface="Arial"/>
              <a:buChar char="–"/>
              <a:defRPr sz="1600"/>
            </a:lvl5pPr>
            <a:lvl6pPr marL="2743200" lvl="5" indent="-330200" algn="l" rtl="0">
              <a:spcBef>
                <a:spcPts val="320"/>
              </a:spcBef>
              <a:spcAft>
                <a:spcPts val="0"/>
              </a:spcAft>
              <a:buSzPts val="1600"/>
              <a:buFont typeface="Arial"/>
              <a:buChar char="–"/>
              <a:defRPr sz="1600"/>
            </a:lvl6pPr>
            <a:lvl7pPr marL="3200400" lvl="6" indent="-330200" algn="l" rtl="0">
              <a:spcBef>
                <a:spcPts val="320"/>
              </a:spcBef>
              <a:spcAft>
                <a:spcPts val="0"/>
              </a:spcAft>
              <a:buSzPts val="1600"/>
              <a:buFont typeface="Arial"/>
              <a:buChar char="–"/>
              <a:defRPr sz="1600"/>
            </a:lvl7pPr>
            <a:lvl8pPr marL="3657600" lvl="7" indent="-330200" algn="l" rtl="0">
              <a:spcBef>
                <a:spcPts val="320"/>
              </a:spcBef>
              <a:spcAft>
                <a:spcPts val="0"/>
              </a:spcAft>
              <a:buSzPts val="1600"/>
              <a:buFont typeface="Arial"/>
              <a:buChar char="–"/>
              <a:defRPr sz="1600"/>
            </a:lvl8pPr>
            <a:lvl9pPr marL="4114800" lvl="8" indent="-330200" algn="l" rtl="0">
              <a:spcBef>
                <a:spcPts val="320"/>
              </a:spcBef>
              <a:spcAft>
                <a:spcPts val="0"/>
              </a:spcAft>
              <a:buSzPts val="1600"/>
              <a:buFont typeface="Arial"/>
              <a:buChar char="–"/>
              <a:defRPr sz="1600"/>
            </a:lvl9pPr>
          </a:lstStyle>
          <a:p>
            <a:endParaRPr/>
          </a:p>
        </p:txBody>
      </p:sp>
      <p:sp>
        <p:nvSpPr>
          <p:cNvPr id="64" name="Google Shape;64;p10"/>
          <p:cNvSpPr txBox="1">
            <a:spLocks noGrp="1"/>
          </p:cNvSpPr>
          <p:nvPr>
            <p:ph type="body" idx="3"/>
          </p:nvPr>
        </p:nvSpPr>
        <p:spPr>
          <a:xfrm>
            <a:off x="4645025" y="1535113"/>
            <a:ext cx="4041900" cy="639900"/>
          </a:xfrm>
          <a:prstGeom prst="rect">
            <a:avLst/>
          </a:prstGeom>
          <a:noFill/>
          <a:ln>
            <a:noFill/>
          </a:ln>
        </p:spPr>
        <p:txBody>
          <a:bodyPr spcFirstLastPara="1" wrap="square" lIns="92075" tIns="46025" rIns="92075" bIns="46025" anchor="b" anchorCtr="0">
            <a:noAutofit/>
          </a:bodyPr>
          <a:lstStyle>
            <a:lvl1pPr marL="457200" lvl="0" indent="-228600" algn="l" rtl="0">
              <a:spcBef>
                <a:spcPts val="480"/>
              </a:spcBef>
              <a:spcAft>
                <a:spcPts val="0"/>
              </a:spcAft>
              <a:buSzPts val="1200"/>
              <a:buNone/>
              <a:defRPr sz="2400" b="1"/>
            </a:lvl1pPr>
            <a:lvl2pPr marL="914400" lvl="1" indent="-228600" algn="l" rtl="0">
              <a:spcBef>
                <a:spcPts val="400"/>
              </a:spcBef>
              <a:spcAft>
                <a:spcPts val="0"/>
              </a:spcAft>
              <a:buSzPts val="1500"/>
              <a:buNone/>
              <a:defRPr sz="2000" b="1"/>
            </a:lvl2pPr>
            <a:lvl3pPr marL="1371600" lvl="2" indent="-228600" algn="l" rtl="0">
              <a:spcBef>
                <a:spcPts val="360"/>
              </a:spcBef>
              <a:spcAft>
                <a:spcPts val="0"/>
              </a:spcAft>
              <a:buSzPts val="1170"/>
              <a:buNone/>
              <a:defRPr sz="1800" b="1"/>
            </a:lvl3pPr>
            <a:lvl4pPr marL="1828800" lvl="3" indent="-228600" algn="l" rtl="0">
              <a:spcBef>
                <a:spcPts val="320"/>
              </a:spcBef>
              <a:spcAft>
                <a:spcPts val="0"/>
              </a:spcAft>
              <a:buSzPts val="1600"/>
              <a:buFont typeface="Arial"/>
              <a:buNone/>
              <a:defRPr sz="1600" b="1"/>
            </a:lvl4pPr>
            <a:lvl5pPr marL="2286000" lvl="4" indent="-228600" algn="l" rtl="0">
              <a:spcBef>
                <a:spcPts val="320"/>
              </a:spcBef>
              <a:spcAft>
                <a:spcPts val="0"/>
              </a:spcAft>
              <a:buSzPts val="1600"/>
              <a:buFont typeface="Arial"/>
              <a:buNone/>
              <a:defRPr sz="1600" b="1"/>
            </a:lvl5pPr>
            <a:lvl6pPr marL="2743200" lvl="5" indent="-228600" algn="l" rtl="0">
              <a:spcBef>
                <a:spcPts val="320"/>
              </a:spcBef>
              <a:spcAft>
                <a:spcPts val="0"/>
              </a:spcAft>
              <a:buSzPts val="1600"/>
              <a:buFont typeface="Arial"/>
              <a:buNone/>
              <a:defRPr sz="1600" b="1"/>
            </a:lvl6pPr>
            <a:lvl7pPr marL="3200400" lvl="6" indent="-228600" algn="l" rtl="0">
              <a:spcBef>
                <a:spcPts val="320"/>
              </a:spcBef>
              <a:spcAft>
                <a:spcPts val="0"/>
              </a:spcAft>
              <a:buSzPts val="1600"/>
              <a:buFont typeface="Arial"/>
              <a:buNone/>
              <a:defRPr sz="1600" b="1"/>
            </a:lvl7pPr>
            <a:lvl8pPr marL="3657600" lvl="7" indent="-228600" algn="l" rtl="0">
              <a:spcBef>
                <a:spcPts val="320"/>
              </a:spcBef>
              <a:spcAft>
                <a:spcPts val="0"/>
              </a:spcAft>
              <a:buSzPts val="1600"/>
              <a:buFont typeface="Arial"/>
              <a:buNone/>
              <a:defRPr sz="1600" b="1"/>
            </a:lvl8pPr>
            <a:lvl9pPr marL="4114800" lvl="8" indent="-228600" algn="l" rtl="0">
              <a:spcBef>
                <a:spcPts val="320"/>
              </a:spcBef>
              <a:spcAft>
                <a:spcPts val="0"/>
              </a:spcAft>
              <a:buSzPts val="1600"/>
              <a:buFont typeface="Arial"/>
              <a:buNone/>
              <a:defRPr sz="1600" b="1"/>
            </a:lvl9pPr>
          </a:lstStyle>
          <a:p>
            <a:endParaRPr/>
          </a:p>
        </p:txBody>
      </p:sp>
      <p:sp>
        <p:nvSpPr>
          <p:cNvPr id="65" name="Google Shape;65;p10"/>
          <p:cNvSpPr txBox="1">
            <a:spLocks noGrp="1"/>
          </p:cNvSpPr>
          <p:nvPr>
            <p:ph type="body" idx="4"/>
          </p:nvPr>
        </p:nvSpPr>
        <p:spPr>
          <a:xfrm>
            <a:off x="4645025" y="2174875"/>
            <a:ext cx="4041900" cy="3951300"/>
          </a:xfrm>
          <a:prstGeom prst="rect">
            <a:avLst/>
          </a:prstGeom>
          <a:noFill/>
          <a:ln>
            <a:noFill/>
          </a:ln>
        </p:spPr>
        <p:txBody>
          <a:bodyPr spcFirstLastPara="1" wrap="square" lIns="92075" tIns="46025" rIns="92075" bIns="46025" anchor="t" anchorCtr="0">
            <a:noAutofit/>
          </a:bodyPr>
          <a:lstStyle>
            <a:lvl1pPr marL="457200" lvl="0" indent="-304800" algn="l" rtl="0">
              <a:spcBef>
                <a:spcPts val="480"/>
              </a:spcBef>
              <a:spcAft>
                <a:spcPts val="0"/>
              </a:spcAft>
              <a:buSzPts val="1200"/>
              <a:buChar char="●"/>
              <a:defRPr sz="2400"/>
            </a:lvl1pPr>
            <a:lvl2pPr marL="914400" lvl="1" indent="-323850" algn="l" rtl="0">
              <a:spcBef>
                <a:spcPts val="400"/>
              </a:spcBef>
              <a:spcAft>
                <a:spcPts val="0"/>
              </a:spcAft>
              <a:buSzPts val="1500"/>
              <a:buChar char="●"/>
              <a:defRPr sz="2000"/>
            </a:lvl2pPr>
            <a:lvl3pPr marL="1371600" lvl="2" indent="-302894" algn="l" rtl="0">
              <a:spcBef>
                <a:spcPts val="360"/>
              </a:spcBef>
              <a:spcAft>
                <a:spcPts val="0"/>
              </a:spcAft>
              <a:buSzPts val="1170"/>
              <a:buChar char="●"/>
              <a:defRPr sz="1800"/>
            </a:lvl3pPr>
            <a:lvl4pPr marL="1828800" lvl="3" indent="-330200" algn="l" rtl="0">
              <a:spcBef>
                <a:spcPts val="320"/>
              </a:spcBef>
              <a:spcAft>
                <a:spcPts val="0"/>
              </a:spcAft>
              <a:buSzPts val="1600"/>
              <a:buFont typeface="Arial"/>
              <a:buChar char="•"/>
              <a:defRPr sz="1600"/>
            </a:lvl4pPr>
            <a:lvl5pPr marL="2286000" lvl="4" indent="-330200" algn="l" rtl="0">
              <a:spcBef>
                <a:spcPts val="320"/>
              </a:spcBef>
              <a:spcAft>
                <a:spcPts val="0"/>
              </a:spcAft>
              <a:buSzPts val="1600"/>
              <a:buFont typeface="Arial"/>
              <a:buChar char="–"/>
              <a:defRPr sz="1600"/>
            </a:lvl5pPr>
            <a:lvl6pPr marL="2743200" lvl="5" indent="-330200" algn="l" rtl="0">
              <a:spcBef>
                <a:spcPts val="320"/>
              </a:spcBef>
              <a:spcAft>
                <a:spcPts val="0"/>
              </a:spcAft>
              <a:buSzPts val="1600"/>
              <a:buFont typeface="Arial"/>
              <a:buChar char="–"/>
              <a:defRPr sz="1600"/>
            </a:lvl6pPr>
            <a:lvl7pPr marL="3200400" lvl="6" indent="-330200" algn="l" rtl="0">
              <a:spcBef>
                <a:spcPts val="320"/>
              </a:spcBef>
              <a:spcAft>
                <a:spcPts val="0"/>
              </a:spcAft>
              <a:buSzPts val="1600"/>
              <a:buFont typeface="Arial"/>
              <a:buChar char="–"/>
              <a:defRPr sz="1600"/>
            </a:lvl7pPr>
            <a:lvl8pPr marL="3657600" lvl="7" indent="-330200" algn="l" rtl="0">
              <a:spcBef>
                <a:spcPts val="320"/>
              </a:spcBef>
              <a:spcAft>
                <a:spcPts val="0"/>
              </a:spcAft>
              <a:buSzPts val="1600"/>
              <a:buFont typeface="Arial"/>
              <a:buChar char="–"/>
              <a:defRPr sz="1600"/>
            </a:lvl8pPr>
            <a:lvl9pPr marL="4114800" lvl="8" indent="-330200" algn="l" rtl="0">
              <a:spcBef>
                <a:spcPts val="320"/>
              </a:spcBef>
              <a:spcAft>
                <a:spcPts val="0"/>
              </a:spcAft>
              <a:buSzPts val="1600"/>
              <a:buFont typeface="Arial"/>
              <a:buChar char="–"/>
              <a:defRPr sz="1600"/>
            </a:lvl9pPr>
          </a:lstStyle>
          <a:p>
            <a:endParaRPr/>
          </a:p>
        </p:txBody>
      </p:sp>
      <p:sp>
        <p:nvSpPr>
          <p:cNvPr id="66" name="Google Shape;66;p10"/>
          <p:cNvSpPr txBox="1">
            <a:spLocks noGrp="1"/>
          </p:cNvSpPr>
          <p:nvPr>
            <p:ph type="dt" idx="10"/>
          </p:nvPr>
        </p:nvSpPr>
        <p:spPr>
          <a:xfrm>
            <a:off x="304800" y="6248400"/>
            <a:ext cx="19050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67" name="Google Shape;67;p10"/>
          <p:cNvSpPr txBox="1">
            <a:spLocks noGrp="1"/>
          </p:cNvSpPr>
          <p:nvPr>
            <p:ph type="ftr" idx="11"/>
          </p:nvPr>
        </p:nvSpPr>
        <p:spPr>
          <a:xfrm>
            <a:off x="3581400" y="6248400"/>
            <a:ext cx="28956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68" name="Google Shape;68;p10"/>
          <p:cNvSpPr txBox="1">
            <a:spLocks noGrp="1"/>
          </p:cNvSpPr>
          <p:nvPr>
            <p:ph type="sldNum" idx="12"/>
          </p:nvPr>
        </p:nvSpPr>
        <p:spPr>
          <a:xfrm>
            <a:off x="7010400" y="63246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751234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1pPr>
            <a:lvl2pPr marR="0" lvl="1"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2pPr>
            <a:lvl3pPr marR="0" lvl="2"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3pPr>
            <a:lvl4pPr marR="0" lvl="3"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4pPr>
            <a:lvl5pPr marR="0" lvl="4"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5pPr>
            <a:lvl6pPr marR="0" lvl="5"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6pPr>
            <a:lvl7pPr marR="0" lvl="6"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7pPr>
            <a:lvl8pPr marR="0" lvl="7"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8pPr>
            <a:lvl9pPr marR="0" lvl="8"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9pPr>
          </a:lstStyle>
          <a:p>
            <a:endParaRPr/>
          </a:p>
        </p:txBody>
      </p:sp>
      <p:sp>
        <p:nvSpPr>
          <p:cNvPr id="71" name="Google Shape;71;p11"/>
          <p:cNvSpPr txBox="1">
            <a:spLocks noGrp="1"/>
          </p:cNvSpPr>
          <p:nvPr>
            <p:ph type="body" idx="1"/>
          </p:nvPr>
        </p:nvSpPr>
        <p:spPr>
          <a:xfrm>
            <a:off x="3124200" y="1981200"/>
            <a:ext cx="2667000" cy="4114800"/>
          </a:xfrm>
          <a:prstGeom prst="rect">
            <a:avLst/>
          </a:prstGeom>
          <a:noFill/>
          <a:ln>
            <a:noFill/>
          </a:ln>
        </p:spPr>
        <p:txBody>
          <a:bodyPr spcFirstLastPara="1" wrap="square" lIns="92075" tIns="46025" rIns="92075" bIns="46025" anchor="t" anchorCtr="0">
            <a:noAutofit/>
          </a:bodyPr>
          <a:lstStyle>
            <a:lvl1pPr marL="457200" lvl="0" indent="-317500" algn="l" rtl="0">
              <a:spcBef>
                <a:spcPts val="560"/>
              </a:spcBef>
              <a:spcAft>
                <a:spcPts val="0"/>
              </a:spcAft>
              <a:buSzPts val="1400"/>
              <a:buChar char="●"/>
              <a:defRPr sz="2800"/>
            </a:lvl1pPr>
            <a:lvl2pPr marL="914400" lvl="1" indent="-342900" algn="l" rtl="0">
              <a:spcBef>
                <a:spcPts val="480"/>
              </a:spcBef>
              <a:spcAft>
                <a:spcPts val="0"/>
              </a:spcAft>
              <a:buSzPts val="1800"/>
              <a:buChar char="●"/>
              <a:defRPr sz="2400"/>
            </a:lvl2pPr>
            <a:lvl3pPr marL="1371600" lvl="2" indent="-311150" algn="l" rtl="0">
              <a:spcBef>
                <a:spcPts val="400"/>
              </a:spcBef>
              <a:spcAft>
                <a:spcPts val="0"/>
              </a:spcAft>
              <a:buSzPts val="1300"/>
              <a:buChar char="●"/>
              <a:defRPr sz="2000"/>
            </a:lvl3pPr>
            <a:lvl4pPr marL="1828800" lvl="3" indent="-342900" algn="l" rtl="0">
              <a:spcBef>
                <a:spcPts val="360"/>
              </a:spcBef>
              <a:spcAft>
                <a:spcPts val="0"/>
              </a:spcAft>
              <a:buSzPts val="1800"/>
              <a:buFont typeface="Arial"/>
              <a:buChar char="•"/>
              <a:defRPr sz="1800"/>
            </a:lvl4pPr>
            <a:lvl5pPr marL="2286000" lvl="4" indent="-342900" algn="l" rtl="0">
              <a:spcBef>
                <a:spcPts val="360"/>
              </a:spcBef>
              <a:spcAft>
                <a:spcPts val="0"/>
              </a:spcAft>
              <a:buSzPts val="1800"/>
              <a:buFont typeface="Arial"/>
              <a:buChar char="–"/>
              <a:defRPr sz="1800"/>
            </a:lvl5pPr>
            <a:lvl6pPr marL="2743200" lvl="5" indent="-342900" algn="l" rtl="0">
              <a:spcBef>
                <a:spcPts val="360"/>
              </a:spcBef>
              <a:spcAft>
                <a:spcPts val="0"/>
              </a:spcAft>
              <a:buSzPts val="1800"/>
              <a:buFont typeface="Arial"/>
              <a:buChar char="–"/>
              <a:defRPr sz="1800"/>
            </a:lvl6pPr>
            <a:lvl7pPr marL="3200400" lvl="6" indent="-342900" algn="l" rtl="0">
              <a:spcBef>
                <a:spcPts val="360"/>
              </a:spcBef>
              <a:spcAft>
                <a:spcPts val="0"/>
              </a:spcAft>
              <a:buSzPts val="1800"/>
              <a:buFont typeface="Arial"/>
              <a:buChar char="–"/>
              <a:defRPr sz="1800"/>
            </a:lvl7pPr>
            <a:lvl8pPr marL="3657600" lvl="7" indent="-342900" algn="l" rtl="0">
              <a:spcBef>
                <a:spcPts val="360"/>
              </a:spcBef>
              <a:spcAft>
                <a:spcPts val="0"/>
              </a:spcAft>
              <a:buSzPts val="1800"/>
              <a:buFont typeface="Arial"/>
              <a:buChar char="–"/>
              <a:defRPr sz="1800"/>
            </a:lvl8pPr>
            <a:lvl9pPr marL="4114800" lvl="8" indent="-342900" algn="l" rtl="0">
              <a:spcBef>
                <a:spcPts val="360"/>
              </a:spcBef>
              <a:spcAft>
                <a:spcPts val="0"/>
              </a:spcAft>
              <a:buSzPts val="1800"/>
              <a:buFont typeface="Arial"/>
              <a:buChar char="–"/>
              <a:defRPr sz="1800"/>
            </a:lvl9pPr>
          </a:lstStyle>
          <a:p>
            <a:endParaRPr/>
          </a:p>
        </p:txBody>
      </p:sp>
      <p:sp>
        <p:nvSpPr>
          <p:cNvPr id="72" name="Google Shape;72;p11"/>
          <p:cNvSpPr txBox="1">
            <a:spLocks noGrp="1"/>
          </p:cNvSpPr>
          <p:nvPr>
            <p:ph type="body" idx="2"/>
          </p:nvPr>
        </p:nvSpPr>
        <p:spPr>
          <a:xfrm>
            <a:off x="5943600" y="1981200"/>
            <a:ext cx="2667000" cy="4114800"/>
          </a:xfrm>
          <a:prstGeom prst="rect">
            <a:avLst/>
          </a:prstGeom>
          <a:noFill/>
          <a:ln>
            <a:noFill/>
          </a:ln>
        </p:spPr>
        <p:txBody>
          <a:bodyPr spcFirstLastPara="1" wrap="square" lIns="92075" tIns="46025" rIns="92075" bIns="46025" anchor="t" anchorCtr="0">
            <a:noAutofit/>
          </a:bodyPr>
          <a:lstStyle>
            <a:lvl1pPr marL="457200" lvl="0" indent="-317500" algn="l" rtl="0">
              <a:spcBef>
                <a:spcPts val="560"/>
              </a:spcBef>
              <a:spcAft>
                <a:spcPts val="0"/>
              </a:spcAft>
              <a:buSzPts val="1400"/>
              <a:buChar char="●"/>
              <a:defRPr sz="2800"/>
            </a:lvl1pPr>
            <a:lvl2pPr marL="914400" lvl="1" indent="-342900" algn="l" rtl="0">
              <a:spcBef>
                <a:spcPts val="480"/>
              </a:spcBef>
              <a:spcAft>
                <a:spcPts val="0"/>
              </a:spcAft>
              <a:buSzPts val="1800"/>
              <a:buChar char="●"/>
              <a:defRPr sz="2400"/>
            </a:lvl2pPr>
            <a:lvl3pPr marL="1371600" lvl="2" indent="-311150" algn="l" rtl="0">
              <a:spcBef>
                <a:spcPts val="400"/>
              </a:spcBef>
              <a:spcAft>
                <a:spcPts val="0"/>
              </a:spcAft>
              <a:buSzPts val="1300"/>
              <a:buChar char="●"/>
              <a:defRPr sz="2000"/>
            </a:lvl3pPr>
            <a:lvl4pPr marL="1828800" lvl="3" indent="-342900" algn="l" rtl="0">
              <a:spcBef>
                <a:spcPts val="360"/>
              </a:spcBef>
              <a:spcAft>
                <a:spcPts val="0"/>
              </a:spcAft>
              <a:buSzPts val="1800"/>
              <a:buFont typeface="Arial"/>
              <a:buChar char="•"/>
              <a:defRPr sz="1800"/>
            </a:lvl4pPr>
            <a:lvl5pPr marL="2286000" lvl="4" indent="-342900" algn="l" rtl="0">
              <a:spcBef>
                <a:spcPts val="360"/>
              </a:spcBef>
              <a:spcAft>
                <a:spcPts val="0"/>
              </a:spcAft>
              <a:buSzPts val="1800"/>
              <a:buFont typeface="Arial"/>
              <a:buChar char="–"/>
              <a:defRPr sz="1800"/>
            </a:lvl5pPr>
            <a:lvl6pPr marL="2743200" lvl="5" indent="-342900" algn="l" rtl="0">
              <a:spcBef>
                <a:spcPts val="360"/>
              </a:spcBef>
              <a:spcAft>
                <a:spcPts val="0"/>
              </a:spcAft>
              <a:buSzPts val="1800"/>
              <a:buFont typeface="Arial"/>
              <a:buChar char="–"/>
              <a:defRPr sz="1800"/>
            </a:lvl6pPr>
            <a:lvl7pPr marL="3200400" lvl="6" indent="-342900" algn="l" rtl="0">
              <a:spcBef>
                <a:spcPts val="360"/>
              </a:spcBef>
              <a:spcAft>
                <a:spcPts val="0"/>
              </a:spcAft>
              <a:buSzPts val="1800"/>
              <a:buFont typeface="Arial"/>
              <a:buChar char="–"/>
              <a:defRPr sz="1800"/>
            </a:lvl7pPr>
            <a:lvl8pPr marL="3657600" lvl="7" indent="-342900" algn="l" rtl="0">
              <a:spcBef>
                <a:spcPts val="360"/>
              </a:spcBef>
              <a:spcAft>
                <a:spcPts val="0"/>
              </a:spcAft>
              <a:buSzPts val="1800"/>
              <a:buFont typeface="Arial"/>
              <a:buChar char="–"/>
              <a:defRPr sz="1800"/>
            </a:lvl8pPr>
            <a:lvl9pPr marL="4114800" lvl="8" indent="-342900" algn="l" rtl="0">
              <a:spcBef>
                <a:spcPts val="360"/>
              </a:spcBef>
              <a:spcAft>
                <a:spcPts val="0"/>
              </a:spcAft>
              <a:buSzPts val="1800"/>
              <a:buFont typeface="Arial"/>
              <a:buChar char="–"/>
              <a:defRPr sz="1800"/>
            </a:lvl9pPr>
          </a:lstStyle>
          <a:p>
            <a:endParaRPr/>
          </a:p>
        </p:txBody>
      </p:sp>
      <p:sp>
        <p:nvSpPr>
          <p:cNvPr id="73" name="Google Shape;73;p11"/>
          <p:cNvSpPr txBox="1">
            <a:spLocks noGrp="1"/>
          </p:cNvSpPr>
          <p:nvPr>
            <p:ph type="dt" idx="10"/>
          </p:nvPr>
        </p:nvSpPr>
        <p:spPr>
          <a:xfrm>
            <a:off x="304800" y="6248400"/>
            <a:ext cx="19050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74" name="Google Shape;74;p11"/>
          <p:cNvSpPr txBox="1">
            <a:spLocks noGrp="1"/>
          </p:cNvSpPr>
          <p:nvPr>
            <p:ph type="ftr" idx="11"/>
          </p:nvPr>
        </p:nvSpPr>
        <p:spPr>
          <a:xfrm>
            <a:off x="3581400" y="6248400"/>
            <a:ext cx="28956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75" name="Google Shape;75;p11"/>
          <p:cNvSpPr txBox="1">
            <a:spLocks noGrp="1"/>
          </p:cNvSpPr>
          <p:nvPr>
            <p:ph type="sldNum" idx="12"/>
          </p:nvPr>
        </p:nvSpPr>
        <p:spPr>
          <a:xfrm>
            <a:off x="7010400" y="63246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080374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marR="0" lvl="0" algn="l" rtl="0">
              <a:lnSpc>
                <a:spcPct val="70000"/>
              </a:lnSpc>
              <a:spcBef>
                <a:spcPts val="0"/>
              </a:spcBef>
              <a:spcAft>
                <a:spcPts val="0"/>
              </a:spcAft>
              <a:buSzPts val="1400"/>
              <a:buNone/>
              <a:defRPr sz="4000" b="1" i="0" u="none" strike="noStrike" cap="none">
                <a:solidFill>
                  <a:srgbClr val="009999"/>
                </a:solidFill>
                <a:latin typeface="Arial"/>
                <a:ea typeface="Arial"/>
                <a:cs typeface="Arial"/>
                <a:sym typeface="Arial"/>
              </a:defRPr>
            </a:lvl1pPr>
            <a:lvl2pPr marR="0" lvl="1"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2pPr>
            <a:lvl3pPr marR="0" lvl="2"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3pPr>
            <a:lvl4pPr marR="0" lvl="3"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4pPr>
            <a:lvl5pPr marR="0" lvl="4"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5pPr>
            <a:lvl6pPr marR="0" lvl="5"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6pPr>
            <a:lvl7pPr marR="0" lvl="6"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7pPr>
            <a:lvl8pPr marR="0" lvl="7"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8pPr>
            <a:lvl9pPr marR="0" lvl="8"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9pPr>
          </a:lstStyle>
          <a:p>
            <a:endParaRPr/>
          </a:p>
        </p:txBody>
      </p:sp>
      <p:sp>
        <p:nvSpPr>
          <p:cNvPr id="78" name="Google Shape;78;p12"/>
          <p:cNvSpPr txBox="1">
            <a:spLocks noGrp="1"/>
          </p:cNvSpPr>
          <p:nvPr>
            <p:ph type="body" idx="1"/>
          </p:nvPr>
        </p:nvSpPr>
        <p:spPr>
          <a:xfrm>
            <a:off x="722313" y="2906713"/>
            <a:ext cx="7772400" cy="1500300"/>
          </a:xfrm>
          <a:prstGeom prst="rect">
            <a:avLst/>
          </a:prstGeom>
          <a:noFill/>
          <a:ln>
            <a:noFill/>
          </a:ln>
        </p:spPr>
        <p:txBody>
          <a:bodyPr spcFirstLastPara="1" wrap="square" lIns="92075" tIns="46025" rIns="92075" bIns="46025" anchor="b" anchorCtr="0">
            <a:noAutofit/>
          </a:bodyPr>
          <a:lstStyle>
            <a:lvl1pPr marL="457200" lvl="0" indent="-228600" algn="l" rtl="0">
              <a:spcBef>
                <a:spcPts val="400"/>
              </a:spcBef>
              <a:spcAft>
                <a:spcPts val="0"/>
              </a:spcAft>
              <a:buSzPts val="1000"/>
              <a:buNone/>
              <a:defRPr sz="2000"/>
            </a:lvl1pPr>
            <a:lvl2pPr marL="914400" lvl="1" indent="-228600" algn="l" rtl="0">
              <a:spcBef>
                <a:spcPts val="360"/>
              </a:spcBef>
              <a:spcAft>
                <a:spcPts val="0"/>
              </a:spcAft>
              <a:buSzPts val="1350"/>
              <a:buNone/>
              <a:defRPr sz="1800"/>
            </a:lvl2pPr>
            <a:lvl3pPr marL="1371600" lvl="2" indent="-228600" algn="l" rtl="0">
              <a:spcBef>
                <a:spcPts val="320"/>
              </a:spcBef>
              <a:spcAft>
                <a:spcPts val="0"/>
              </a:spcAft>
              <a:buSzPts val="1040"/>
              <a:buNone/>
              <a:defRPr sz="1600"/>
            </a:lvl3pPr>
            <a:lvl4pPr marL="1828800" lvl="3" indent="-228600" algn="l" rtl="0">
              <a:spcBef>
                <a:spcPts val="280"/>
              </a:spcBef>
              <a:spcAft>
                <a:spcPts val="0"/>
              </a:spcAft>
              <a:buSzPts val="1400"/>
              <a:buFont typeface="Arial"/>
              <a:buNone/>
              <a:defRPr sz="1400"/>
            </a:lvl4pPr>
            <a:lvl5pPr marL="2286000" lvl="4" indent="-228600" algn="l" rtl="0">
              <a:spcBef>
                <a:spcPts val="280"/>
              </a:spcBef>
              <a:spcAft>
                <a:spcPts val="0"/>
              </a:spcAft>
              <a:buSzPts val="1400"/>
              <a:buFont typeface="Arial"/>
              <a:buNone/>
              <a:defRPr sz="1400"/>
            </a:lvl5pPr>
            <a:lvl6pPr marL="2743200" lvl="5" indent="-228600" algn="l" rtl="0">
              <a:spcBef>
                <a:spcPts val="280"/>
              </a:spcBef>
              <a:spcAft>
                <a:spcPts val="0"/>
              </a:spcAft>
              <a:buSzPts val="1400"/>
              <a:buFont typeface="Arial"/>
              <a:buNone/>
              <a:defRPr sz="1400"/>
            </a:lvl6pPr>
            <a:lvl7pPr marL="3200400" lvl="6" indent="-228600" algn="l" rtl="0">
              <a:spcBef>
                <a:spcPts val="280"/>
              </a:spcBef>
              <a:spcAft>
                <a:spcPts val="0"/>
              </a:spcAft>
              <a:buSzPts val="1400"/>
              <a:buFont typeface="Arial"/>
              <a:buNone/>
              <a:defRPr sz="1400"/>
            </a:lvl7pPr>
            <a:lvl8pPr marL="3657600" lvl="7" indent="-228600" algn="l" rtl="0">
              <a:spcBef>
                <a:spcPts val="280"/>
              </a:spcBef>
              <a:spcAft>
                <a:spcPts val="0"/>
              </a:spcAft>
              <a:buSzPts val="1400"/>
              <a:buFont typeface="Arial"/>
              <a:buNone/>
              <a:defRPr sz="1400"/>
            </a:lvl8pPr>
            <a:lvl9pPr marL="4114800" lvl="8" indent="-228600" algn="l" rtl="0">
              <a:spcBef>
                <a:spcPts val="280"/>
              </a:spcBef>
              <a:spcAft>
                <a:spcPts val="0"/>
              </a:spcAft>
              <a:buSzPts val="1400"/>
              <a:buFont typeface="Arial"/>
              <a:buNone/>
              <a:defRPr sz="1400"/>
            </a:lvl9pPr>
          </a:lstStyle>
          <a:p>
            <a:endParaRPr/>
          </a:p>
        </p:txBody>
      </p:sp>
      <p:sp>
        <p:nvSpPr>
          <p:cNvPr id="79" name="Google Shape;79;p12"/>
          <p:cNvSpPr txBox="1">
            <a:spLocks noGrp="1"/>
          </p:cNvSpPr>
          <p:nvPr>
            <p:ph type="dt" idx="10"/>
          </p:nvPr>
        </p:nvSpPr>
        <p:spPr>
          <a:xfrm>
            <a:off x="304800" y="6248400"/>
            <a:ext cx="19050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80" name="Google Shape;80;p12"/>
          <p:cNvSpPr txBox="1">
            <a:spLocks noGrp="1"/>
          </p:cNvSpPr>
          <p:nvPr>
            <p:ph type="ftr" idx="11"/>
          </p:nvPr>
        </p:nvSpPr>
        <p:spPr>
          <a:xfrm>
            <a:off x="3581400" y="6248400"/>
            <a:ext cx="28956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81" name="Google Shape;81;p12"/>
          <p:cNvSpPr txBox="1">
            <a:spLocks noGrp="1"/>
          </p:cNvSpPr>
          <p:nvPr>
            <p:ph type="sldNum" idx="12"/>
          </p:nvPr>
        </p:nvSpPr>
        <p:spPr>
          <a:xfrm>
            <a:off x="7010400" y="63246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202984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AB7F17-1707-40C1-8FD0-66E15FCC425C}" type="datetime1">
              <a:rPr lang="en-US" smtClean="0"/>
              <a:pPr/>
              <a:t>2/15/2026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3032050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F8B78A-F45E-48A4-B637-73FE7D73D083}" type="datetime1">
              <a:rPr lang="en-US" smtClean="0"/>
              <a:pPr/>
              <a:t>2/15/2026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728826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0B78EE-90CE-41ED-B614-010AB857BACA}" type="datetime1">
              <a:rPr lang="en-US" smtClean="0"/>
              <a:pPr/>
              <a:t>2/15/2026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2047655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608EC8-265A-430B-88BB-81A15A759DA4}" type="datetime1">
              <a:rPr lang="en-US" smtClean="0"/>
              <a:pPr/>
              <a:t>2/15/2026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96590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B5D47-54B1-4232-9C0A-F58863ADCDAB}" type="datetime1">
              <a:rPr lang="en-US" smtClean="0"/>
              <a:pPr/>
              <a:t>2/15/2026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3807577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D22047-296F-4344-AB8F-1E7C9CC852D9}" type="datetime1">
              <a:rPr lang="en-US" smtClean="0"/>
              <a:pPr/>
              <a:t>2/15/2026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1057505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58B628-9958-4832-BAA0-3578FE88725F}" type="datetime1">
              <a:rPr lang="en-US" smtClean="0"/>
              <a:pPr/>
              <a:t>2/15/2026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2572575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89764-537F-4C54-83BE-B754A5236A51}" type="datetime1">
              <a:rPr lang="en-US" smtClean="0"/>
              <a:pPr/>
              <a:t>2/15/2026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4842E-5D5F-47DB-8A50-E3874C6A648E}" type="slidenum">
              <a:rPr lang="en-US" smtClean="0"/>
              <a:pPr/>
              <a:t>‹#›</a:t>
            </a:fld>
            <a:endParaRPr lang="en-US"/>
          </a:p>
        </p:txBody>
      </p:sp>
    </p:spTree>
    <p:extLst>
      <p:ext uri="{BB962C8B-B14F-4D97-AF65-F5344CB8AC3E}">
        <p14:creationId xmlns:p14="http://schemas.microsoft.com/office/powerpoint/2010/main" val="1953265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3124200" y="1981200"/>
            <a:ext cx="5486400" cy="4114800"/>
          </a:xfrm>
          <a:prstGeom prst="rect">
            <a:avLst/>
          </a:prstGeom>
          <a:noFill/>
          <a:ln>
            <a:noFill/>
          </a:ln>
        </p:spPr>
        <p:txBody>
          <a:bodyPr spcFirstLastPara="1" wrap="square" lIns="92075" tIns="46025" rIns="92075" bIns="46025" anchor="t" anchorCtr="0">
            <a:noAutofit/>
          </a:bodyPr>
          <a:lstStyle>
            <a:lvl1pPr marL="457200" marR="0" lvl="0" indent="-279400" algn="l" rtl="0">
              <a:spcBef>
                <a:spcPts val="320"/>
              </a:spcBef>
              <a:spcAft>
                <a:spcPts val="0"/>
              </a:spcAft>
              <a:buClr>
                <a:srgbClr val="003399"/>
              </a:buClr>
              <a:buSzPts val="800"/>
              <a:buFont typeface="Arial"/>
              <a:buChar char="●"/>
              <a:defRPr sz="1600" b="1" i="0" u="none" strike="noStrike" cap="none">
                <a:solidFill>
                  <a:schemeClr val="lt2"/>
                </a:solidFill>
                <a:latin typeface="Arial"/>
                <a:ea typeface="Arial"/>
                <a:cs typeface="Arial"/>
                <a:sym typeface="Arial"/>
              </a:defRPr>
            </a:lvl1pPr>
            <a:lvl2pPr marL="914400" marR="0" lvl="1" indent="-304800" algn="l" rtl="0">
              <a:spcBef>
                <a:spcPts val="320"/>
              </a:spcBef>
              <a:spcAft>
                <a:spcPts val="0"/>
              </a:spcAft>
              <a:buClr>
                <a:srgbClr val="003399"/>
              </a:buClr>
              <a:buSzPts val="1200"/>
              <a:buFont typeface="Arial"/>
              <a:buChar char="●"/>
              <a:defRPr sz="1600" b="0" i="0" u="none" strike="noStrike" cap="none">
                <a:solidFill>
                  <a:schemeClr val="lt2"/>
                </a:solidFill>
                <a:latin typeface="Arial"/>
                <a:ea typeface="Arial"/>
                <a:cs typeface="Arial"/>
                <a:sym typeface="Arial"/>
              </a:defRPr>
            </a:lvl2pPr>
            <a:lvl3pPr marL="1371600" marR="0" lvl="2" indent="-294639" algn="l" rtl="0">
              <a:spcBef>
                <a:spcPts val="320"/>
              </a:spcBef>
              <a:spcAft>
                <a:spcPts val="0"/>
              </a:spcAft>
              <a:buClr>
                <a:schemeClr val="lt2"/>
              </a:buClr>
              <a:buSzPts val="1040"/>
              <a:buFont typeface="Arial"/>
              <a:buChar char="●"/>
              <a:defRPr sz="1600" b="0" i="0" u="none" strike="noStrike" cap="none">
                <a:solidFill>
                  <a:schemeClr val="lt2"/>
                </a:solidFill>
                <a:latin typeface="Arial"/>
                <a:ea typeface="Arial"/>
                <a:cs typeface="Arial"/>
                <a:sym typeface="Arial"/>
              </a:defRPr>
            </a:lvl3pPr>
            <a:lvl4pPr marL="1828800" marR="0" lvl="3" indent="-330200" algn="l" rtl="0">
              <a:spcBef>
                <a:spcPts val="32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4pPr>
            <a:lvl5pPr marL="2286000" marR="0" lvl="4" indent="-330200" algn="l" rtl="0">
              <a:spcBef>
                <a:spcPts val="32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5pPr>
            <a:lvl6pPr marL="2743200" marR="0" lvl="5" indent="-330200" algn="l" rtl="0">
              <a:spcBef>
                <a:spcPts val="32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6pPr>
            <a:lvl7pPr marL="3200400" marR="0" lvl="6" indent="-330200" algn="l" rtl="0">
              <a:spcBef>
                <a:spcPts val="32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7pPr>
            <a:lvl8pPr marL="3657600" marR="0" lvl="7" indent="-330200" algn="l" rtl="0">
              <a:spcBef>
                <a:spcPts val="32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8pPr>
            <a:lvl9pPr marL="4114800" marR="0" lvl="8" indent="-330200" algn="l" rtl="0">
              <a:spcBef>
                <a:spcPts val="32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9pPr>
          </a:lstStyle>
          <a:p>
            <a:endParaRPr/>
          </a:p>
        </p:txBody>
      </p:sp>
      <p:sp>
        <p:nvSpPr>
          <p:cNvPr id="11" name="Google Shape;11;p1"/>
          <p:cNvSpPr txBox="1">
            <a:spLocks noGrp="1"/>
          </p:cNvSpPr>
          <p:nvPr>
            <p:ph type="dt" idx="10"/>
          </p:nvPr>
        </p:nvSpPr>
        <p:spPr>
          <a:xfrm>
            <a:off x="304800" y="6248400"/>
            <a:ext cx="1905000" cy="457200"/>
          </a:xfrm>
          <a:prstGeom prst="rect">
            <a:avLst/>
          </a:prstGeom>
          <a:noFill/>
          <a:ln>
            <a:noFill/>
          </a:ln>
        </p:spPr>
        <p:txBody>
          <a:bodyPr spcFirstLastPara="1" wrap="square" lIns="92075" tIns="46025" rIns="92075" bIns="46025" anchor="ctr" anchorCtr="0">
            <a:noAutofit/>
          </a:bodyPr>
          <a:lstStyle>
            <a:lvl1pPr marR="0" lvl="0" algn="l" rtl="0">
              <a:lnSpc>
                <a:spcPct val="100000"/>
              </a:lnSpc>
              <a:spcBef>
                <a:spcPts val="0"/>
              </a:spcBef>
              <a:spcAft>
                <a:spcPts val="0"/>
              </a:spcAft>
              <a:buSzPts val="1400"/>
              <a:buNone/>
              <a:defRPr sz="2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lt2"/>
                </a:solidFill>
                <a:latin typeface="Arial"/>
                <a:ea typeface="Arial"/>
                <a:cs typeface="Arial"/>
                <a:sym typeface="Arial"/>
              </a:defRPr>
            </a:lvl9pPr>
          </a:lstStyle>
          <a:p>
            <a:endParaRPr dirty="0"/>
          </a:p>
        </p:txBody>
      </p:sp>
      <p:sp>
        <p:nvSpPr>
          <p:cNvPr id="12" name="Google Shape;12;p1"/>
          <p:cNvSpPr txBox="1">
            <a:spLocks noGrp="1"/>
          </p:cNvSpPr>
          <p:nvPr>
            <p:ph type="ftr" idx="11"/>
          </p:nvPr>
        </p:nvSpPr>
        <p:spPr>
          <a:xfrm>
            <a:off x="3581400" y="6248400"/>
            <a:ext cx="2895600" cy="457200"/>
          </a:xfrm>
          <a:prstGeom prst="rect">
            <a:avLst/>
          </a:prstGeom>
          <a:noFill/>
          <a:ln>
            <a:noFill/>
          </a:ln>
        </p:spPr>
        <p:txBody>
          <a:bodyPr spcFirstLastPara="1" wrap="square" lIns="92075" tIns="46025" rIns="92075" bIns="46025" anchor="ctr" anchorCtr="0">
            <a:noAutofit/>
          </a:bodyPr>
          <a:lstStyle>
            <a:lvl1pPr marR="0" lvl="0" algn="l" rtl="0">
              <a:lnSpc>
                <a:spcPct val="100000"/>
              </a:lnSpc>
              <a:spcBef>
                <a:spcPts val="0"/>
              </a:spcBef>
              <a:spcAft>
                <a:spcPts val="0"/>
              </a:spcAft>
              <a:buSzPts val="1400"/>
              <a:buNone/>
              <a:defRPr sz="2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lt2"/>
                </a:solidFill>
                <a:latin typeface="Arial"/>
                <a:ea typeface="Arial"/>
                <a:cs typeface="Arial"/>
                <a:sym typeface="Arial"/>
              </a:defRPr>
            </a:lvl9pPr>
          </a:lstStyle>
          <a:p>
            <a:endParaRPr dirty="0"/>
          </a:p>
        </p:txBody>
      </p:sp>
      <p:sp>
        <p:nvSpPr>
          <p:cNvPr id="13" name="Google Shape;13;p1"/>
          <p:cNvSpPr txBox="1">
            <a:spLocks noGrp="1"/>
          </p:cNvSpPr>
          <p:nvPr>
            <p:ph type="sldNum" idx="12"/>
          </p:nvPr>
        </p:nvSpPr>
        <p:spPr>
          <a:xfrm>
            <a:off x="7010400" y="63246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solidFill>
                <a:srgbClr val="000000"/>
              </a:solidFill>
            </a:endParaRPr>
          </a:p>
        </p:txBody>
      </p:sp>
    </p:spTree>
    <p:extLst>
      <p:ext uri="{BB962C8B-B14F-4D97-AF65-F5344CB8AC3E}">
        <p14:creationId xmlns:p14="http://schemas.microsoft.com/office/powerpoint/2010/main" val="34819218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11.png"/><Relationship Id="rId4" Type="http://schemas.openxmlformats.org/officeDocument/2006/relationships/image" Target="../media/image10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22.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23.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24.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0.xml"/><Relationship Id="rId5" Type="http://schemas.openxmlformats.org/officeDocument/2006/relationships/image" Target="../media/image27.jpe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50.png"/></Relationships>
</file>

<file path=ppt/slides/_rels/slide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B484842E-5D5F-47DB-8A50-E3874C6A648E}" type="slidenum">
              <a:rPr lang="en-US" smtClean="0"/>
              <a:pPr/>
              <a:t>1</a:t>
            </a:fld>
            <a:endParaRPr lang="en-US" dirty="0"/>
          </a:p>
        </p:txBody>
      </p:sp>
      <p:sp>
        <p:nvSpPr>
          <p:cNvPr id="5" name="Rectangle 3"/>
          <p:cNvSpPr txBox="1">
            <a:spLocks noChangeArrowheads="1"/>
          </p:cNvSpPr>
          <p:nvPr>
            <p:custDataLst>
              <p:tags r:id="rId2"/>
            </p:custDataLst>
          </p:nvPr>
        </p:nvSpPr>
        <p:spPr>
          <a:xfrm>
            <a:off x="1143000" y="2057400"/>
            <a:ext cx="6350000" cy="277336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ts val="3800"/>
              </a:lnSpc>
              <a:spcBef>
                <a:spcPts val="300"/>
              </a:spcBef>
              <a:spcAft>
                <a:spcPts val="300"/>
              </a:spcAft>
              <a:buFont typeface="Monotype Sorts" pitchFamily="2" charset="2"/>
              <a:buNone/>
              <a:defRPr/>
            </a:pPr>
            <a:r>
              <a:rPr lang="en-US" sz="2700" b="1" dirty="0">
                <a:solidFill>
                  <a:srgbClr val="003366"/>
                </a:solidFill>
                <a:latin typeface="Arial" pitchFamily="34" charset="0"/>
                <a:cs typeface="Arial" pitchFamily="34" charset="0"/>
              </a:rPr>
              <a:t>Seismic Shock Response Spectra</a:t>
            </a:r>
          </a:p>
          <a:p>
            <a:pPr>
              <a:lnSpc>
                <a:spcPts val="3800"/>
              </a:lnSpc>
              <a:spcBef>
                <a:spcPts val="300"/>
              </a:spcBef>
              <a:spcAft>
                <a:spcPts val="300"/>
              </a:spcAft>
              <a:buFont typeface="Monotype Sorts" pitchFamily="2" charset="2"/>
              <a:buNone/>
              <a:defRPr/>
            </a:pPr>
            <a:r>
              <a:rPr lang="en-US" sz="1800" b="1" dirty="0">
                <a:solidFill>
                  <a:srgbClr val="003366"/>
                </a:solidFill>
                <a:latin typeface="Arial" pitchFamily="34" charset="0"/>
                <a:cs typeface="Arial" pitchFamily="34" charset="0"/>
              </a:rPr>
              <a:t>Complex Oscillating Shock Pulse</a:t>
            </a:r>
          </a:p>
          <a:p>
            <a:pPr>
              <a:lnSpc>
                <a:spcPts val="3800"/>
              </a:lnSpc>
              <a:spcBef>
                <a:spcPts val="300"/>
              </a:spcBef>
              <a:spcAft>
                <a:spcPts val="300"/>
              </a:spcAft>
              <a:buFont typeface="Monotype Sorts" pitchFamily="2" charset="2"/>
              <a:buNone/>
              <a:defRPr/>
            </a:pPr>
            <a:endParaRPr lang="en-US" sz="1800" b="1" dirty="0">
              <a:solidFill>
                <a:srgbClr val="003366"/>
              </a:solidFill>
              <a:latin typeface="Arial" pitchFamily="34" charset="0"/>
              <a:cs typeface="Arial" pitchFamily="34" charset="0"/>
            </a:endParaRPr>
          </a:p>
          <a:p>
            <a:pPr>
              <a:lnSpc>
                <a:spcPts val="3800"/>
              </a:lnSpc>
              <a:spcBef>
                <a:spcPts val="300"/>
              </a:spcBef>
              <a:spcAft>
                <a:spcPts val="300"/>
              </a:spcAft>
              <a:buFont typeface="Monotype Sorts" pitchFamily="2" charset="2"/>
              <a:buNone/>
              <a:defRPr/>
            </a:pPr>
            <a:r>
              <a:rPr lang="en-US" sz="1700" b="1" dirty="0">
                <a:solidFill>
                  <a:srgbClr val="003366"/>
                </a:solidFill>
                <a:latin typeface="Arial" pitchFamily="34" charset="0"/>
                <a:cs typeface="Arial" pitchFamily="34" charset="0"/>
              </a:rPr>
              <a:t>Revision A</a:t>
            </a:r>
          </a:p>
          <a:p>
            <a:pPr>
              <a:buFont typeface="Monotype Sorts" pitchFamily="2" charset="2"/>
              <a:buNone/>
              <a:defRPr/>
            </a:pPr>
            <a:endParaRPr lang="en-US" sz="2800" dirty="0">
              <a:solidFill>
                <a:srgbClr val="003366"/>
              </a:solidFill>
              <a:effectLst>
                <a:outerShdw blurRad="38100" dist="38100" dir="2700000" algn="tl">
                  <a:srgbClr val="000000">
                    <a:alpha val="43137"/>
                  </a:srgbClr>
                </a:outerShdw>
              </a:effectLst>
              <a:latin typeface="Helvetica" charset="0"/>
            </a:endParaRPr>
          </a:p>
          <a:p>
            <a:pPr>
              <a:buFont typeface="Monotype Sorts" pitchFamily="2" charset="2"/>
              <a:buNone/>
              <a:defRPr/>
            </a:pPr>
            <a:endParaRPr lang="en-US" sz="2800" dirty="0">
              <a:solidFill>
                <a:srgbClr val="003366"/>
              </a:solidFill>
              <a:effectLst>
                <a:outerShdw blurRad="38100" dist="38100" dir="2700000" algn="tl">
                  <a:srgbClr val="000000">
                    <a:alpha val="43137"/>
                  </a:srgbClr>
                </a:outerShdw>
              </a:effectLst>
              <a:latin typeface="Helvetica" charset="0"/>
            </a:endParaRPr>
          </a:p>
        </p:txBody>
      </p:sp>
    </p:spTree>
    <p:custDataLst>
      <p:tags r:id="rId1"/>
    </p:custDataLst>
    <p:extLst>
      <p:ext uri="{BB962C8B-B14F-4D97-AF65-F5344CB8AC3E}">
        <p14:creationId xmlns:p14="http://schemas.microsoft.com/office/powerpoint/2010/main" val="3844415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7F47B7-EC3D-DF87-C191-DDD2F4CA2B40}"/>
              </a:ext>
            </a:extLst>
          </p:cNvPr>
          <p:cNvSpPr>
            <a:spLocks noGrp="1"/>
          </p:cNvSpPr>
          <p:nvPr>
            <p:ph type="sldNum" sz="quarter" idx="12"/>
          </p:nvPr>
        </p:nvSpPr>
        <p:spPr/>
        <p:txBody>
          <a:bodyPr/>
          <a:lstStyle/>
          <a:p>
            <a:fld id="{B484842E-5D5F-47DB-8A50-E3874C6A648E}" type="slidenum">
              <a:rPr lang="en-US" smtClean="0"/>
              <a:pPr/>
              <a:t>10</a:t>
            </a:fld>
            <a:endParaRPr lang="en-US"/>
          </a:p>
        </p:txBody>
      </p:sp>
      <p:pic>
        <p:nvPicPr>
          <p:cNvPr id="3" name="Picture 2">
            <a:extLst>
              <a:ext uri="{FF2B5EF4-FFF2-40B4-BE49-F238E27FC236}">
                <a16:creationId xmlns:a16="http://schemas.microsoft.com/office/drawing/2014/main" id="{2F513C29-51BE-548C-49FD-583EEBB744F1}"/>
              </a:ext>
            </a:extLst>
          </p:cNvPr>
          <p:cNvPicPr>
            <a:picLocks noChangeAspect="1"/>
          </p:cNvPicPr>
          <p:nvPr/>
        </p:nvPicPr>
        <p:blipFill>
          <a:blip r:embed="rId3"/>
          <a:stretch>
            <a:fillRect/>
          </a:stretch>
        </p:blipFill>
        <p:spPr>
          <a:xfrm>
            <a:off x="0" y="838200"/>
            <a:ext cx="9144000" cy="5424204"/>
          </a:xfrm>
          <a:prstGeom prst="rect">
            <a:avLst/>
          </a:prstGeom>
        </p:spPr>
      </p:pic>
    </p:spTree>
    <p:extLst>
      <p:ext uri="{BB962C8B-B14F-4D97-AF65-F5344CB8AC3E}">
        <p14:creationId xmlns:p14="http://schemas.microsoft.com/office/powerpoint/2010/main" val="2859756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7F47B7-EC3D-DF87-C191-DDD2F4CA2B40}"/>
              </a:ext>
            </a:extLst>
          </p:cNvPr>
          <p:cNvSpPr>
            <a:spLocks noGrp="1"/>
          </p:cNvSpPr>
          <p:nvPr>
            <p:ph type="sldNum" sz="quarter" idx="12"/>
          </p:nvPr>
        </p:nvSpPr>
        <p:spPr/>
        <p:txBody>
          <a:bodyPr/>
          <a:lstStyle/>
          <a:p>
            <a:fld id="{B484842E-5D5F-47DB-8A50-E3874C6A648E}" type="slidenum">
              <a:rPr lang="en-US" smtClean="0"/>
              <a:pPr/>
              <a:t>11</a:t>
            </a:fld>
            <a:endParaRPr lang="en-US"/>
          </a:p>
        </p:txBody>
      </p:sp>
      <p:pic>
        <p:nvPicPr>
          <p:cNvPr id="10" name="Picture 9">
            <a:extLst>
              <a:ext uri="{FF2B5EF4-FFF2-40B4-BE49-F238E27FC236}">
                <a16:creationId xmlns:a16="http://schemas.microsoft.com/office/drawing/2014/main" id="{8D2A54C4-9BCD-9835-FD23-34C53ACB130F}"/>
              </a:ext>
            </a:extLst>
          </p:cNvPr>
          <p:cNvPicPr>
            <a:picLocks noChangeAspect="1"/>
          </p:cNvPicPr>
          <p:nvPr/>
        </p:nvPicPr>
        <p:blipFill>
          <a:blip r:embed="rId3"/>
          <a:stretch>
            <a:fillRect/>
          </a:stretch>
        </p:blipFill>
        <p:spPr>
          <a:xfrm>
            <a:off x="0" y="1178431"/>
            <a:ext cx="9144000" cy="4501138"/>
          </a:xfrm>
          <a:prstGeom prst="rect">
            <a:avLst/>
          </a:prstGeom>
        </p:spPr>
      </p:pic>
    </p:spTree>
    <p:extLst>
      <p:ext uri="{BB962C8B-B14F-4D97-AF65-F5344CB8AC3E}">
        <p14:creationId xmlns:p14="http://schemas.microsoft.com/office/powerpoint/2010/main" val="872318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9600"/>
            <a:ext cx="4419600" cy="400110"/>
          </a:xfrm>
          <a:prstGeom prst="rect">
            <a:avLst/>
          </a:prstGeom>
          <a:noFill/>
        </p:spPr>
        <p:txBody>
          <a:bodyPr wrap="square" rtlCol="0">
            <a:spAutoFit/>
          </a:bodyPr>
          <a:lstStyle/>
          <a:p>
            <a:r>
              <a:rPr lang="en-US" sz="2000" b="1" dirty="0">
                <a:solidFill>
                  <a:srgbClr val="006699"/>
                </a:solidFill>
              </a:rPr>
              <a:t>El Centro Earthquake Exercise I </a:t>
            </a:r>
          </a:p>
        </p:txBody>
      </p:sp>
      <p:sp>
        <p:nvSpPr>
          <p:cNvPr id="5" name="Rectangle 4"/>
          <p:cNvSpPr/>
          <p:nvPr/>
        </p:nvSpPr>
        <p:spPr>
          <a:xfrm>
            <a:off x="3352800" y="6214188"/>
            <a:ext cx="2340384" cy="307777"/>
          </a:xfrm>
          <a:prstGeom prst="rect">
            <a:avLst/>
          </a:prstGeom>
        </p:spPr>
        <p:txBody>
          <a:bodyPr wrap="none">
            <a:spAutoFit/>
          </a:bodyPr>
          <a:lstStyle/>
          <a:p>
            <a:r>
              <a:rPr lang="en-US" sz="1400" dirty="0"/>
              <a:t>Peak Response Accel = 0.92 G</a:t>
            </a:r>
          </a:p>
        </p:txBody>
      </p:sp>
      <p:pic>
        <p:nvPicPr>
          <p:cNvPr id="4" name="Picture 3">
            <a:extLst>
              <a:ext uri="{FF2B5EF4-FFF2-40B4-BE49-F238E27FC236}">
                <a16:creationId xmlns:a16="http://schemas.microsoft.com/office/drawing/2014/main" id="{ED5BFCB6-4FED-B9CC-9461-2492CB536EBC}"/>
              </a:ext>
            </a:extLst>
          </p:cNvPr>
          <p:cNvPicPr>
            <a:picLocks noChangeAspect="1"/>
          </p:cNvPicPr>
          <p:nvPr/>
        </p:nvPicPr>
        <p:blipFill>
          <a:blip r:embed="rId4"/>
          <a:stretch>
            <a:fillRect/>
          </a:stretch>
        </p:blipFill>
        <p:spPr>
          <a:xfrm>
            <a:off x="583498" y="1230699"/>
            <a:ext cx="7139940" cy="4762500"/>
          </a:xfrm>
          <a:prstGeom prst="rect">
            <a:avLst/>
          </a:prstGeom>
        </p:spPr>
      </p:pic>
    </p:spTree>
    <p:custDataLst>
      <p:tags r:id="rId1"/>
    </p:custDataLst>
    <p:extLst>
      <p:ext uri="{BB962C8B-B14F-4D97-AF65-F5344CB8AC3E}">
        <p14:creationId xmlns:p14="http://schemas.microsoft.com/office/powerpoint/2010/main" val="399524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9600"/>
            <a:ext cx="4419600" cy="400110"/>
          </a:xfrm>
          <a:prstGeom prst="rect">
            <a:avLst/>
          </a:prstGeom>
          <a:noFill/>
        </p:spPr>
        <p:txBody>
          <a:bodyPr wrap="square" rtlCol="0">
            <a:spAutoFit/>
          </a:bodyPr>
          <a:lstStyle/>
          <a:p>
            <a:r>
              <a:rPr lang="en-US" sz="2000" b="1" dirty="0">
                <a:solidFill>
                  <a:srgbClr val="006699"/>
                </a:solidFill>
              </a:rPr>
              <a:t>El Centro Earthquake Exercise I </a:t>
            </a:r>
          </a:p>
        </p:txBody>
      </p:sp>
      <p:sp>
        <p:nvSpPr>
          <p:cNvPr id="5" name="TextBox 4"/>
          <p:cNvSpPr txBox="1"/>
          <p:nvPr/>
        </p:nvSpPr>
        <p:spPr>
          <a:xfrm>
            <a:off x="3505200" y="5940623"/>
            <a:ext cx="2057400" cy="307777"/>
          </a:xfrm>
          <a:prstGeom prst="rect">
            <a:avLst/>
          </a:prstGeom>
          <a:noFill/>
        </p:spPr>
        <p:txBody>
          <a:bodyPr wrap="square" rtlCol="0">
            <a:spAutoFit/>
          </a:bodyPr>
          <a:lstStyle/>
          <a:p>
            <a:r>
              <a:rPr lang="en-US" sz="1400" dirty="0"/>
              <a:t>Peak </a:t>
            </a:r>
            <a:r>
              <a:rPr lang="en-US" sz="1400" dirty="0" err="1"/>
              <a:t>Rel</a:t>
            </a:r>
            <a:r>
              <a:rPr lang="en-US" sz="1400" dirty="0"/>
              <a:t> </a:t>
            </a:r>
            <a:r>
              <a:rPr lang="en-US" sz="1400" dirty="0" err="1"/>
              <a:t>Disp</a:t>
            </a:r>
            <a:r>
              <a:rPr lang="en-US" sz="1400" dirty="0"/>
              <a:t> = 2.8 in</a:t>
            </a:r>
          </a:p>
        </p:txBody>
      </p:sp>
      <p:pic>
        <p:nvPicPr>
          <p:cNvPr id="4" name="Picture 3">
            <a:extLst>
              <a:ext uri="{FF2B5EF4-FFF2-40B4-BE49-F238E27FC236}">
                <a16:creationId xmlns:a16="http://schemas.microsoft.com/office/drawing/2014/main" id="{9362B517-9ACF-6F83-84F7-571ABFE700EC}"/>
              </a:ext>
            </a:extLst>
          </p:cNvPr>
          <p:cNvPicPr>
            <a:picLocks noChangeAspect="1"/>
          </p:cNvPicPr>
          <p:nvPr/>
        </p:nvPicPr>
        <p:blipFill>
          <a:blip r:embed="rId4"/>
          <a:stretch>
            <a:fillRect/>
          </a:stretch>
        </p:blipFill>
        <p:spPr>
          <a:xfrm>
            <a:off x="1676400" y="1752600"/>
            <a:ext cx="5334000" cy="4000500"/>
          </a:xfrm>
          <a:prstGeom prst="rect">
            <a:avLst/>
          </a:prstGeom>
        </p:spPr>
      </p:pic>
    </p:spTree>
    <p:custDataLst>
      <p:tags r:id="rId1"/>
    </p:custDataLst>
    <p:extLst>
      <p:ext uri="{BB962C8B-B14F-4D97-AF65-F5344CB8AC3E}">
        <p14:creationId xmlns:p14="http://schemas.microsoft.com/office/powerpoint/2010/main" val="399524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9600"/>
            <a:ext cx="4419600" cy="400110"/>
          </a:xfrm>
          <a:prstGeom prst="rect">
            <a:avLst/>
          </a:prstGeom>
          <a:noFill/>
        </p:spPr>
        <p:txBody>
          <a:bodyPr wrap="square" rtlCol="0">
            <a:spAutoFit/>
          </a:bodyPr>
          <a:lstStyle/>
          <a:p>
            <a:r>
              <a:rPr lang="en-US" sz="2000" b="1" dirty="0">
                <a:solidFill>
                  <a:srgbClr val="006699"/>
                </a:solidFill>
              </a:rPr>
              <a:t>Pseudo Velocity </a:t>
            </a:r>
          </a:p>
        </p:txBody>
      </p:sp>
      <p:sp>
        <p:nvSpPr>
          <p:cNvPr id="165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58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65891" name="Object 3"/>
              <p:cNvSpPr txBox="1"/>
              <p:nvPr/>
            </p:nvSpPr>
            <p:spPr bwMode="auto">
              <a:xfrm>
                <a:off x="2465388" y="2252663"/>
                <a:ext cx="1371600" cy="411162"/>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m:rPr>
                          <m:sty m:val="p"/>
                        </m:rPr>
                        <a:rPr lang="en-US" i="0">
                          <a:solidFill>
                            <a:srgbClr val="000000"/>
                          </a:solidFill>
                          <a:latin typeface="Cambria Math" panose="02040503050406030204" pitchFamily="18" charset="0"/>
                        </a:rPr>
                        <m:t>PV</m:t>
                      </m:r>
                      <m:r>
                        <a:rPr lang="en-US" i="0">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ω</m:t>
                          </m:r>
                        </m:e>
                        <m:sub>
                          <m:r>
                            <m:rPr>
                              <m:sty m:val="p"/>
                            </m:rPr>
                            <a:rPr lang="en-US" i="0">
                              <a:solidFill>
                                <a:srgbClr val="000000"/>
                              </a:solidFill>
                              <a:latin typeface="Cambria Math" panose="02040503050406030204" pitchFamily="18" charset="0"/>
                            </a:rPr>
                            <m:t>n</m:t>
                          </m:r>
                        </m:sub>
                      </m:sSub>
                      <m:r>
                        <a:rPr lang="en-US" i="0">
                          <a:solidFill>
                            <a:srgbClr val="000000"/>
                          </a:solidFill>
                          <a:latin typeface="Cambria Math" panose="02040503050406030204" pitchFamily="18" charset="0"/>
                        </a:rPr>
                        <m:t> </m:t>
                      </m:r>
                      <m:r>
                        <m:rPr>
                          <m:sty m:val="p"/>
                        </m:rPr>
                        <a:rPr lang="en-US" i="0">
                          <a:solidFill>
                            <a:srgbClr val="000000"/>
                          </a:solidFill>
                          <a:latin typeface="Cambria Math" panose="02040503050406030204" pitchFamily="18" charset="0"/>
                        </a:rPr>
                        <m:t>Z</m:t>
                      </m:r>
                    </m:oMath>
                  </m:oMathPara>
                </a14:m>
                <a:endParaRPr lang="en-US" dirty="0"/>
              </a:p>
            </p:txBody>
          </p:sp>
        </mc:Choice>
        <mc:Fallback xmlns="">
          <p:sp>
            <p:nvSpPr>
              <p:cNvPr id="165891" name="Object 3"/>
              <p:cNvSpPr txBox="1">
                <a:spLocks noRot="1" noChangeAspect="1" noMove="1" noResize="1" noEditPoints="1" noAdjustHandles="1" noChangeArrowheads="1" noChangeShapeType="1" noTextEdit="1"/>
              </p:cNvSpPr>
              <p:nvPr/>
            </p:nvSpPr>
            <p:spPr bwMode="auto">
              <a:xfrm>
                <a:off x="2465388" y="2252663"/>
                <a:ext cx="1371600" cy="41116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524000" y="3124200"/>
                <a:ext cx="4953000" cy="1369606"/>
              </a:xfrm>
              <a:prstGeom prst="rect">
                <a:avLst/>
              </a:prstGeom>
              <a:noFill/>
            </p:spPr>
            <p:txBody>
              <a:bodyPr wrap="square" rtlCol="0">
                <a:spAutoFit/>
              </a:bodyPr>
              <a:lstStyle/>
              <a:p>
                <a:r>
                  <a:rPr lang="en-US" sz="1500" dirty="0"/>
                  <a:t>where    </a:t>
                </a:r>
                <a:r>
                  <a:rPr lang="en-US" sz="1500" dirty="0">
                    <a:latin typeface="Cambria Math" panose="02040503050406030204" pitchFamily="18" charset="0"/>
                    <a:ea typeface="Cambria Math" panose="02040503050406030204" pitchFamily="18" charset="0"/>
                    <a:cs typeface="Times New Roman" pitchFamily="18" charset="0"/>
                  </a:rPr>
                  <a:t>Z</a:t>
                </a:r>
                <a:r>
                  <a:rPr lang="en-US" sz="1500" dirty="0">
                    <a:cs typeface="Times New Roman" pitchFamily="18" charset="0"/>
                  </a:rPr>
                  <a:t>    is the relative displacement</a:t>
                </a:r>
              </a:p>
              <a:p>
                <a:endParaRPr lang="en-US" sz="1500" dirty="0">
                  <a:cs typeface="Times New Roman" pitchFamily="18" charset="0"/>
                </a:endParaRPr>
              </a:p>
              <a:p>
                <a:r>
                  <a:rPr lang="en-US" sz="1500" dirty="0">
                    <a:cs typeface="Times New Roman" pitchFamily="18" charset="0"/>
                  </a:rPr>
                  <a:t>                </a:t>
                </a:r>
                <a14:m>
                  <m:oMath xmlns:m="http://schemas.openxmlformats.org/officeDocument/2006/math">
                    <m:sSub>
                      <m:sSubPr>
                        <m:ctrlPr>
                          <a:rPr lang="en-US" sz="1600" i="1" smtClean="0">
                            <a:solidFill>
                              <a:srgbClr val="000000"/>
                            </a:solidFill>
                            <a:latin typeface="Cambria Math" panose="02040503050406030204" pitchFamily="18" charset="0"/>
                          </a:rPr>
                        </m:ctrlPr>
                      </m:sSubPr>
                      <m:e>
                        <m:r>
                          <m:rPr>
                            <m:sty m:val="p"/>
                          </m:rPr>
                          <a:rPr lang="en-US" sz="1600" i="0">
                            <a:solidFill>
                              <a:srgbClr val="000000"/>
                            </a:solidFill>
                            <a:latin typeface="Cambria Math" panose="02040503050406030204" pitchFamily="18" charset="0"/>
                          </a:rPr>
                          <m:t>ω</m:t>
                        </m:r>
                      </m:e>
                      <m:sub>
                        <m:r>
                          <m:rPr>
                            <m:sty m:val="p"/>
                          </m:rPr>
                          <a:rPr lang="en-US" sz="1600" i="0">
                            <a:solidFill>
                              <a:srgbClr val="000000"/>
                            </a:solidFill>
                            <a:latin typeface="Cambria Math" panose="02040503050406030204" pitchFamily="18" charset="0"/>
                          </a:rPr>
                          <m:t>n</m:t>
                        </m:r>
                      </m:sub>
                    </m:sSub>
                  </m:oMath>
                </a14:m>
                <a:r>
                  <a:rPr lang="en-US" sz="1500" dirty="0">
                    <a:cs typeface="Times New Roman" pitchFamily="18" charset="0"/>
                  </a:rPr>
                  <a:t>  is the angular natural frequency (rad/sec</a:t>
                </a:r>
                <a:r>
                  <a:rPr lang="en-US" sz="1700" dirty="0">
                    <a:cs typeface="Times New Roman" pitchFamily="18" charset="0"/>
                  </a:rPr>
                  <a:t>) </a:t>
                </a:r>
              </a:p>
              <a:p>
                <a:endParaRPr lang="en-US" dirty="0">
                  <a:cs typeface="Times New Roman" pitchFamily="18" charset="0"/>
                </a:endParaRPr>
              </a:p>
              <a:p>
                <a:r>
                  <a:rPr lang="en-US" dirty="0">
                    <a:cs typeface="Times New Roman" pitchFamily="18" charset="0"/>
                  </a:rPr>
                  <a:t>                </a:t>
                </a:r>
              </a:p>
            </p:txBody>
          </p:sp>
        </mc:Choice>
        <mc:Fallback xmlns="">
          <p:sp>
            <p:nvSpPr>
              <p:cNvPr id="8" name="TextBox 7"/>
              <p:cNvSpPr txBox="1">
                <a:spLocks noRot="1" noChangeAspect="1" noMove="1" noResize="1" noEditPoints="1" noAdjustHandles="1" noChangeArrowheads="1" noChangeShapeType="1" noTextEdit="1"/>
              </p:cNvSpPr>
              <p:nvPr/>
            </p:nvSpPr>
            <p:spPr>
              <a:xfrm>
                <a:off x="1524000" y="3124200"/>
                <a:ext cx="4953000" cy="1369606"/>
              </a:xfrm>
              <a:prstGeom prst="rect">
                <a:avLst/>
              </a:prstGeom>
              <a:blipFill>
                <a:blip r:embed="rId5"/>
                <a:stretch>
                  <a:fillRect l="-492" t="-1786"/>
                </a:stretch>
              </a:blipFill>
            </p:spPr>
            <p:txBody>
              <a:bodyPr/>
              <a:lstStyle/>
              <a:p>
                <a:r>
                  <a:rPr lang="en-US">
                    <a:noFill/>
                  </a:rPr>
                  <a:t> </a:t>
                </a:r>
              </a:p>
            </p:txBody>
          </p:sp>
        </mc:Fallback>
      </mc:AlternateContent>
      <p:sp>
        <p:nvSpPr>
          <p:cNvPr id="10" name="TextBox 9"/>
          <p:cNvSpPr txBox="1"/>
          <p:nvPr/>
        </p:nvSpPr>
        <p:spPr>
          <a:xfrm>
            <a:off x="1143000" y="1447800"/>
            <a:ext cx="5410200" cy="323165"/>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500" dirty="0"/>
              <a:t>The pseudo velocity  </a:t>
            </a:r>
            <a:r>
              <a:rPr lang="en-US" sz="1500" dirty="0">
                <a:latin typeface="Times New Roman" pitchFamily="18" charset="0"/>
                <a:cs typeface="Times New Roman" pitchFamily="18" charset="0"/>
              </a:rPr>
              <a:t>PV  </a:t>
            </a:r>
            <a:r>
              <a:rPr lang="en-US" sz="1500" dirty="0"/>
              <a:t> is</a:t>
            </a:r>
          </a:p>
        </p:txBody>
      </p:sp>
      <p:sp>
        <p:nvSpPr>
          <p:cNvPr id="11" name="TextBox 10"/>
          <p:cNvSpPr txBox="1"/>
          <p:nvPr/>
        </p:nvSpPr>
        <p:spPr>
          <a:xfrm>
            <a:off x="1295400" y="4876800"/>
            <a:ext cx="6172200" cy="553998"/>
          </a:xfrm>
          <a:prstGeom prst="rect">
            <a:avLst/>
          </a:prstGeom>
          <a:noFill/>
        </p:spPr>
        <p:txBody>
          <a:bodyPr wrap="square" rtlCol="0">
            <a:spAutoFit/>
          </a:bodyPr>
          <a:lstStyle/>
          <a:p>
            <a:pPr marL="285750" indent="-285750">
              <a:buSzPct val="80000"/>
              <a:buFont typeface="Arial" panose="020B0604020202020204" pitchFamily="34" charset="0"/>
              <a:buChar char="•"/>
            </a:pPr>
            <a:r>
              <a:rPr lang="en-US" sz="1500" dirty="0"/>
              <a:t>Dr. Howard Gaberson and others have written papers showing that dynamic stress is proportional to pseudo velocity</a:t>
            </a:r>
          </a:p>
        </p:txBody>
      </p:sp>
    </p:spTree>
    <p:custDataLst>
      <p:tags r:id="rId1"/>
    </p:custDataLst>
    <p:extLst>
      <p:ext uri="{BB962C8B-B14F-4D97-AF65-F5344CB8AC3E}">
        <p14:creationId xmlns:p14="http://schemas.microsoft.com/office/powerpoint/2010/main" val="399524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304800"/>
            <a:ext cx="83058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60DB8A8-BF74-88FA-4BF4-D920D6B6E66F}"/>
              </a:ext>
            </a:extLst>
          </p:cNvPr>
          <p:cNvPicPr>
            <a:picLocks noChangeAspect="1"/>
          </p:cNvPicPr>
          <p:nvPr/>
        </p:nvPicPr>
        <p:blipFill>
          <a:blip r:embed="rId4"/>
          <a:stretch>
            <a:fillRect/>
          </a:stretch>
        </p:blipFill>
        <p:spPr>
          <a:xfrm>
            <a:off x="0" y="706014"/>
            <a:ext cx="9144000" cy="5445971"/>
          </a:xfrm>
          <a:prstGeom prst="rect">
            <a:avLst/>
          </a:prstGeom>
        </p:spPr>
      </p:pic>
      <p:sp>
        <p:nvSpPr>
          <p:cNvPr id="7" name="Oval 6">
            <a:extLst>
              <a:ext uri="{FF2B5EF4-FFF2-40B4-BE49-F238E27FC236}">
                <a16:creationId xmlns:a16="http://schemas.microsoft.com/office/drawing/2014/main" id="{A04F322B-7309-AA87-7D1A-D47BA8A6B3E0}"/>
              </a:ext>
            </a:extLst>
          </p:cNvPr>
          <p:cNvSpPr/>
          <p:nvPr/>
        </p:nvSpPr>
        <p:spPr>
          <a:xfrm>
            <a:off x="2636676" y="2362200"/>
            <a:ext cx="1706724" cy="381000"/>
          </a:xfrm>
          <a:prstGeom prst="ellipse">
            <a:avLst/>
          </a:prstGeom>
          <a:noFill/>
          <a:ln w="6350">
            <a:solidFill>
              <a:srgbClr val="00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31619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304800"/>
            <a:ext cx="83058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6331031-78D6-4CD1-A705-5943FB143BAB}"/>
              </a:ext>
            </a:extLst>
          </p:cNvPr>
          <p:cNvPicPr>
            <a:picLocks noChangeAspect="1"/>
          </p:cNvPicPr>
          <p:nvPr/>
        </p:nvPicPr>
        <p:blipFill>
          <a:blip r:embed="rId4"/>
          <a:stretch>
            <a:fillRect/>
          </a:stretch>
        </p:blipFill>
        <p:spPr>
          <a:xfrm>
            <a:off x="727377" y="815113"/>
            <a:ext cx="7689246" cy="5227773"/>
          </a:xfrm>
          <a:prstGeom prst="rect">
            <a:avLst/>
          </a:prstGeom>
        </p:spPr>
      </p:pic>
    </p:spTree>
    <p:custDataLst>
      <p:tags r:id="rId1"/>
    </p:custDataLst>
    <p:extLst>
      <p:ext uri="{BB962C8B-B14F-4D97-AF65-F5344CB8AC3E}">
        <p14:creationId xmlns:p14="http://schemas.microsoft.com/office/powerpoint/2010/main" val="399524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304800"/>
            <a:ext cx="83058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D3751F7-3134-7159-8C17-C908B1D1A67F}"/>
              </a:ext>
            </a:extLst>
          </p:cNvPr>
          <p:cNvPicPr>
            <a:picLocks noChangeAspect="1"/>
          </p:cNvPicPr>
          <p:nvPr/>
        </p:nvPicPr>
        <p:blipFill>
          <a:blip r:embed="rId4"/>
          <a:stretch>
            <a:fillRect/>
          </a:stretch>
        </p:blipFill>
        <p:spPr>
          <a:xfrm>
            <a:off x="0" y="686398"/>
            <a:ext cx="9144000" cy="5485203"/>
          </a:xfrm>
          <a:prstGeom prst="rect">
            <a:avLst/>
          </a:prstGeom>
        </p:spPr>
      </p:pic>
      <p:sp>
        <p:nvSpPr>
          <p:cNvPr id="5" name="Oval 4">
            <a:extLst>
              <a:ext uri="{FF2B5EF4-FFF2-40B4-BE49-F238E27FC236}">
                <a16:creationId xmlns:a16="http://schemas.microsoft.com/office/drawing/2014/main" id="{BC825021-D5F3-DF81-309D-FD9984E802BD}"/>
              </a:ext>
            </a:extLst>
          </p:cNvPr>
          <p:cNvSpPr/>
          <p:nvPr/>
        </p:nvSpPr>
        <p:spPr>
          <a:xfrm>
            <a:off x="5334000" y="1867498"/>
            <a:ext cx="1706724" cy="381000"/>
          </a:xfrm>
          <a:prstGeom prst="ellipse">
            <a:avLst/>
          </a:prstGeom>
          <a:noFill/>
          <a:ln w="6350">
            <a:solidFill>
              <a:srgbClr val="00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5240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43BE37-BC70-19C2-E746-03B1575696D0}"/>
              </a:ext>
            </a:extLst>
          </p:cNvPr>
          <p:cNvSpPr>
            <a:spLocks noGrp="1"/>
          </p:cNvSpPr>
          <p:nvPr>
            <p:ph type="sldNum" sz="quarter" idx="12"/>
          </p:nvPr>
        </p:nvSpPr>
        <p:spPr/>
        <p:txBody>
          <a:bodyPr/>
          <a:lstStyle/>
          <a:p>
            <a:fld id="{B484842E-5D5F-47DB-8A50-E3874C6A648E}" type="slidenum">
              <a:rPr lang="en-US" smtClean="0"/>
              <a:pPr/>
              <a:t>18</a:t>
            </a:fld>
            <a:endParaRPr lang="en-US"/>
          </a:p>
        </p:txBody>
      </p:sp>
      <p:pic>
        <p:nvPicPr>
          <p:cNvPr id="4" name="Picture 3">
            <a:extLst>
              <a:ext uri="{FF2B5EF4-FFF2-40B4-BE49-F238E27FC236}">
                <a16:creationId xmlns:a16="http://schemas.microsoft.com/office/drawing/2014/main" id="{563B285B-7BB7-0674-930C-73F9949F593C}"/>
              </a:ext>
            </a:extLst>
          </p:cNvPr>
          <p:cNvPicPr>
            <a:picLocks noChangeAspect="1"/>
          </p:cNvPicPr>
          <p:nvPr/>
        </p:nvPicPr>
        <p:blipFill>
          <a:blip r:embed="rId3"/>
          <a:stretch>
            <a:fillRect/>
          </a:stretch>
        </p:blipFill>
        <p:spPr>
          <a:xfrm>
            <a:off x="163448" y="727476"/>
            <a:ext cx="8817104" cy="5403048"/>
          </a:xfrm>
          <a:prstGeom prst="rect">
            <a:avLst/>
          </a:prstGeom>
        </p:spPr>
      </p:pic>
    </p:spTree>
    <p:extLst>
      <p:ext uri="{BB962C8B-B14F-4D97-AF65-F5344CB8AC3E}">
        <p14:creationId xmlns:p14="http://schemas.microsoft.com/office/powerpoint/2010/main" val="367993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9600"/>
            <a:ext cx="4419600" cy="400110"/>
          </a:xfrm>
          <a:prstGeom prst="rect">
            <a:avLst/>
          </a:prstGeom>
          <a:noFill/>
        </p:spPr>
        <p:txBody>
          <a:bodyPr wrap="square" rtlCol="0">
            <a:spAutoFit/>
          </a:bodyPr>
          <a:lstStyle/>
          <a:p>
            <a:r>
              <a:rPr lang="en-US" sz="2000" b="1" dirty="0">
                <a:solidFill>
                  <a:srgbClr val="006699"/>
                </a:solidFill>
              </a:rPr>
              <a:t>El Centro Earthquake SRS </a:t>
            </a:r>
          </a:p>
        </p:txBody>
      </p:sp>
      <p:pic>
        <p:nvPicPr>
          <p:cNvPr id="4" name="Picture 3">
            <a:extLst>
              <a:ext uri="{FF2B5EF4-FFF2-40B4-BE49-F238E27FC236}">
                <a16:creationId xmlns:a16="http://schemas.microsoft.com/office/drawing/2014/main" id="{EE4ED1F7-2873-43B5-0B64-105309AB471E}"/>
              </a:ext>
            </a:extLst>
          </p:cNvPr>
          <p:cNvPicPr>
            <a:picLocks noChangeAspect="1"/>
          </p:cNvPicPr>
          <p:nvPr/>
        </p:nvPicPr>
        <p:blipFill>
          <a:blip r:embed="rId4"/>
          <a:stretch>
            <a:fillRect/>
          </a:stretch>
        </p:blipFill>
        <p:spPr>
          <a:xfrm>
            <a:off x="1752600" y="1676400"/>
            <a:ext cx="5334000" cy="4000500"/>
          </a:xfrm>
          <a:prstGeom prst="rect">
            <a:avLst/>
          </a:prstGeom>
        </p:spPr>
      </p:pic>
    </p:spTree>
    <p:custDataLst>
      <p:tags r:id="rId1"/>
    </p:custDataLst>
    <p:extLst>
      <p:ext uri="{BB962C8B-B14F-4D97-AF65-F5344CB8AC3E}">
        <p14:creationId xmlns:p14="http://schemas.microsoft.com/office/powerpoint/2010/main" val="399524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mechanical device&#10;&#10;AI-generated content may be incorrect.">
            <a:extLst>
              <a:ext uri="{FF2B5EF4-FFF2-40B4-BE49-F238E27FC236}">
                <a16:creationId xmlns:a16="http://schemas.microsoft.com/office/drawing/2014/main" id="{A87E296C-C905-4839-7514-0A2764B6E6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9033" y="2528834"/>
            <a:ext cx="1600200" cy="2400300"/>
          </a:xfrm>
          <a:prstGeom prst="rect">
            <a:avLst/>
          </a:prstGeom>
        </p:spPr>
      </p:pic>
      <p:pic>
        <p:nvPicPr>
          <p:cNvPr id="7" name="Picture 6" descr="A water tower with a blue ball&#10;&#10;AI-generated content may be incorrect.">
            <a:extLst>
              <a:ext uri="{FF2B5EF4-FFF2-40B4-BE49-F238E27FC236}">
                <a16:creationId xmlns:a16="http://schemas.microsoft.com/office/drawing/2014/main" id="{87D08211-FEC3-DF7A-DCC1-C7C1DB6F9C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391297"/>
            <a:ext cx="1245549" cy="2214309"/>
          </a:xfrm>
          <a:prstGeom prst="rect">
            <a:avLst/>
          </a:prstGeom>
        </p:spPr>
      </p:pic>
      <p:pic>
        <p:nvPicPr>
          <p:cNvPr id="2050" name="Picture 2">
            <a:extLst>
              <a:ext uri="{FF2B5EF4-FFF2-40B4-BE49-F238E27FC236}">
                <a16:creationId xmlns:a16="http://schemas.microsoft.com/office/drawing/2014/main" id="{96183C57-4DF8-BAF6-68D5-8BE86C6D65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5758" y="670453"/>
            <a:ext cx="1407642" cy="17679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5FCE1B1-1A87-8C6C-8C23-DB7FF1AB00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2127" y="3048000"/>
            <a:ext cx="1222565" cy="23179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tall metal tower with a blue sky&#10;&#10;AI-generated content may be incorrect.">
            <a:extLst>
              <a:ext uri="{FF2B5EF4-FFF2-40B4-BE49-F238E27FC236}">
                <a16:creationId xmlns:a16="http://schemas.microsoft.com/office/drawing/2014/main" id="{04B2B7F2-E91C-A845-7FEB-BCB01958E77E}"/>
              </a:ext>
            </a:extLst>
          </p:cNvPr>
          <p:cNvPicPr>
            <a:picLocks noChangeAspect="1"/>
          </p:cNvPicPr>
          <p:nvPr/>
        </p:nvPicPr>
        <p:blipFill>
          <a:blip r:embed="rId6"/>
          <a:stretch>
            <a:fillRect/>
          </a:stretch>
        </p:blipFill>
        <p:spPr>
          <a:xfrm>
            <a:off x="1219200" y="2971800"/>
            <a:ext cx="1233394" cy="2706919"/>
          </a:xfrm>
          <a:prstGeom prst="rect">
            <a:avLst/>
          </a:prstGeom>
        </p:spPr>
      </p:pic>
      <p:pic>
        <p:nvPicPr>
          <p:cNvPr id="2054" name="Picture 6">
            <a:extLst>
              <a:ext uri="{FF2B5EF4-FFF2-40B4-BE49-F238E27FC236}">
                <a16:creationId xmlns:a16="http://schemas.microsoft.com/office/drawing/2014/main" id="{944453A3-20BE-7FD2-B41A-10FAF20DA3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2380" y="283633"/>
            <a:ext cx="1473230" cy="221430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eismic Retrofitting Techniques for Structurally-Sound Bridges">
            <a:extLst>
              <a:ext uri="{FF2B5EF4-FFF2-40B4-BE49-F238E27FC236}">
                <a16:creationId xmlns:a16="http://schemas.microsoft.com/office/drawing/2014/main" id="{74447959-C616-81D6-1A5E-253B47BD0E3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02624" y="5105399"/>
            <a:ext cx="2872251" cy="140820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A45E459A-97B9-4951-DEC1-4B3BFCB8C5DA}"/>
              </a:ext>
            </a:extLst>
          </p:cNvPr>
          <p:cNvCxnSpPr/>
          <p:nvPr/>
        </p:nvCxnSpPr>
        <p:spPr>
          <a:xfrm flipH="1" flipV="1">
            <a:off x="2667000" y="2605606"/>
            <a:ext cx="1055380" cy="442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C6D3E26-E352-A5BC-AAB3-9E01C7851314}"/>
              </a:ext>
            </a:extLst>
          </p:cNvPr>
          <p:cNvCxnSpPr>
            <a:cxnSpLocks/>
          </p:cNvCxnSpPr>
          <p:nvPr/>
        </p:nvCxnSpPr>
        <p:spPr>
          <a:xfrm flipH="1">
            <a:off x="2761158" y="3878204"/>
            <a:ext cx="672358" cy="3969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8071901-1650-0A4D-E921-D2647D62D54A}"/>
              </a:ext>
            </a:extLst>
          </p:cNvPr>
          <p:cNvCxnSpPr>
            <a:cxnSpLocks/>
          </p:cNvCxnSpPr>
          <p:nvPr/>
        </p:nvCxnSpPr>
        <p:spPr>
          <a:xfrm flipH="1">
            <a:off x="4354682" y="4622257"/>
            <a:ext cx="91956" cy="337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FAE2902-B5FE-C7A4-4CFC-68AFAC60FB5C}"/>
              </a:ext>
            </a:extLst>
          </p:cNvPr>
          <p:cNvCxnSpPr>
            <a:cxnSpLocks/>
          </p:cNvCxnSpPr>
          <p:nvPr/>
        </p:nvCxnSpPr>
        <p:spPr>
          <a:xfrm flipV="1">
            <a:off x="5608053" y="3810000"/>
            <a:ext cx="945147" cy="1979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DE98CF1-560E-C6A1-204F-DFE125B0F4CB}"/>
              </a:ext>
            </a:extLst>
          </p:cNvPr>
          <p:cNvCxnSpPr>
            <a:cxnSpLocks/>
          </p:cNvCxnSpPr>
          <p:nvPr/>
        </p:nvCxnSpPr>
        <p:spPr>
          <a:xfrm flipV="1">
            <a:off x="5592700" y="2438452"/>
            <a:ext cx="808100" cy="6931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4F0FD55-3883-1F11-43FE-8493C5076AE9}"/>
              </a:ext>
            </a:extLst>
          </p:cNvPr>
          <p:cNvCxnSpPr>
            <a:cxnSpLocks/>
          </p:cNvCxnSpPr>
          <p:nvPr/>
        </p:nvCxnSpPr>
        <p:spPr>
          <a:xfrm flipH="1" flipV="1">
            <a:off x="4087897" y="2605606"/>
            <a:ext cx="103103" cy="179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160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9600"/>
            <a:ext cx="4419600" cy="400110"/>
          </a:xfrm>
          <a:prstGeom prst="rect">
            <a:avLst/>
          </a:prstGeom>
          <a:noFill/>
        </p:spPr>
        <p:txBody>
          <a:bodyPr wrap="square" rtlCol="0">
            <a:spAutoFit/>
          </a:bodyPr>
          <a:lstStyle/>
          <a:p>
            <a:r>
              <a:rPr lang="en-US" sz="2000" b="1" dirty="0">
                <a:solidFill>
                  <a:srgbClr val="006699"/>
                </a:solidFill>
              </a:rPr>
              <a:t>El Centro Earthquake SRS </a:t>
            </a:r>
          </a:p>
        </p:txBody>
      </p:sp>
      <p:pic>
        <p:nvPicPr>
          <p:cNvPr id="4" name="Picture 3">
            <a:extLst>
              <a:ext uri="{FF2B5EF4-FFF2-40B4-BE49-F238E27FC236}">
                <a16:creationId xmlns:a16="http://schemas.microsoft.com/office/drawing/2014/main" id="{46557E2C-ACCB-163A-C152-D7FCA046E862}"/>
              </a:ext>
            </a:extLst>
          </p:cNvPr>
          <p:cNvPicPr>
            <a:picLocks noChangeAspect="1"/>
          </p:cNvPicPr>
          <p:nvPr/>
        </p:nvPicPr>
        <p:blipFill>
          <a:blip r:embed="rId4"/>
          <a:stretch>
            <a:fillRect/>
          </a:stretch>
        </p:blipFill>
        <p:spPr>
          <a:xfrm>
            <a:off x="1676400" y="1676400"/>
            <a:ext cx="5334000" cy="4000500"/>
          </a:xfrm>
          <a:prstGeom prst="rect">
            <a:avLst/>
          </a:prstGeom>
        </p:spPr>
      </p:pic>
    </p:spTree>
    <p:custDataLst>
      <p:tags r:id="rId1"/>
    </p:custDataLst>
    <p:extLst>
      <p:ext uri="{BB962C8B-B14F-4D97-AF65-F5344CB8AC3E}">
        <p14:creationId xmlns:p14="http://schemas.microsoft.com/office/powerpoint/2010/main" val="399524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9600"/>
            <a:ext cx="4419600" cy="400110"/>
          </a:xfrm>
          <a:prstGeom prst="rect">
            <a:avLst/>
          </a:prstGeom>
          <a:noFill/>
        </p:spPr>
        <p:txBody>
          <a:bodyPr wrap="square" rtlCol="0">
            <a:spAutoFit/>
          </a:bodyPr>
          <a:lstStyle/>
          <a:p>
            <a:r>
              <a:rPr lang="en-US" sz="2000" b="1" dirty="0">
                <a:solidFill>
                  <a:srgbClr val="006699"/>
                </a:solidFill>
              </a:rPr>
              <a:t>El Centro Earthquake SRS </a:t>
            </a:r>
          </a:p>
        </p:txBody>
      </p:sp>
      <p:pic>
        <p:nvPicPr>
          <p:cNvPr id="4" name="Picture 3">
            <a:extLst>
              <a:ext uri="{FF2B5EF4-FFF2-40B4-BE49-F238E27FC236}">
                <a16:creationId xmlns:a16="http://schemas.microsoft.com/office/drawing/2014/main" id="{57EF6DB8-3795-2AC5-4A13-E7972702E0CC}"/>
              </a:ext>
            </a:extLst>
          </p:cNvPr>
          <p:cNvPicPr>
            <a:picLocks noChangeAspect="1"/>
          </p:cNvPicPr>
          <p:nvPr/>
        </p:nvPicPr>
        <p:blipFill>
          <a:blip r:embed="rId4"/>
          <a:stretch>
            <a:fillRect/>
          </a:stretch>
        </p:blipFill>
        <p:spPr>
          <a:xfrm>
            <a:off x="1828800" y="1676400"/>
            <a:ext cx="5334000" cy="4000500"/>
          </a:xfrm>
          <a:prstGeom prst="rect">
            <a:avLst/>
          </a:prstGeom>
        </p:spPr>
      </p:pic>
    </p:spTree>
    <p:custDataLst>
      <p:tags r:id="rId1"/>
    </p:custDataLst>
    <p:extLst>
      <p:ext uri="{BB962C8B-B14F-4D97-AF65-F5344CB8AC3E}">
        <p14:creationId xmlns:p14="http://schemas.microsoft.com/office/powerpoint/2010/main" val="399524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AB6DAF-6344-E239-19CF-497E7DA6182E}"/>
              </a:ext>
            </a:extLst>
          </p:cNvPr>
          <p:cNvPicPr>
            <a:picLocks noChangeAspect="1"/>
          </p:cNvPicPr>
          <p:nvPr/>
        </p:nvPicPr>
        <p:blipFill>
          <a:blip r:embed="rId4"/>
          <a:stretch>
            <a:fillRect/>
          </a:stretch>
        </p:blipFill>
        <p:spPr>
          <a:xfrm>
            <a:off x="1668780" y="1371600"/>
            <a:ext cx="5044440" cy="5044440"/>
          </a:xfrm>
          <a:prstGeom prst="rect">
            <a:avLst/>
          </a:prstGeom>
        </p:spPr>
      </p:pic>
      <p:sp>
        <p:nvSpPr>
          <p:cNvPr id="3" name="TextBox 2"/>
          <p:cNvSpPr txBox="1"/>
          <p:nvPr/>
        </p:nvSpPr>
        <p:spPr>
          <a:xfrm>
            <a:off x="457200" y="609600"/>
            <a:ext cx="3200400" cy="400110"/>
          </a:xfrm>
          <a:prstGeom prst="rect">
            <a:avLst/>
          </a:prstGeom>
          <a:noFill/>
        </p:spPr>
        <p:txBody>
          <a:bodyPr wrap="square" rtlCol="0">
            <a:spAutoFit/>
          </a:bodyPr>
          <a:lstStyle/>
          <a:p>
            <a:r>
              <a:rPr lang="en-US" sz="2000" b="1" dirty="0">
                <a:solidFill>
                  <a:srgbClr val="006699"/>
                </a:solidFill>
              </a:rPr>
              <a:t>El Centro NS</a:t>
            </a:r>
          </a:p>
        </p:txBody>
      </p:sp>
      <p:sp>
        <p:nvSpPr>
          <p:cNvPr id="4" name="TextBox 3"/>
          <p:cNvSpPr txBox="1"/>
          <p:nvPr/>
        </p:nvSpPr>
        <p:spPr>
          <a:xfrm>
            <a:off x="7162800" y="2514600"/>
            <a:ext cx="1600200" cy="1708160"/>
          </a:xfrm>
          <a:prstGeom prst="rect">
            <a:avLst/>
          </a:prstGeom>
          <a:noFill/>
        </p:spPr>
        <p:txBody>
          <a:bodyPr wrap="square" rtlCol="0">
            <a:spAutoFit/>
          </a:bodyPr>
          <a:lstStyle/>
          <a:p>
            <a:r>
              <a:rPr lang="en-US" sz="1500" dirty="0"/>
              <a:t>fn = 1.8 Hz</a:t>
            </a:r>
          </a:p>
          <a:p>
            <a:endParaRPr lang="en-US" sz="1500" dirty="0"/>
          </a:p>
          <a:p>
            <a:r>
              <a:rPr lang="en-US" sz="1500" dirty="0" err="1"/>
              <a:t>Accel</a:t>
            </a:r>
            <a:r>
              <a:rPr lang="en-US" sz="1500" dirty="0"/>
              <a:t> = 0.92 G</a:t>
            </a:r>
          </a:p>
          <a:p>
            <a:endParaRPr lang="en-US" sz="1500" dirty="0"/>
          </a:p>
          <a:p>
            <a:r>
              <a:rPr lang="en-US" sz="1500" dirty="0" err="1"/>
              <a:t>Vel</a:t>
            </a:r>
            <a:r>
              <a:rPr lang="en-US" sz="1500" dirty="0"/>
              <a:t> = 31 in/sec</a:t>
            </a:r>
          </a:p>
          <a:p>
            <a:endParaRPr lang="en-US" sz="1500" dirty="0"/>
          </a:p>
          <a:p>
            <a:r>
              <a:rPr lang="en-US" sz="1500" dirty="0" err="1"/>
              <a:t>Rel</a:t>
            </a:r>
            <a:r>
              <a:rPr lang="en-US" sz="1500" dirty="0"/>
              <a:t> </a:t>
            </a:r>
            <a:r>
              <a:rPr lang="en-US" sz="1500" dirty="0" err="1"/>
              <a:t>Disp</a:t>
            </a:r>
            <a:r>
              <a:rPr lang="en-US" sz="1500" dirty="0"/>
              <a:t> = 2.8 in</a:t>
            </a:r>
          </a:p>
        </p:txBody>
      </p:sp>
      <p:cxnSp>
        <p:nvCxnSpPr>
          <p:cNvPr id="7" name="Straight Arrow Connector 6"/>
          <p:cNvCxnSpPr/>
          <p:nvPr/>
        </p:nvCxnSpPr>
        <p:spPr>
          <a:xfrm flipH="1">
            <a:off x="4800600" y="2667000"/>
            <a:ext cx="381000" cy="304800"/>
          </a:xfrm>
          <a:prstGeom prst="straightConnector1">
            <a:avLst/>
          </a:prstGeom>
          <a:ln w="254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81600" y="2667000"/>
            <a:ext cx="1905000" cy="0"/>
          </a:xfrm>
          <a:prstGeom prst="line">
            <a:avLst/>
          </a:prstGeom>
          <a:ln w="25400">
            <a:solidFill>
              <a:srgbClr val="0066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9524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9600"/>
            <a:ext cx="5181600" cy="400110"/>
          </a:xfrm>
          <a:prstGeom prst="rect">
            <a:avLst/>
          </a:prstGeom>
          <a:noFill/>
        </p:spPr>
        <p:txBody>
          <a:bodyPr wrap="square" rtlCol="0">
            <a:spAutoFit/>
          </a:bodyPr>
          <a:lstStyle/>
          <a:p>
            <a:r>
              <a:rPr lang="en-US" sz="2000" b="1" dirty="0">
                <a:solidFill>
                  <a:srgbClr val="006699"/>
                </a:solidFill>
              </a:rPr>
              <a:t>El Centro Earthquake SRS, Q=50, 1% damping </a:t>
            </a:r>
          </a:p>
        </p:txBody>
      </p:sp>
      <p:pic>
        <p:nvPicPr>
          <p:cNvPr id="5" name="Picture 4">
            <a:extLst>
              <a:ext uri="{FF2B5EF4-FFF2-40B4-BE49-F238E27FC236}">
                <a16:creationId xmlns:a16="http://schemas.microsoft.com/office/drawing/2014/main" id="{F5D6F901-1EFC-B85A-99B0-5F12B6F91603}"/>
              </a:ext>
            </a:extLst>
          </p:cNvPr>
          <p:cNvPicPr>
            <a:picLocks noChangeAspect="1"/>
          </p:cNvPicPr>
          <p:nvPr/>
        </p:nvPicPr>
        <p:blipFill>
          <a:blip r:embed="rId4"/>
          <a:stretch>
            <a:fillRect/>
          </a:stretch>
        </p:blipFill>
        <p:spPr>
          <a:xfrm>
            <a:off x="159026" y="1676400"/>
            <a:ext cx="5334000" cy="4000500"/>
          </a:xfrm>
          <a:prstGeom prst="rect">
            <a:avLst/>
          </a:prstGeom>
        </p:spPr>
      </p:pic>
      <p:sp>
        <p:nvSpPr>
          <p:cNvPr id="2" name="TextBox 1">
            <a:extLst>
              <a:ext uri="{FF2B5EF4-FFF2-40B4-BE49-F238E27FC236}">
                <a16:creationId xmlns:a16="http://schemas.microsoft.com/office/drawing/2014/main" id="{68BCFD65-CD33-2C59-BB79-DA12837C002E}"/>
              </a:ext>
            </a:extLst>
          </p:cNvPr>
          <p:cNvSpPr txBox="1"/>
          <p:nvPr/>
        </p:nvSpPr>
        <p:spPr>
          <a:xfrm>
            <a:off x="5334000" y="2057400"/>
            <a:ext cx="3581400" cy="2123658"/>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200" dirty="0"/>
              <a:t>Assume light damping for conservatism</a:t>
            </a:r>
          </a:p>
          <a:p>
            <a:pPr marL="285750" indent="-285750">
              <a:buClr>
                <a:srgbClr val="006699"/>
              </a:buClr>
              <a:buSzPct val="80000"/>
              <a:buFont typeface="Arial" panose="020B0604020202020204" pitchFamily="34" charset="0"/>
              <a:buChar char="•"/>
            </a:pPr>
            <a:endParaRPr lang="en-US" sz="1200" dirty="0"/>
          </a:p>
          <a:p>
            <a:pPr marL="285750" indent="-285750">
              <a:buClr>
                <a:srgbClr val="006699"/>
              </a:buClr>
              <a:buSzPct val="80000"/>
              <a:buFont typeface="Arial" panose="020B0604020202020204" pitchFamily="34" charset="0"/>
              <a:buChar char="•"/>
            </a:pPr>
            <a:r>
              <a:rPr lang="en-US" sz="1200" dirty="0"/>
              <a:t>Highest SRS peak is 1.5 G</a:t>
            </a:r>
          </a:p>
          <a:p>
            <a:pPr marL="285750" indent="-285750">
              <a:buClr>
                <a:srgbClr val="006699"/>
              </a:buClr>
              <a:buSzPct val="80000"/>
              <a:buFont typeface="Arial" panose="020B0604020202020204" pitchFamily="34" charset="0"/>
              <a:buChar char="•"/>
            </a:pPr>
            <a:endParaRPr lang="en-US" sz="1200" dirty="0"/>
          </a:p>
          <a:p>
            <a:pPr marL="285750" indent="-285750">
              <a:buClr>
                <a:srgbClr val="006699"/>
              </a:buClr>
              <a:buSzPct val="80000"/>
              <a:buFont typeface="Arial" panose="020B0604020202020204" pitchFamily="34" charset="0"/>
              <a:buChar char="•"/>
            </a:pPr>
            <a:r>
              <a:rPr lang="en-US" sz="1200" dirty="0"/>
              <a:t>Add some uncertainty margin ~ 3 dB</a:t>
            </a:r>
          </a:p>
          <a:p>
            <a:pPr marL="285750" indent="-285750">
              <a:buClr>
                <a:srgbClr val="006699"/>
              </a:buClr>
              <a:buSzPct val="80000"/>
              <a:buFont typeface="Arial" panose="020B0604020202020204" pitchFamily="34" charset="0"/>
              <a:buChar char="•"/>
            </a:pPr>
            <a:endParaRPr lang="en-US" sz="1200" dirty="0"/>
          </a:p>
          <a:p>
            <a:pPr marL="285750" indent="-285750">
              <a:buClr>
                <a:srgbClr val="006699"/>
              </a:buClr>
              <a:buSzPct val="80000"/>
              <a:buFont typeface="Arial" panose="020B0604020202020204" pitchFamily="34" charset="0"/>
              <a:buChar char="•"/>
            </a:pPr>
            <a:r>
              <a:rPr lang="en-US" sz="1200" dirty="0"/>
              <a:t>Derive equivalent static load of 2 G</a:t>
            </a:r>
          </a:p>
          <a:p>
            <a:pPr marL="285750" indent="-285750">
              <a:buClr>
                <a:srgbClr val="006699"/>
              </a:buClr>
              <a:buSzPct val="80000"/>
              <a:buFont typeface="Arial" panose="020B0604020202020204" pitchFamily="34" charset="0"/>
              <a:buChar char="•"/>
            </a:pPr>
            <a:endParaRPr lang="en-US" sz="1200" dirty="0"/>
          </a:p>
          <a:p>
            <a:pPr marL="285750" indent="-285750">
              <a:buClr>
                <a:srgbClr val="006699"/>
              </a:buClr>
              <a:buSzPct val="80000"/>
              <a:buFont typeface="Arial" panose="020B0604020202020204" pitchFamily="34" charset="0"/>
              <a:buChar char="•"/>
            </a:pPr>
            <a:r>
              <a:rPr lang="en-US" sz="1200" dirty="0"/>
              <a:t>Equivalent static load derived so that civil engineers do not have to calculate natural frequency</a:t>
            </a:r>
          </a:p>
        </p:txBody>
      </p:sp>
    </p:spTree>
    <p:custDataLst>
      <p:tags r:id="rId1"/>
    </p:custDataLst>
    <p:extLst>
      <p:ext uri="{BB962C8B-B14F-4D97-AF65-F5344CB8AC3E}">
        <p14:creationId xmlns:p14="http://schemas.microsoft.com/office/powerpoint/2010/main" val="681080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4" cstate="print"/>
          <a:srcRect/>
          <a:stretch>
            <a:fillRect/>
          </a:stretch>
        </p:blipFill>
        <p:spPr bwMode="auto">
          <a:xfrm>
            <a:off x="838200" y="1371600"/>
            <a:ext cx="5356225" cy="3300412"/>
          </a:xfrm>
          <a:prstGeom prst="rect">
            <a:avLst/>
          </a:prstGeom>
          <a:noFill/>
          <a:ln w="9525">
            <a:noFill/>
            <a:miter lim="800000"/>
            <a:headEnd/>
            <a:tailEnd/>
          </a:ln>
        </p:spPr>
      </p:pic>
      <p:sp>
        <p:nvSpPr>
          <p:cNvPr id="6" name="TextBox 5"/>
          <p:cNvSpPr txBox="1"/>
          <p:nvPr/>
        </p:nvSpPr>
        <p:spPr>
          <a:xfrm>
            <a:off x="762000" y="4953000"/>
            <a:ext cx="7620000" cy="1015663"/>
          </a:xfrm>
          <a:prstGeom prst="rect">
            <a:avLst/>
          </a:prstGeom>
          <a:noFill/>
        </p:spPr>
        <p:txBody>
          <a:bodyPr wrap="square" rtlCol="0">
            <a:spAutoFit/>
          </a:bodyPr>
          <a:lstStyle/>
          <a:p>
            <a:pPr marL="285750" indent="-285750" algn="just">
              <a:buClr>
                <a:srgbClr val="006699"/>
              </a:buClr>
              <a:buSzPct val="80000"/>
              <a:buFont typeface="Arial" panose="020B0604020202020204" pitchFamily="34" charset="0"/>
              <a:buChar char="•"/>
            </a:pPr>
            <a:r>
              <a:rPr lang="en-US" sz="1500" dirty="0"/>
              <a:t>Note that current Caltrans standards require bridges to withstand an equivalent static earthquake force (EQ) of 2.0 G</a:t>
            </a:r>
          </a:p>
          <a:p>
            <a:pPr marL="285750" indent="-285750" algn="just">
              <a:buClr>
                <a:srgbClr val="006699"/>
              </a:buClr>
              <a:buSzPct val="80000"/>
              <a:buFont typeface="Arial" panose="020B0604020202020204" pitchFamily="34" charset="0"/>
              <a:buChar char="•"/>
            </a:pPr>
            <a:endParaRPr lang="en-US" sz="1500" dirty="0"/>
          </a:p>
          <a:p>
            <a:pPr marL="285750" indent="-285750" algn="just">
              <a:buClr>
                <a:srgbClr val="006699"/>
              </a:buClr>
              <a:buSzPct val="80000"/>
              <a:buFont typeface="Arial" panose="020B0604020202020204" pitchFamily="34" charset="0"/>
              <a:buChar char="•"/>
            </a:pPr>
            <a:r>
              <a:rPr lang="en-US" sz="1500" dirty="0"/>
              <a:t>May be based on El Centro SRS peak Accel + dB margin</a:t>
            </a:r>
          </a:p>
        </p:txBody>
      </p:sp>
      <p:sp>
        <p:nvSpPr>
          <p:cNvPr id="8" name="Rectangle 7"/>
          <p:cNvSpPr/>
          <p:nvPr/>
        </p:nvSpPr>
        <p:spPr>
          <a:xfrm>
            <a:off x="609600" y="609600"/>
            <a:ext cx="4572000" cy="400110"/>
          </a:xfrm>
          <a:prstGeom prst="rect">
            <a:avLst/>
          </a:prstGeom>
        </p:spPr>
        <p:txBody>
          <a:bodyPr>
            <a:spAutoFit/>
          </a:bodyPr>
          <a:lstStyle/>
          <a:p>
            <a:pPr>
              <a:spcBef>
                <a:spcPts val="200"/>
              </a:spcBef>
              <a:spcAft>
                <a:spcPts val="200"/>
              </a:spcAft>
            </a:pPr>
            <a:r>
              <a:rPr lang="en-US" sz="2000" b="1" dirty="0">
                <a:solidFill>
                  <a:schemeClr val="accent5">
                    <a:lumMod val="75000"/>
                  </a:schemeClr>
                </a:solidFill>
                <a:latin typeface="Arial" pitchFamily="34" charset="0"/>
                <a:cs typeface="Arial" pitchFamily="34" charset="0"/>
              </a:rPr>
              <a:t>Golden Gate Bridge</a:t>
            </a:r>
          </a:p>
        </p:txBody>
      </p:sp>
    </p:spTree>
    <p:custDataLst>
      <p:tags r:id="rId1"/>
    </p:custDataLst>
    <p:extLst>
      <p:ext uri="{BB962C8B-B14F-4D97-AF65-F5344CB8AC3E}">
        <p14:creationId xmlns:p14="http://schemas.microsoft.com/office/powerpoint/2010/main" val="399524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25</a:t>
            </a:fld>
            <a:endParaRPr lang="en-US" dirty="0"/>
          </a:p>
        </p:txBody>
      </p:sp>
      <p:sp>
        <p:nvSpPr>
          <p:cNvPr id="5" name="Rectangle 4"/>
          <p:cNvSpPr/>
          <p:nvPr/>
        </p:nvSpPr>
        <p:spPr>
          <a:xfrm>
            <a:off x="457200" y="569786"/>
            <a:ext cx="4572000" cy="369332"/>
          </a:xfrm>
          <a:prstGeom prst="rect">
            <a:avLst/>
          </a:prstGeom>
        </p:spPr>
        <p:txBody>
          <a:bodyPr>
            <a:spAutoFit/>
          </a:bodyPr>
          <a:lstStyle/>
          <a:p>
            <a:pPr>
              <a:spcBef>
                <a:spcPts val="200"/>
              </a:spcBef>
              <a:spcAft>
                <a:spcPts val="200"/>
              </a:spcAft>
            </a:pPr>
            <a:r>
              <a:rPr lang="en-US" b="1" dirty="0">
                <a:solidFill>
                  <a:schemeClr val="accent5">
                    <a:lumMod val="75000"/>
                  </a:schemeClr>
                </a:solidFill>
                <a:latin typeface="Arial" pitchFamily="34" charset="0"/>
                <a:cs typeface="Arial" pitchFamily="34" charset="0"/>
              </a:rPr>
              <a:t>Vandenberg, California SRS </a:t>
            </a:r>
          </a:p>
        </p:txBody>
      </p:sp>
      <p:sp>
        <p:nvSpPr>
          <p:cNvPr id="6" name="TextBox 5"/>
          <p:cNvSpPr txBox="1"/>
          <p:nvPr/>
        </p:nvSpPr>
        <p:spPr>
          <a:xfrm>
            <a:off x="3429000" y="5334000"/>
            <a:ext cx="5410200" cy="1107996"/>
          </a:xfrm>
          <a:prstGeom prst="rect">
            <a:avLst/>
          </a:prstGeom>
          <a:noFill/>
        </p:spPr>
        <p:txBody>
          <a:bodyPr wrap="square" rtlCol="0">
            <a:spAutoFit/>
          </a:bodyPr>
          <a:lstStyle/>
          <a:p>
            <a:pPr marL="114300" indent="-114300">
              <a:buClr>
                <a:srgbClr val="006699"/>
              </a:buClr>
              <a:buSzPct val="80000"/>
              <a:buFont typeface="Arial" pitchFamily="34" charset="0"/>
              <a:buChar char="•"/>
            </a:pPr>
            <a:r>
              <a:rPr lang="en-US" sz="1200" dirty="0"/>
              <a:t>NASA-HDBK-7005, Shock Response Spectrum for Typical Central California Earthquake</a:t>
            </a:r>
          </a:p>
          <a:p>
            <a:pPr marL="114300" indent="-114300">
              <a:buClr>
                <a:srgbClr val="006699"/>
              </a:buClr>
              <a:buSzPct val="80000"/>
              <a:buFont typeface="Arial" pitchFamily="34" charset="0"/>
              <a:buChar char="•"/>
            </a:pPr>
            <a:endParaRPr lang="en-US" sz="800" dirty="0"/>
          </a:p>
          <a:p>
            <a:pPr marL="114300" indent="-114300">
              <a:buClr>
                <a:srgbClr val="006699"/>
              </a:buClr>
              <a:buSzPct val="80000"/>
              <a:buFont typeface="Arial" pitchFamily="34" charset="0"/>
              <a:buChar char="•"/>
            </a:pPr>
            <a:endParaRPr lang="en-US" sz="1600" dirty="0"/>
          </a:p>
          <a:p>
            <a:endParaRPr lang="en-US" dirty="0"/>
          </a:p>
        </p:txBody>
      </p:sp>
      <p:pic>
        <p:nvPicPr>
          <p:cNvPr id="7" name="Picture 6" descr="vafb.png"/>
          <p:cNvPicPr>
            <a:picLocks noChangeAspect="1"/>
          </p:cNvPicPr>
          <p:nvPr/>
        </p:nvPicPr>
        <p:blipFill>
          <a:blip r:embed="rId4" cstate="print"/>
          <a:stretch>
            <a:fillRect/>
          </a:stretch>
        </p:blipFill>
        <p:spPr>
          <a:xfrm>
            <a:off x="3276600" y="1219200"/>
            <a:ext cx="5354268" cy="3733799"/>
          </a:xfrm>
          <a:prstGeom prst="rect">
            <a:avLst/>
          </a:prstGeom>
        </p:spPr>
      </p:pic>
      <p:pic>
        <p:nvPicPr>
          <p:cNvPr id="180228" name="Picture 4" descr="http://1.bp.blogspot.com/-ItC449XjnW0/UkS4s5ZaNJI/AAAAAAAAKr0/JaIgjIGpkL8/s640/SpaceX+elon.jpg"/>
          <p:cNvPicPr>
            <a:picLocks noChangeAspect="1" noChangeArrowheads="1"/>
          </p:cNvPicPr>
          <p:nvPr/>
        </p:nvPicPr>
        <p:blipFill>
          <a:blip r:embed="rId5" cstate="print"/>
          <a:srcRect/>
          <a:stretch>
            <a:fillRect/>
          </a:stretch>
        </p:blipFill>
        <p:spPr bwMode="auto">
          <a:xfrm>
            <a:off x="381000" y="1219200"/>
            <a:ext cx="2857500" cy="4314826"/>
          </a:xfrm>
          <a:prstGeom prst="rect">
            <a:avLst/>
          </a:prstGeom>
          <a:noFill/>
        </p:spPr>
      </p:pic>
    </p:spTree>
    <p:custDataLst>
      <p:tags r:id="rId1"/>
    </p:custDataLst>
    <p:extLst>
      <p:ext uri="{BB962C8B-B14F-4D97-AF65-F5344CB8AC3E}">
        <p14:creationId xmlns:p14="http://schemas.microsoft.com/office/powerpoint/2010/main" val="399524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elc3"/>
          <p:cNvPicPr>
            <a:picLocks noChangeAspect="1" noChangeArrowheads="1"/>
          </p:cNvPicPr>
          <p:nvPr/>
        </p:nvPicPr>
        <p:blipFill>
          <a:blip r:embed="rId4" cstate="print"/>
          <a:srcRect/>
          <a:stretch>
            <a:fillRect/>
          </a:stretch>
        </p:blipFill>
        <p:spPr>
          <a:xfrm>
            <a:off x="1828800" y="1295400"/>
            <a:ext cx="5029200" cy="3144838"/>
          </a:xfrm>
          <a:prstGeom prst="rect">
            <a:avLst/>
          </a:prstGeom>
          <a:noFill/>
          <a:ln/>
        </p:spPr>
      </p:pic>
      <p:sp>
        <p:nvSpPr>
          <p:cNvPr id="5" name="TextBox 4"/>
          <p:cNvSpPr txBox="1"/>
          <p:nvPr/>
        </p:nvSpPr>
        <p:spPr>
          <a:xfrm>
            <a:off x="876300" y="4876800"/>
            <a:ext cx="7391400" cy="1169551"/>
          </a:xfrm>
          <a:prstGeom prst="rect">
            <a:avLst/>
          </a:prstGeom>
          <a:noFill/>
        </p:spPr>
        <p:txBody>
          <a:bodyPr wrap="square" rtlCol="0">
            <a:spAutoFit/>
          </a:bodyPr>
          <a:lstStyle/>
          <a:p>
            <a:pPr algn="just"/>
            <a:r>
              <a:rPr lang="en-US" sz="1400" dirty="0">
                <a:latin typeface="Calibri" pitchFamily="34" charset="0"/>
              </a:rPr>
              <a:t>Nine people were killed by the May 1940 Imperial Valley earthquake. At Imperial, 80 percent of the buildings were damaged to some degree. In the business district of Brawley, all structures were damaged, and about 50 percent had to be condemned. The shock caused 40 miles of surface faulting on the Imperial Fault, part of the San Andreas system in southern California. Total damage has been estimated at about $6 million. The magnitude was 7.1.</a:t>
            </a:r>
          </a:p>
        </p:txBody>
      </p:sp>
      <p:sp>
        <p:nvSpPr>
          <p:cNvPr id="6" name="TextBox 5"/>
          <p:cNvSpPr txBox="1"/>
          <p:nvPr/>
        </p:nvSpPr>
        <p:spPr>
          <a:xfrm>
            <a:off x="457200" y="609600"/>
            <a:ext cx="5562600" cy="400110"/>
          </a:xfrm>
          <a:prstGeom prst="rect">
            <a:avLst/>
          </a:prstGeom>
          <a:noFill/>
        </p:spPr>
        <p:txBody>
          <a:bodyPr wrap="square" rtlCol="0">
            <a:spAutoFit/>
          </a:bodyPr>
          <a:lstStyle/>
          <a:p>
            <a:r>
              <a:rPr lang="en-US" sz="2000" b="1" dirty="0">
                <a:solidFill>
                  <a:srgbClr val="006699"/>
                </a:solidFill>
              </a:rPr>
              <a:t>El Centro, Imperial Valley, Earthquake</a:t>
            </a:r>
          </a:p>
        </p:txBody>
      </p:sp>
    </p:spTree>
    <p:custDataLst>
      <p:tags r:id="rId1"/>
    </p:custDataLst>
    <p:extLst>
      <p:ext uri="{BB962C8B-B14F-4D97-AF65-F5344CB8AC3E}">
        <p14:creationId xmlns:p14="http://schemas.microsoft.com/office/powerpoint/2010/main" val="399524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7F47B7-EC3D-DF87-C191-DDD2F4CA2B40}"/>
              </a:ext>
            </a:extLst>
          </p:cNvPr>
          <p:cNvSpPr>
            <a:spLocks noGrp="1"/>
          </p:cNvSpPr>
          <p:nvPr>
            <p:ph type="sldNum" sz="quarter" idx="12"/>
          </p:nvPr>
        </p:nvSpPr>
        <p:spPr/>
        <p:txBody>
          <a:bodyPr/>
          <a:lstStyle/>
          <a:p>
            <a:fld id="{B484842E-5D5F-47DB-8A50-E3874C6A648E}" type="slidenum">
              <a:rPr lang="en-US" smtClean="0"/>
              <a:pPr/>
              <a:t>4</a:t>
            </a:fld>
            <a:endParaRPr lang="en-US"/>
          </a:p>
        </p:txBody>
      </p:sp>
      <p:pic>
        <p:nvPicPr>
          <p:cNvPr id="3" name="Picture 2">
            <a:extLst>
              <a:ext uri="{FF2B5EF4-FFF2-40B4-BE49-F238E27FC236}">
                <a16:creationId xmlns:a16="http://schemas.microsoft.com/office/drawing/2014/main" id="{DDEB550B-6E23-2CD7-2250-7DB89AFDE34C}"/>
              </a:ext>
            </a:extLst>
          </p:cNvPr>
          <p:cNvPicPr>
            <a:picLocks noChangeAspect="1"/>
          </p:cNvPicPr>
          <p:nvPr/>
        </p:nvPicPr>
        <p:blipFill>
          <a:blip r:embed="rId3"/>
          <a:stretch>
            <a:fillRect/>
          </a:stretch>
        </p:blipFill>
        <p:spPr>
          <a:xfrm>
            <a:off x="0" y="783304"/>
            <a:ext cx="9144000" cy="5291391"/>
          </a:xfrm>
          <a:prstGeom prst="rect">
            <a:avLst/>
          </a:prstGeom>
        </p:spPr>
      </p:pic>
    </p:spTree>
    <p:extLst>
      <p:ext uri="{BB962C8B-B14F-4D97-AF65-F5344CB8AC3E}">
        <p14:creationId xmlns:p14="http://schemas.microsoft.com/office/powerpoint/2010/main" val="3145824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7F47B7-EC3D-DF87-C191-DDD2F4CA2B40}"/>
              </a:ext>
            </a:extLst>
          </p:cNvPr>
          <p:cNvSpPr>
            <a:spLocks noGrp="1"/>
          </p:cNvSpPr>
          <p:nvPr>
            <p:ph type="sldNum" sz="quarter" idx="12"/>
          </p:nvPr>
        </p:nvSpPr>
        <p:spPr/>
        <p:txBody>
          <a:bodyPr/>
          <a:lstStyle/>
          <a:p>
            <a:fld id="{B484842E-5D5F-47DB-8A50-E3874C6A648E}" type="slidenum">
              <a:rPr lang="en-US" smtClean="0"/>
              <a:pPr/>
              <a:t>5</a:t>
            </a:fld>
            <a:endParaRPr lang="en-US"/>
          </a:p>
        </p:txBody>
      </p:sp>
      <p:pic>
        <p:nvPicPr>
          <p:cNvPr id="6" name="Picture 5">
            <a:extLst>
              <a:ext uri="{FF2B5EF4-FFF2-40B4-BE49-F238E27FC236}">
                <a16:creationId xmlns:a16="http://schemas.microsoft.com/office/drawing/2014/main" id="{A94DED68-00D3-92E0-9952-769076680168}"/>
              </a:ext>
            </a:extLst>
          </p:cNvPr>
          <p:cNvPicPr>
            <a:picLocks noChangeAspect="1"/>
          </p:cNvPicPr>
          <p:nvPr/>
        </p:nvPicPr>
        <p:blipFill>
          <a:blip r:embed="rId3"/>
          <a:stretch>
            <a:fillRect/>
          </a:stretch>
        </p:blipFill>
        <p:spPr>
          <a:xfrm>
            <a:off x="1676400" y="1676400"/>
            <a:ext cx="5334000" cy="4000500"/>
          </a:xfrm>
          <a:prstGeom prst="rect">
            <a:avLst/>
          </a:prstGeom>
        </p:spPr>
      </p:pic>
      <p:sp>
        <p:nvSpPr>
          <p:cNvPr id="7" name="TextBox 6">
            <a:extLst>
              <a:ext uri="{FF2B5EF4-FFF2-40B4-BE49-F238E27FC236}">
                <a16:creationId xmlns:a16="http://schemas.microsoft.com/office/drawing/2014/main" id="{8368D6BB-7C9F-646A-7A8B-E17EB2470B53}"/>
              </a:ext>
            </a:extLst>
          </p:cNvPr>
          <p:cNvSpPr txBox="1"/>
          <p:nvPr/>
        </p:nvSpPr>
        <p:spPr>
          <a:xfrm>
            <a:off x="457200" y="609600"/>
            <a:ext cx="5562600" cy="400110"/>
          </a:xfrm>
          <a:prstGeom prst="rect">
            <a:avLst/>
          </a:prstGeom>
          <a:noFill/>
        </p:spPr>
        <p:txBody>
          <a:bodyPr wrap="square" rtlCol="0">
            <a:spAutoFit/>
          </a:bodyPr>
          <a:lstStyle/>
          <a:p>
            <a:r>
              <a:rPr lang="en-US" sz="2000" b="1" dirty="0">
                <a:solidFill>
                  <a:srgbClr val="006699"/>
                </a:solidFill>
              </a:rPr>
              <a:t>El Centro, Imperial Valley, Earthquake</a:t>
            </a:r>
          </a:p>
        </p:txBody>
      </p:sp>
    </p:spTree>
    <p:extLst>
      <p:ext uri="{BB962C8B-B14F-4D97-AF65-F5344CB8AC3E}">
        <p14:creationId xmlns:p14="http://schemas.microsoft.com/office/powerpoint/2010/main" val="625524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9600"/>
            <a:ext cx="4419600" cy="369332"/>
          </a:xfrm>
          <a:prstGeom prst="rect">
            <a:avLst/>
          </a:prstGeom>
          <a:noFill/>
        </p:spPr>
        <p:txBody>
          <a:bodyPr wrap="square" rtlCol="0">
            <a:spAutoFit/>
          </a:bodyPr>
          <a:lstStyle/>
          <a:p>
            <a:r>
              <a:rPr lang="en-US" b="1" dirty="0">
                <a:solidFill>
                  <a:srgbClr val="006699"/>
                </a:solidFill>
              </a:rPr>
              <a:t>SDOF System Subjected to Base Excitation</a:t>
            </a: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descr="sdd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1905000"/>
            <a:ext cx="6391275" cy="2336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9524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9600"/>
            <a:ext cx="4419600" cy="400110"/>
          </a:xfrm>
          <a:prstGeom prst="rect">
            <a:avLst/>
          </a:prstGeom>
          <a:noFill/>
        </p:spPr>
        <p:txBody>
          <a:bodyPr wrap="square" rtlCol="0">
            <a:spAutoFit/>
          </a:bodyPr>
          <a:lstStyle/>
          <a:p>
            <a:r>
              <a:rPr lang="en-US" sz="2000" b="1" dirty="0">
                <a:solidFill>
                  <a:srgbClr val="006699"/>
                </a:solidFill>
              </a:rPr>
              <a:t>Algorithm</a:t>
            </a:r>
          </a:p>
        </p:txBody>
      </p:sp>
      <p:sp>
        <p:nvSpPr>
          <p:cNvPr id="5" name="TextBox 4"/>
          <p:cNvSpPr txBox="1"/>
          <p:nvPr/>
        </p:nvSpPr>
        <p:spPr>
          <a:xfrm>
            <a:off x="1219200" y="1676400"/>
            <a:ext cx="6781800" cy="1015663"/>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500" dirty="0">
                <a:latin typeface="Calibri" pitchFamily="34" charset="0"/>
              </a:rPr>
              <a:t>Problems with arbitrary base excitation are solved using a convolution integral</a:t>
            </a:r>
            <a:br>
              <a:rPr lang="en-US" sz="1500" dirty="0">
                <a:latin typeface="Calibri" pitchFamily="34" charset="0"/>
              </a:rPr>
            </a:br>
            <a:endParaRPr lang="en-US" sz="1500" dirty="0">
              <a:latin typeface="Calibri" pitchFamily="34" charset="0"/>
            </a:endParaRPr>
          </a:p>
          <a:p>
            <a:pPr marL="285750" indent="-285750">
              <a:buClr>
                <a:srgbClr val="006699"/>
              </a:buClr>
              <a:buSzPct val="80000"/>
              <a:buFont typeface="Arial" panose="020B0604020202020204" pitchFamily="34" charset="0"/>
              <a:buChar char="•"/>
            </a:pPr>
            <a:r>
              <a:rPr lang="en-US" sz="1500" dirty="0">
                <a:latin typeface="Calibri" pitchFamily="34" charset="0"/>
              </a:rPr>
              <a:t>The convolution integral is represented by the Smallwood ramp invariant digital recursive filtering relationship for numerical efficiency</a:t>
            </a: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ustDataLst>
      <p:tags r:id="rId1"/>
    </p:custDataLst>
    <p:extLst>
      <p:ext uri="{BB962C8B-B14F-4D97-AF65-F5344CB8AC3E}">
        <p14:creationId xmlns:p14="http://schemas.microsoft.com/office/powerpoint/2010/main" val="399524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9600"/>
            <a:ext cx="5562600" cy="400110"/>
          </a:xfrm>
          <a:prstGeom prst="rect">
            <a:avLst/>
          </a:prstGeom>
          <a:noFill/>
        </p:spPr>
        <p:txBody>
          <a:bodyPr wrap="square" rtlCol="0">
            <a:spAutoFit/>
          </a:bodyPr>
          <a:lstStyle/>
          <a:p>
            <a:r>
              <a:rPr lang="en-US" sz="2000" b="1" dirty="0">
                <a:solidFill>
                  <a:srgbClr val="006699"/>
                </a:solidFill>
              </a:rPr>
              <a:t>Smallwood Digital Recursive Filtering Relationship</a:t>
            </a: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36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A0DFA107-019F-5448-4CAA-872E27727D0A}"/>
              </a:ext>
            </a:extLst>
          </p:cNvPr>
          <p:cNvSpPr txBox="1"/>
          <p:nvPr/>
        </p:nvSpPr>
        <p:spPr>
          <a:xfrm>
            <a:off x="2590800" y="3124200"/>
            <a:ext cx="4572000" cy="369332"/>
          </a:xfrm>
          <a:prstGeom prst="rect">
            <a:avLst/>
          </a:prstGeom>
          <a:noFill/>
        </p:spPr>
        <p:txBody>
          <a:bodyPr wrap="square">
            <a:spAutoFit/>
          </a:bodyPr>
          <a:lstStyle/>
          <a:p>
            <a:endParaRPr lang="en-US"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84408A0-C5E4-9283-97CE-15C34721E70F}"/>
                  </a:ext>
                </a:extLst>
              </p:cNvPr>
              <p:cNvSpPr txBox="1"/>
              <p:nvPr/>
            </p:nvSpPr>
            <p:spPr>
              <a:xfrm>
                <a:off x="1284331" y="1629368"/>
                <a:ext cx="5878469" cy="3358996"/>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sz="1500" i="1" smtClean="0">
                              <a:latin typeface="Cambria Math" panose="02040503050406030204" pitchFamily="18" charset="0"/>
                              <a:ea typeface="Cambria Math" panose="02040503050406030204" pitchFamily="18" charset="0"/>
                            </a:rPr>
                          </m:ctrlPr>
                        </m:sSubPr>
                        <m:e>
                          <m:acc>
                            <m:accPr>
                              <m:chr m:val="̈"/>
                              <m:ctrlPr>
                                <a:rPr lang="en-US" sz="1500" i="1">
                                  <a:latin typeface="Cambria Math" panose="02040503050406030204" pitchFamily="18" charset="0"/>
                                  <a:ea typeface="Cambria Math" panose="02040503050406030204" pitchFamily="18" charset="0"/>
                                </a:rPr>
                              </m:ctrlPr>
                            </m:accPr>
                            <m:e>
                              <m:r>
                                <m:rPr>
                                  <m:sty m:val="p"/>
                                </m:rPr>
                                <a:rPr lang="en-US" sz="1500">
                                  <a:latin typeface="Cambria Math" panose="02040503050406030204" pitchFamily="18" charset="0"/>
                                  <a:ea typeface="Cambria Math" panose="02040503050406030204" pitchFamily="18" charset="0"/>
                                </a:rPr>
                                <m:t>x</m:t>
                              </m:r>
                            </m:e>
                          </m:acc>
                        </m:e>
                        <m:sub>
                          <m:r>
                            <m:rPr>
                              <m:sty m:val="p"/>
                            </m:rPr>
                            <a:rPr lang="en-US" sz="1500">
                              <a:latin typeface="Cambria Math" panose="02040503050406030204" pitchFamily="18" charset="0"/>
                              <a:ea typeface="Cambria Math" panose="02040503050406030204" pitchFamily="18" charset="0"/>
                            </a:rPr>
                            <m:t>i</m:t>
                          </m:r>
                        </m:sub>
                      </m:sSub>
                      <m:r>
                        <a:rPr lang="en-US" sz="1500" b="0" i="0" smtClean="0">
                          <a:latin typeface="Cambria Math" panose="02040503050406030204" pitchFamily="18" charset="0"/>
                          <a:ea typeface="Cambria Math" panose="02040503050406030204" pitchFamily="18" charset="0"/>
                        </a:rPr>
                        <m:t> </m:t>
                      </m:r>
                      <m:r>
                        <a:rPr lang="en-US" sz="1500">
                          <a:latin typeface="Cambria Math" panose="02040503050406030204" pitchFamily="18" charset="0"/>
                          <a:ea typeface="Cambria Math" panose="02040503050406030204" pitchFamily="18" charset="0"/>
                        </a:rPr>
                        <m:t>=</m:t>
                      </m:r>
                      <m:r>
                        <a:rPr lang="en-US" sz="1500" b="0" i="0" smtClean="0">
                          <a:latin typeface="Cambria Math" panose="02040503050406030204" pitchFamily="18" charset="0"/>
                          <a:ea typeface="Cambria Math" panose="02040503050406030204" pitchFamily="18" charset="0"/>
                        </a:rPr>
                        <m:t> </m:t>
                      </m:r>
                      <m:r>
                        <a:rPr lang="en-US" sz="1500">
                          <a:latin typeface="Cambria Math" panose="02040503050406030204" pitchFamily="18" charset="0"/>
                          <a:ea typeface="Cambria Math" panose="02040503050406030204" pitchFamily="18" charset="0"/>
                        </a:rPr>
                        <m:t>2</m:t>
                      </m:r>
                      <m:func>
                        <m:funcPr>
                          <m:ctrlPr>
                            <a:rPr lang="en-US" sz="1500" i="1">
                              <a:latin typeface="Cambria Math" panose="02040503050406030204" pitchFamily="18" charset="0"/>
                              <a:ea typeface="Cambria Math" panose="02040503050406030204" pitchFamily="18" charset="0"/>
                            </a:rPr>
                          </m:ctrlPr>
                        </m:funcPr>
                        <m:fName>
                          <m:r>
                            <m:rPr>
                              <m:sty m:val="p"/>
                            </m:rPr>
                            <a:rPr lang="en-US" sz="1500">
                              <a:latin typeface="Cambria Math" panose="02040503050406030204" pitchFamily="18" charset="0"/>
                              <a:ea typeface="Cambria Math" panose="02040503050406030204" pitchFamily="18" charset="0"/>
                            </a:rPr>
                            <m:t>exp</m:t>
                          </m:r>
                        </m:fName>
                        <m:e>
                          <m:d>
                            <m:dPr>
                              <m:ctrlPr>
                                <a:rPr lang="en-US" sz="1500" i="1">
                                  <a:latin typeface="Cambria Math" panose="02040503050406030204" pitchFamily="18" charset="0"/>
                                  <a:ea typeface="Cambria Math" panose="02040503050406030204" pitchFamily="18" charset="0"/>
                                </a:rPr>
                              </m:ctrlPr>
                            </m:dPr>
                            <m:e>
                              <m:r>
                                <a:rPr lang="en-US" sz="1500" i="1">
                                  <a:latin typeface="Cambria Math" panose="02040503050406030204" pitchFamily="18" charset="0"/>
                                  <a:ea typeface="Cambria Math" panose="02040503050406030204" pitchFamily="18" charset="0"/>
                                </a:rPr>
                                <m:t>−</m:t>
                              </m:r>
                              <m:r>
                                <m:rPr>
                                  <m:nor/>
                                </m:rPr>
                                <a:rPr lang="en-US" sz="1500">
                                  <a:latin typeface="Cambria Math" panose="02040503050406030204" pitchFamily="18" charset="0"/>
                                  <a:ea typeface="Cambria Math" panose="02040503050406030204" pitchFamily="18" charset="0"/>
                                </a:rPr>
                                <m:t> </m:t>
                              </m:r>
                              <m:r>
                                <m:rPr>
                                  <m:nor/>
                                </m:rPr>
                                <a:rPr lang="en-US" sz="1500">
                                  <a:latin typeface="Cambria Math" panose="02040503050406030204" pitchFamily="18" charset="0"/>
                                  <a:ea typeface="Cambria Math" panose="02040503050406030204" pitchFamily="18" charset="0"/>
                                </a:rPr>
                                <m:t>ξ</m:t>
                              </m:r>
                              <m:r>
                                <m:rPr>
                                  <m:nor/>
                                </m:rPr>
                                <a:rPr lang="en-US" sz="1500">
                                  <a:latin typeface="Cambria Math" panose="02040503050406030204" pitchFamily="18" charset="0"/>
                                  <a:ea typeface="Cambria Math" panose="02040503050406030204" pitchFamily="18" charset="0"/>
                                </a:rPr>
                                <m:t> </m:t>
                              </m:r>
                              <m:sSub>
                                <m:sSubPr>
                                  <m:ctrlPr>
                                    <a:rPr lang="en-US" sz="1500" i="1">
                                      <a:latin typeface="Cambria Math" panose="02040503050406030204" pitchFamily="18" charset="0"/>
                                      <a:ea typeface="Cambria Math" panose="02040503050406030204" pitchFamily="18" charset="0"/>
                                    </a:rPr>
                                  </m:ctrlPr>
                                </m:sSubPr>
                                <m:e>
                                  <m:r>
                                    <m:rPr>
                                      <m:nor/>
                                    </m:rPr>
                                    <a:rPr lang="en-US" sz="1500">
                                      <a:latin typeface="Cambria Math" panose="02040503050406030204" pitchFamily="18" charset="0"/>
                                      <a:ea typeface="Cambria Math" panose="02040503050406030204" pitchFamily="18" charset="0"/>
                                    </a:rPr>
                                    <m:t>ω</m:t>
                                  </m:r>
                                </m:e>
                                <m:sub>
                                  <m:r>
                                    <m:rPr>
                                      <m:nor/>
                                    </m:rPr>
                                    <a:rPr lang="en-US" sz="1500">
                                      <a:latin typeface="Cambria Math" panose="02040503050406030204" pitchFamily="18" charset="0"/>
                                      <a:ea typeface="Cambria Math" panose="02040503050406030204" pitchFamily="18" charset="0"/>
                                    </a:rPr>
                                    <m:t>n</m:t>
                                  </m:r>
                                </m:sub>
                              </m:sSub>
                              <m:r>
                                <m:rPr>
                                  <m:sty m:val="p"/>
                                </m:rPr>
                                <a:rPr lang="en-US" sz="1500">
                                  <a:latin typeface="Cambria Math" panose="02040503050406030204" pitchFamily="18" charset="0"/>
                                  <a:ea typeface="Cambria Math" panose="02040503050406030204" pitchFamily="18" charset="0"/>
                                </a:rPr>
                                <m:t>Δt</m:t>
                              </m:r>
                            </m:e>
                          </m:d>
                          <m:r>
                            <m:rPr>
                              <m:sty m:val="p"/>
                            </m:rPr>
                            <a:rPr lang="en-US" sz="1500">
                              <a:latin typeface="Cambria Math" panose="02040503050406030204" pitchFamily="18" charset="0"/>
                              <a:ea typeface="Cambria Math" panose="02040503050406030204" pitchFamily="18" charset="0"/>
                            </a:rPr>
                            <m:t>cos</m:t>
                          </m:r>
                          <m:d>
                            <m:dPr>
                              <m:ctrlPr>
                                <a:rPr lang="en-US" sz="1500" i="1">
                                  <a:latin typeface="Cambria Math" panose="02040503050406030204" pitchFamily="18" charset="0"/>
                                  <a:ea typeface="Cambria Math" panose="02040503050406030204" pitchFamily="18" charset="0"/>
                                </a:rPr>
                              </m:ctrlPr>
                            </m:dPr>
                            <m:e>
                              <m:sSub>
                                <m:sSubPr>
                                  <m:ctrlPr>
                                    <a:rPr lang="en-US" sz="1500" i="1">
                                      <a:latin typeface="Cambria Math" panose="02040503050406030204" pitchFamily="18" charset="0"/>
                                      <a:ea typeface="Cambria Math" panose="02040503050406030204" pitchFamily="18" charset="0"/>
                                    </a:rPr>
                                  </m:ctrlPr>
                                </m:sSubPr>
                                <m:e>
                                  <m:r>
                                    <m:rPr>
                                      <m:nor/>
                                    </m:rPr>
                                    <a:rPr lang="en-US" sz="1500">
                                      <a:latin typeface="Cambria Math" panose="02040503050406030204" pitchFamily="18" charset="0"/>
                                      <a:ea typeface="Cambria Math" panose="02040503050406030204" pitchFamily="18" charset="0"/>
                                    </a:rPr>
                                    <m:t>ω</m:t>
                                  </m:r>
                                </m:e>
                                <m:sub>
                                  <m:r>
                                    <m:rPr>
                                      <m:nor/>
                                    </m:rPr>
                                    <a:rPr lang="en-US" sz="1500">
                                      <a:latin typeface="Cambria Math" panose="02040503050406030204" pitchFamily="18" charset="0"/>
                                      <a:ea typeface="Cambria Math" panose="02040503050406030204" pitchFamily="18" charset="0"/>
                                    </a:rPr>
                                    <m:t>d</m:t>
                                  </m:r>
                                </m:sub>
                              </m:sSub>
                              <m:r>
                                <m:rPr>
                                  <m:sty m:val="p"/>
                                </m:rPr>
                                <a:rPr lang="en-US" sz="1500">
                                  <a:latin typeface="Cambria Math" panose="02040503050406030204" pitchFamily="18" charset="0"/>
                                  <a:ea typeface="Cambria Math" panose="02040503050406030204" pitchFamily="18" charset="0"/>
                                </a:rPr>
                                <m:t>Δt</m:t>
                              </m:r>
                            </m:e>
                          </m:d>
                        </m:e>
                      </m:func>
                      <m:sSub>
                        <m:sSubPr>
                          <m:ctrlPr>
                            <a:rPr lang="en-US" sz="1500" i="1">
                              <a:latin typeface="Cambria Math" panose="02040503050406030204" pitchFamily="18" charset="0"/>
                              <a:ea typeface="Cambria Math" panose="02040503050406030204" pitchFamily="18" charset="0"/>
                            </a:rPr>
                          </m:ctrlPr>
                        </m:sSubPr>
                        <m:e>
                          <m:acc>
                            <m:accPr>
                              <m:chr m:val="̈"/>
                              <m:ctrlPr>
                                <a:rPr lang="en-US" sz="1500" i="1">
                                  <a:latin typeface="Cambria Math" panose="02040503050406030204" pitchFamily="18" charset="0"/>
                                  <a:ea typeface="Cambria Math" panose="02040503050406030204" pitchFamily="18" charset="0"/>
                                </a:rPr>
                              </m:ctrlPr>
                            </m:accPr>
                            <m:e>
                              <m:r>
                                <m:rPr>
                                  <m:sty m:val="p"/>
                                </m:rPr>
                                <a:rPr lang="en-US" sz="1500">
                                  <a:latin typeface="Cambria Math" panose="02040503050406030204" pitchFamily="18" charset="0"/>
                                  <a:ea typeface="Cambria Math" panose="02040503050406030204" pitchFamily="18" charset="0"/>
                                </a:rPr>
                                <m:t>x</m:t>
                              </m:r>
                            </m:e>
                          </m:acc>
                        </m:e>
                        <m:sub>
                          <m:r>
                            <m:rPr>
                              <m:sty m:val="p"/>
                            </m:rPr>
                            <a:rPr lang="en-US" sz="1500">
                              <a:latin typeface="Cambria Math" panose="02040503050406030204" pitchFamily="18" charset="0"/>
                              <a:ea typeface="Cambria Math" panose="02040503050406030204" pitchFamily="18" charset="0"/>
                            </a:rPr>
                            <m:t>i</m:t>
                          </m:r>
                          <m:r>
                            <a:rPr lang="en-US" sz="1500" i="1">
                              <a:latin typeface="Cambria Math" panose="02040503050406030204" pitchFamily="18" charset="0"/>
                              <a:ea typeface="Cambria Math" panose="02040503050406030204" pitchFamily="18" charset="0"/>
                            </a:rPr>
                            <m:t>−</m:t>
                          </m:r>
                          <m:r>
                            <a:rPr lang="en-US" sz="1500">
                              <a:latin typeface="Cambria Math" panose="02040503050406030204" pitchFamily="18" charset="0"/>
                              <a:ea typeface="Cambria Math" panose="02040503050406030204" pitchFamily="18" charset="0"/>
                            </a:rPr>
                            <m:t>1                                                              </m:t>
                          </m:r>
                        </m:sub>
                      </m:sSub>
                    </m:oMath>
                  </m:oMathPara>
                </a14:m>
                <a:br>
                  <a:rPr lang="en-US" sz="1500" i="1" dirty="0">
                    <a:latin typeface="Cambria Math" panose="02040503050406030204" pitchFamily="18" charset="0"/>
                    <a:ea typeface="Cambria Math" panose="02040503050406030204" pitchFamily="18" charset="0"/>
                  </a:rPr>
                </a:br>
                <a:r>
                  <a:rPr lang="en-US" sz="1500" i="1" dirty="0">
                    <a:latin typeface="Cambria Math" panose="02040503050406030204" pitchFamily="18" charset="0"/>
                    <a:ea typeface="Cambria Math" panose="02040503050406030204" pitchFamily="18" charset="0"/>
                  </a:rPr>
                  <a:t> </a:t>
                </a:r>
                <a:br>
                  <a:rPr lang="en-US" sz="1500" i="1" dirty="0">
                    <a:latin typeface="Cambria Math" panose="02040503050406030204" pitchFamily="18" charset="0"/>
                    <a:ea typeface="Cambria Math" panose="02040503050406030204" pitchFamily="18" charset="0"/>
                  </a:rPr>
                </a:br>
                <a14:m>
                  <m:oMathPara xmlns:m="http://schemas.openxmlformats.org/officeDocument/2006/math">
                    <m:oMathParaPr>
                      <m:jc m:val="left"/>
                    </m:oMathParaPr>
                    <m:oMath xmlns:m="http://schemas.openxmlformats.org/officeDocument/2006/math">
                      <m:r>
                        <a:rPr lang="en-US" sz="1500" b="0" i="1" smtClean="0">
                          <a:latin typeface="Cambria Math" panose="02040503050406030204" pitchFamily="18" charset="0"/>
                          <a:ea typeface="Cambria Math" panose="02040503050406030204" pitchFamily="18" charset="0"/>
                        </a:rPr>
                        <m:t>           </m:t>
                      </m:r>
                      <m:r>
                        <a:rPr lang="en-US" sz="1500" i="1">
                          <a:latin typeface="Cambria Math" panose="02040503050406030204" pitchFamily="18" charset="0"/>
                          <a:ea typeface="Cambria Math" panose="02040503050406030204" pitchFamily="18" charset="0"/>
                        </a:rPr>
                        <m:t>−</m:t>
                      </m:r>
                      <m:func>
                        <m:funcPr>
                          <m:ctrlPr>
                            <a:rPr lang="en-US" sz="1500" i="1">
                              <a:latin typeface="Cambria Math" panose="02040503050406030204" pitchFamily="18" charset="0"/>
                              <a:ea typeface="Cambria Math" panose="02040503050406030204" pitchFamily="18" charset="0"/>
                            </a:rPr>
                          </m:ctrlPr>
                        </m:funcPr>
                        <m:fName>
                          <m:r>
                            <m:rPr>
                              <m:sty m:val="p"/>
                            </m:rPr>
                            <a:rPr lang="en-US" sz="1500">
                              <a:latin typeface="Cambria Math" panose="02040503050406030204" pitchFamily="18" charset="0"/>
                              <a:ea typeface="Cambria Math" panose="02040503050406030204" pitchFamily="18" charset="0"/>
                            </a:rPr>
                            <m:t>exp</m:t>
                          </m:r>
                        </m:fName>
                        <m:e>
                          <m:d>
                            <m:dPr>
                              <m:ctrlPr>
                                <a:rPr lang="en-US" sz="1500" i="1">
                                  <a:latin typeface="Cambria Math" panose="02040503050406030204" pitchFamily="18" charset="0"/>
                                  <a:ea typeface="Cambria Math" panose="02040503050406030204" pitchFamily="18" charset="0"/>
                                </a:rPr>
                              </m:ctrlPr>
                            </m:dPr>
                            <m:e>
                              <m:r>
                                <a:rPr lang="en-US" sz="1500" i="1">
                                  <a:latin typeface="Cambria Math" panose="02040503050406030204" pitchFamily="18" charset="0"/>
                                  <a:ea typeface="Cambria Math" panose="02040503050406030204" pitchFamily="18" charset="0"/>
                                </a:rPr>
                                <m:t>−</m:t>
                              </m:r>
                              <m:r>
                                <m:rPr>
                                  <m:nor/>
                                </m:rPr>
                                <a:rPr lang="en-US" sz="1500">
                                  <a:latin typeface="Cambria Math" panose="02040503050406030204" pitchFamily="18" charset="0"/>
                                  <a:ea typeface="Cambria Math" panose="02040503050406030204" pitchFamily="18" charset="0"/>
                                </a:rPr>
                                <m:t> 2</m:t>
                              </m:r>
                              <m:r>
                                <m:rPr>
                                  <m:nor/>
                                </m:rPr>
                                <a:rPr lang="en-US" sz="1500">
                                  <a:latin typeface="Cambria Math" panose="02040503050406030204" pitchFamily="18" charset="0"/>
                                  <a:ea typeface="Cambria Math" panose="02040503050406030204" pitchFamily="18" charset="0"/>
                                </a:rPr>
                                <m:t>ξ</m:t>
                              </m:r>
                              <m:r>
                                <m:rPr>
                                  <m:nor/>
                                </m:rPr>
                                <a:rPr lang="en-US" sz="1500">
                                  <a:latin typeface="Cambria Math" panose="02040503050406030204" pitchFamily="18" charset="0"/>
                                  <a:ea typeface="Cambria Math" panose="02040503050406030204" pitchFamily="18" charset="0"/>
                                </a:rPr>
                                <m:t> </m:t>
                              </m:r>
                              <m:sSub>
                                <m:sSubPr>
                                  <m:ctrlPr>
                                    <a:rPr lang="en-US" sz="1500" i="1">
                                      <a:latin typeface="Cambria Math" panose="02040503050406030204" pitchFamily="18" charset="0"/>
                                      <a:ea typeface="Cambria Math" panose="02040503050406030204" pitchFamily="18" charset="0"/>
                                    </a:rPr>
                                  </m:ctrlPr>
                                </m:sSubPr>
                                <m:e>
                                  <m:r>
                                    <m:rPr>
                                      <m:nor/>
                                    </m:rPr>
                                    <a:rPr lang="en-US" sz="1500">
                                      <a:latin typeface="Cambria Math" panose="02040503050406030204" pitchFamily="18" charset="0"/>
                                      <a:ea typeface="Cambria Math" panose="02040503050406030204" pitchFamily="18" charset="0"/>
                                    </a:rPr>
                                    <m:t>ω</m:t>
                                  </m:r>
                                </m:e>
                                <m:sub>
                                  <m:r>
                                    <m:rPr>
                                      <m:nor/>
                                    </m:rPr>
                                    <a:rPr lang="en-US" sz="1500">
                                      <a:latin typeface="Cambria Math" panose="02040503050406030204" pitchFamily="18" charset="0"/>
                                      <a:ea typeface="Cambria Math" panose="02040503050406030204" pitchFamily="18" charset="0"/>
                                    </a:rPr>
                                    <m:t>n</m:t>
                                  </m:r>
                                </m:sub>
                              </m:sSub>
                              <m:r>
                                <m:rPr>
                                  <m:sty m:val="p"/>
                                </m:rPr>
                                <a:rPr lang="en-US" sz="1500">
                                  <a:latin typeface="Cambria Math" panose="02040503050406030204" pitchFamily="18" charset="0"/>
                                  <a:ea typeface="Cambria Math" panose="02040503050406030204" pitchFamily="18" charset="0"/>
                                </a:rPr>
                                <m:t>Δt</m:t>
                              </m:r>
                            </m:e>
                          </m:d>
                        </m:e>
                      </m:func>
                      <m:sSub>
                        <m:sSubPr>
                          <m:ctrlPr>
                            <a:rPr lang="en-US" sz="1500" i="1">
                              <a:latin typeface="Cambria Math" panose="02040503050406030204" pitchFamily="18" charset="0"/>
                              <a:ea typeface="Cambria Math" panose="02040503050406030204" pitchFamily="18" charset="0"/>
                            </a:rPr>
                          </m:ctrlPr>
                        </m:sSubPr>
                        <m:e>
                          <m:acc>
                            <m:accPr>
                              <m:chr m:val="̈"/>
                              <m:ctrlPr>
                                <a:rPr lang="en-US" sz="1500" i="1">
                                  <a:latin typeface="Cambria Math" panose="02040503050406030204" pitchFamily="18" charset="0"/>
                                  <a:ea typeface="Cambria Math" panose="02040503050406030204" pitchFamily="18" charset="0"/>
                                </a:rPr>
                              </m:ctrlPr>
                            </m:accPr>
                            <m:e>
                              <m:r>
                                <m:rPr>
                                  <m:sty m:val="p"/>
                                </m:rPr>
                                <a:rPr lang="en-US" sz="1500">
                                  <a:latin typeface="Cambria Math" panose="02040503050406030204" pitchFamily="18" charset="0"/>
                                  <a:ea typeface="Cambria Math" panose="02040503050406030204" pitchFamily="18" charset="0"/>
                                </a:rPr>
                                <m:t>x</m:t>
                              </m:r>
                            </m:e>
                          </m:acc>
                        </m:e>
                        <m:sub>
                          <m:r>
                            <m:rPr>
                              <m:sty m:val="p"/>
                            </m:rPr>
                            <a:rPr lang="en-US" sz="1500">
                              <a:latin typeface="Cambria Math" panose="02040503050406030204" pitchFamily="18" charset="0"/>
                              <a:ea typeface="Cambria Math" panose="02040503050406030204" pitchFamily="18" charset="0"/>
                            </a:rPr>
                            <m:t>i</m:t>
                          </m:r>
                          <m:r>
                            <a:rPr lang="en-US" sz="1500" i="1">
                              <a:latin typeface="Cambria Math" panose="02040503050406030204" pitchFamily="18" charset="0"/>
                              <a:ea typeface="Cambria Math" panose="02040503050406030204" pitchFamily="18" charset="0"/>
                            </a:rPr>
                            <m:t>−</m:t>
                          </m:r>
                          <m:r>
                            <a:rPr lang="en-US" sz="1500">
                              <a:latin typeface="Cambria Math" panose="02040503050406030204" pitchFamily="18" charset="0"/>
                              <a:ea typeface="Cambria Math" panose="02040503050406030204" pitchFamily="18" charset="0"/>
                            </a:rPr>
                            <m:t>2</m:t>
                          </m:r>
                        </m:sub>
                      </m:sSub>
                    </m:oMath>
                  </m:oMathPara>
                </a14:m>
                <a:endParaRPr lang="en-US" sz="1500" i="1" dirty="0">
                  <a:latin typeface="Cambria Math" panose="02040503050406030204" pitchFamily="18" charset="0"/>
                  <a:ea typeface="Cambria Math" panose="02040503050406030204" pitchFamily="18" charset="0"/>
                </a:endParaRPr>
              </a:p>
              <a:p>
                <a:endParaRPr lang="en-US" sz="15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1500" b="0" i="1" smtClean="0">
                          <a:effectLst/>
                          <a:latin typeface="Cambria Math" panose="02040503050406030204" pitchFamily="18" charset="0"/>
                          <a:ea typeface="Cambria Math" panose="02040503050406030204" pitchFamily="18" charset="0"/>
                          <a:cs typeface="Calibri" panose="020F0502020204030204" pitchFamily="34" charset="0"/>
                        </a:rPr>
                        <m:t>          </m:t>
                      </m:r>
                      <m:r>
                        <a:rPr lang="en-US" sz="1500" i="1" smtClean="0">
                          <a:effectLst/>
                          <a:latin typeface="Cambria Math" panose="02040503050406030204" pitchFamily="18" charset="0"/>
                          <a:ea typeface="Cambria Math" panose="02040503050406030204" pitchFamily="18" charset="0"/>
                          <a:cs typeface="Calibri" panose="020F0502020204030204" pitchFamily="34" charset="0"/>
                        </a:rPr>
                        <m:t>+ </m:t>
                      </m:r>
                      <m:d>
                        <m:dPr>
                          <m:begChr m:val="{"/>
                          <m:endChr m:val="}"/>
                          <m:ctrlPr>
                            <a:rPr lang="en-US" sz="1500" i="1">
                              <a:effectLst/>
                              <a:latin typeface="Cambria Math" panose="02040503050406030204" pitchFamily="18" charset="0"/>
                              <a:ea typeface="Cambria Math" panose="02040503050406030204" pitchFamily="18" charset="0"/>
                              <a:cs typeface="Calibri" panose="020F0502020204030204" pitchFamily="34" charset="0"/>
                            </a:rPr>
                          </m:ctrlPr>
                        </m:dPr>
                        <m:e>
                          <m:r>
                            <a:rPr lang="en-US" sz="1500" i="1">
                              <a:effectLst/>
                              <a:latin typeface="Cambria Math" panose="02040503050406030204" pitchFamily="18" charset="0"/>
                              <a:ea typeface="Cambria Math" panose="02040503050406030204" pitchFamily="18" charset="0"/>
                              <a:cs typeface="Calibri" panose="020F0502020204030204" pitchFamily="34" charset="0"/>
                            </a:rPr>
                            <m:t>1− </m:t>
                          </m:r>
                          <m:d>
                            <m:dPr>
                              <m:ctrlPr>
                                <a:rPr lang="en-US" sz="1500" i="1">
                                  <a:effectLst/>
                                  <a:latin typeface="Cambria Math" panose="02040503050406030204" pitchFamily="18" charset="0"/>
                                  <a:ea typeface="Cambria Math" panose="02040503050406030204" pitchFamily="18" charset="0"/>
                                  <a:cs typeface="Calibri" panose="020F0502020204030204" pitchFamily="34" charset="0"/>
                                </a:rPr>
                              </m:ctrlPr>
                            </m:dPr>
                            <m:e>
                              <m:f>
                                <m:fPr>
                                  <m:ctrlPr>
                                    <a:rPr lang="en-US" sz="1500" i="1">
                                      <a:effectLst/>
                                      <a:latin typeface="Cambria Math" panose="02040503050406030204" pitchFamily="18" charset="0"/>
                                      <a:ea typeface="Cambria Math" panose="02040503050406030204" pitchFamily="18" charset="0"/>
                                      <a:cs typeface="Calibri" panose="020F0502020204030204" pitchFamily="34" charset="0"/>
                                    </a:rPr>
                                  </m:ctrlPr>
                                </m:fPr>
                                <m:num>
                                  <m:r>
                                    <a:rPr lang="en-US" sz="1500">
                                      <a:effectLst/>
                                      <a:latin typeface="Cambria Math" panose="02040503050406030204" pitchFamily="18" charset="0"/>
                                      <a:ea typeface="Cambria Math" panose="02040503050406030204" pitchFamily="18" charset="0"/>
                                      <a:cs typeface="Times New Roman" panose="02020603050405020304" pitchFamily="18" charset="0"/>
                                    </a:rPr>
                                    <m:t>1</m:t>
                                  </m:r>
                                </m:num>
                                <m:den>
                                  <m:sSub>
                                    <m:sSubPr>
                                      <m:ctrlPr>
                                        <a:rPr lang="en-US" sz="15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1500">
                                          <a:effectLst/>
                                          <a:latin typeface="Cambria Math" panose="02040503050406030204" pitchFamily="18" charset="0"/>
                                          <a:ea typeface="Cambria Math" panose="02040503050406030204" pitchFamily="18" charset="0"/>
                                          <a:cs typeface="Times New Roman" panose="02020603050405020304" pitchFamily="18" charset="0"/>
                                        </a:rPr>
                                        <m:t>ω</m:t>
                                      </m:r>
                                    </m:e>
                                    <m:sub>
                                      <m:r>
                                        <m:rPr>
                                          <m:nor/>
                                        </m:rPr>
                                        <a:rPr lang="en-US" sz="1500">
                                          <a:effectLst/>
                                          <a:latin typeface="Cambria Math" panose="02040503050406030204" pitchFamily="18" charset="0"/>
                                          <a:ea typeface="Cambria Math" panose="02040503050406030204" pitchFamily="18" charset="0"/>
                                          <a:cs typeface="Times New Roman" panose="02020603050405020304" pitchFamily="18" charset="0"/>
                                        </a:rPr>
                                        <m:t>d</m:t>
                                      </m:r>
                                    </m:sub>
                                  </m:sSub>
                                  <m:r>
                                    <m:rPr>
                                      <m:sty m:val="p"/>
                                    </m:rPr>
                                    <a:rPr lang="en-US" sz="1500">
                                      <a:effectLst/>
                                      <a:latin typeface="Cambria Math" panose="02040503050406030204" pitchFamily="18" charset="0"/>
                                      <a:ea typeface="Cambria Math" panose="02040503050406030204" pitchFamily="18" charset="0"/>
                                      <a:cs typeface="Times New Roman" panose="02020603050405020304" pitchFamily="18" charset="0"/>
                                    </a:rPr>
                                    <m:t>Δt</m:t>
                                  </m:r>
                                </m:den>
                              </m:f>
                            </m:e>
                          </m:d>
                          <m:r>
                            <m:rPr>
                              <m:sty m:val="p"/>
                            </m:rPr>
                            <a:rPr lang="en-US" sz="1500">
                              <a:effectLst/>
                              <a:latin typeface="Cambria Math" panose="02040503050406030204" pitchFamily="18" charset="0"/>
                              <a:ea typeface="Cambria Math" panose="02040503050406030204" pitchFamily="18" charset="0"/>
                              <a:cs typeface="Calibri" panose="020F0502020204030204" pitchFamily="34" charset="0"/>
                            </a:rPr>
                            <m:t>exp</m:t>
                          </m:r>
                          <m:d>
                            <m:dPr>
                              <m:ctrlPr>
                                <a:rPr lang="en-US" sz="1500" i="1">
                                  <a:effectLst/>
                                  <a:latin typeface="Cambria Math" panose="02040503050406030204" pitchFamily="18" charset="0"/>
                                  <a:ea typeface="Cambria Math" panose="02040503050406030204" pitchFamily="18" charset="0"/>
                                  <a:cs typeface="Calibri" panose="020F0502020204030204" pitchFamily="34" charset="0"/>
                                </a:rPr>
                              </m:ctrlPr>
                            </m:dPr>
                            <m:e>
                              <m:r>
                                <a:rPr lang="en-US" sz="1500" i="1">
                                  <a:effectLst/>
                                  <a:latin typeface="Cambria Math" panose="02040503050406030204" pitchFamily="18" charset="0"/>
                                  <a:ea typeface="Cambria Math" panose="02040503050406030204" pitchFamily="18" charset="0"/>
                                  <a:cs typeface="Calibri" panose="020F0502020204030204" pitchFamily="34" charset="0"/>
                                </a:rPr>
                                <m:t>−</m:t>
                              </m:r>
                              <m:r>
                                <m:rPr>
                                  <m:nor/>
                                </m:rPr>
                                <a:rPr lang="en-US" sz="1500">
                                  <a:effectLst/>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1500">
                                  <a:effectLst/>
                                  <a:latin typeface="Cambria Math" panose="02040503050406030204" pitchFamily="18" charset="0"/>
                                  <a:ea typeface="Cambria Math" panose="02040503050406030204" pitchFamily="18" charset="0"/>
                                  <a:cs typeface="Times New Roman" panose="02020603050405020304" pitchFamily="18" charset="0"/>
                                </a:rPr>
                                <m:t>ξ</m:t>
                              </m:r>
                              <m:r>
                                <m:rPr>
                                  <m:nor/>
                                </m:rPr>
                                <a:rPr lang="en-US" sz="1500">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15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1500">
                                      <a:effectLst/>
                                      <a:latin typeface="Cambria Math" panose="02040503050406030204" pitchFamily="18" charset="0"/>
                                      <a:ea typeface="Cambria Math" panose="02040503050406030204" pitchFamily="18" charset="0"/>
                                      <a:cs typeface="Times New Roman" panose="02020603050405020304" pitchFamily="18" charset="0"/>
                                    </a:rPr>
                                    <m:t>ω</m:t>
                                  </m:r>
                                </m:e>
                                <m:sub>
                                  <m:r>
                                    <m:rPr>
                                      <m:nor/>
                                    </m:rPr>
                                    <a:rPr lang="en-US" sz="1500">
                                      <a:effectLst/>
                                      <a:latin typeface="Cambria Math" panose="02040503050406030204" pitchFamily="18" charset="0"/>
                                      <a:ea typeface="Cambria Math" panose="02040503050406030204" pitchFamily="18" charset="0"/>
                                      <a:cs typeface="Times New Roman" panose="02020603050405020304" pitchFamily="18" charset="0"/>
                                    </a:rPr>
                                    <m:t>n</m:t>
                                  </m:r>
                                </m:sub>
                              </m:sSub>
                              <m:r>
                                <m:rPr>
                                  <m:sty m:val="p"/>
                                </m:rPr>
                                <a:rPr lang="en-US" sz="1500">
                                  <a:effectLst/>
                                  <a:latin typeface="Cambria Math" panose="02040503050406030204" pitchFamily="18" charset="0"/>
                                  <a:ea typeface="Cambria Math" panose="02040503050406030204" pitchFamily="18" charset="0"/>
                                  <a:cs typeface="Times New Roman" panose="02020603050405020304" pitchFamily="18" charset="0"/>
                                </a:rPr>
                                <m:t>Δt</m:t>
                              </m:r>
                            </m:e>
                          </m:d>
                          <m:r>
                            <a:rPr lang="en-US" sz="1500" i="1">
                              <a:effectLst/>
                              <a:latin typeface="Cambria Math" panose="02040503050406030204" pitchFamily="18" charset="0"/>
                              <a:ea typeface="Cambria Math" panose="02040503050406030204" pitchFamily="18" charset="0"/>
                              <a:cs typeface="Calibri" panose="020F0502020204030204" pitchFamily="34" charset="0"/>
                            </a:rPr>
                            <m:t> </m:t>
                          </m:r>
                          <m:r>
                            <m:rPr>
                              <m:sty m:val="p"/>
                            </m:rPr>
                            <a:rPr lang="en-US" sz="1500">
                              <a:effectLst/>
                              <a:latin typeface="Cambria Math" panose="02040503050406030204" pitchFamily="18" charset="0"/>
                              <a:ea typeface="Cambria Math" panose="02040503050406030204" pitchFamily="18" charset="0"/>
                              <a:cs typeface="Calibri" panose="020F0502020204030204" pitchFamily="34" charset="0"/>
                            </a:rPr>
                            <m:t>sin</m:t>
                          </m:r>
                          <m:d>
                            <m:dPr>
                              <m:ctrlPr>
                                <a:rPr lang="en-US" sz="1500" i="1">
                                  <a:effectLst/>
                                  <a:latin typeface="Cambria Math" panose="02040503050406030204" pitchFamily="18" charset="0"/>
                                  <a:ea typeface="Cambria Math" panose="02040503050406030204" pitchFamily="18" charset="0"/>
                                  <a:cs typeface="Calibri" panose="020F0502020204030204" pitchFamily="34" charset="0"/>
                                </a:rPr>
                              </m:ctrlPr>
                            </m:dPr>
                            <m:e>
                              <m:sSub>
                                <m:sSubPr>
                                  <m:ctrlPr>
                                    <a:rPr lang="en-US" sz="15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1500">
                                      <a:effectLst/>
                                      <a:latin typeface="Cambria Math" panose="02040503050406030204" pitchFamily="18" charset="0"/>
                                      <a:ea typeface="Cambria Math" panose="02040503050406030204" pitchFamily="18" charset="0"/>
                                      <a:cs typeface="Times New Roman" panose="02020603050405020304" pitchFamily="18" charset="0"/>
                                    </a:rPr>
                                    <m:t>ω</m:t>
                                  </m:r>
                                </m:e>
                                <m:sub>
                                  <m:r>
                                    <m:rPr>
                                      <m:nor/>
                                    </m:rPr>
                                    <a:rPr lang="en-US" sz="1500">
                                      <a:effectLst/>
                                      <a:latin typeface="Cambria Math" panose="02040503050406030204" pitchFamily="18" charset="0"/>
                                      <a:ea typeface="Cambria Math" panose="02040503050406030204" pitchFamily="18" charset="0"/>
                                      <a:cs typeface="Times New Roman" panose="02020603050405020304" pitchFamily="18" charset="0"/>
                                    </a:rPr>
                                    <m:t>d</m:t>
                                  </m:r>
                                </m:sub>
                              </m:sSub>
                              <m:r>
                                <m:rPr>
                                  <m:sty m:val="p"/>
                                </m:rPr>
                                <a:rPr lang="en-US" sz="1500">
                                  <a:effectLst/>
                                  <a:latin typeface="Cambria Math" panose="02040503050406030204" pitchFamily="18" charset="0"/>
                                  <a:ea typeface="Cambria Math" panose="02040503050406030204" pitchFamily="18" charset="0"/>
                                  <a:cs typeface="Times New Roman" panose="02020603050405020304" pitchFamily="18" charset="0"/>
                                </a:rPr>
                                <m:t>Δt</m:t>
                              </m:r>
                            </m:e>
                          </m:d>
                        </m:e>
                      </m:d>
                      <m:r>
                        <a:rPr lang="en-US" sz="1500" i="1">
                          <a:effectLst/>
                          <a:latin typeface="Cambria Math" panose="02040503050406030204" pitchFamily="18" charset="0"/>
                          <a:ea typeface="Cambria Math" panose="02040503050406030204" pitchFamily="18" charset="0"/>
                          <a:cs typeface="Calibri" panose="020F0502020204030204" pitchFamily="34" charset="0"/>
                        </a:rPr>
                        <m:t> </m:t>
                      </m:r>
                      <m:sSub>
                        <m:sSubPr>
                          <m:ctrlPr>
                            <a:rPr lang="en-US" sz="1500" i="1">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en-US" sz="1500" i="1">
                                  <a:effectLst/>
                                  <a:latin typeface="Cambria Math" panose="02040503050406030204" pitchFamily="18" charset="0"/>
                                  <a:ea typeface="Cambria Math" panose="02040503050406030204" pitchFamily="18" charset="0"/>
                                  <a:cs typeface="Times New Roman" panose="02020603050405020304" pitchFamily="18" charset="0"/>
                                </a:rPr>
                              </m:ctrlPr>
                            </m:accPr>
                            <m:e>
                              <m:r>
                                <m:rPr>
                                  <m:sty m:val="p"/>
                                </m:rPr>
                                <a:rPr lang="en-US" sz="1500">
                                  <a:effectLst/>
                                  <a:latin typeface="Cambria Math" panose="02040503050406030204" pitchFamily="18" charset="0"/>
                                  <a:ea typeface="Cambria Math" panose="02040503050406030204" pitchFamily="18" charset="0"/>
                                  <a:cs typeface="Times New Roman" panose="02020603050405020304" pitchFamily="18" charset="0"/>
                                </a:rPr>
                                <m:t>y</m:t>
                              </m:r>
                            </m:e>
                          </m:acc>
                        </m:e>
                        <m:sub>
                          <m:r>
                            <m:rPr>
                              <m:sty m:val="p"/>
                            </m:rPr>
                            <a:rPr lang="en-US" sz="1500">
                              <a:effectLst/>
                              <a:latin typeface="Cambria Math" panose="02040503050406030204" pitchFamily="18" charset="0"/>
                              <a:ea typeface="Cambria Math" panose="02040503050406030204" pitchFamily="18" charset="0"/>
                              <a:cs typeface="Times New Roman" panose="02020603050405020304" pitchFamily="18" charset="0"/>
                            </a:rPr>
                            <m:t>i</m:t>
                          </m:r>
                        </m:sub>
                      </m:sSub>
                    </m:oMath>
                  </m:oMathPara>
                </a14:m>
                <a:endParaRPr lang="en-US" sz="1500" i="1" dirty="0">
                  <a:latin typeface="Cambria Math" panose="02040503050406030204" pitchFamily="18" charset="0"/>
                  <a:ea typeface="Cambria Math" panose="02040503050406030204" pitchFamily="18" charset="0"/>
                </a:endParaRPr>
              </a:p>
              <a:p>
                <a:endParaRPr lang="en-US" sz="15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1500" b="0" i="1" smtClean="0">
                          <a:effectLst/>
                          <a:latin typeface="Cambria Math" panose="02040503050406030204" pitchFamily="18" charset="0"/>
                          <a:ea typeface="Cambria Math" panose="02040503050406030204" pitchFamily="18" charset="0"/>
                          <a:cs typeface="Calibri" panose="020F0502020204030204" pitchFamily="34" charset="0"/>
                        </a:rPr>
                        <m:t>         </m:t>
                      </m:r>
                      <m:r>
                        <a:rPr lang="en-US" sz="1500" i="1" smtClean="0">
                          <a:effectLst/>
                          <a:latin typeface="Cambria Math" panose="02040503050406030204" pitchFamily="18" charset="0"/>
                          <a:ea typeface="Cambria Math" panose="02040503050406030204" pitchFamily="18" charset="0"/>
                          <a:cs typeface="Calibri" panose="020F0502020204030204" pitchFamily="34" charset="0"/>
                        </a:rPr>
                        <m:t>+</m:t>
                      </m:r>
                      <m:d>
                        <m:dPr>
                          <m:begChr m:val="{"/>
                          <m:endChr m:val="}"/>
                          <m:ctrlPr>
                            <a:rPr lang="en-US" sz="1500" i="1">
                              <a:effectLst/>
                              <a:latin typeface="Cambria Math" panose="02040503050406030204" pitchFamily="18" charset="0"/>
                              <a:ea typeface="Cambria Math" panose="02040503050406030204" pitchFamily="18" charset="0"/>
                              <a:cs typeface="Calibri" panose="020F0502020204030204" pitchFamily="34" charset="0"/>
                            </a:rPr>
                          </m:ctrlPr>
                        </m:dPr>
                        <m:e>
                          <m:r>
                            <a:rPr lang="en-US" sz="1500">
                              <a:effectLst/>
                              <a:latin typeface="Cambria Math" panose="02040503050406030204" pitchFamily="18" charset="0"/>
                              <a:ea typeface="Cambria Math" panose="02040503050406030204" pitchFamily="18" charset="0"/>
                              <a:cs typeface="Times New Roman" panose="02020603050405020304" pitchFamily="18" charset="0"/>
                            </a:rPr>
                            <m:t> 2</m:t>
                          </m:r>
                          <m:func>
                            <m:funcPr>
                              <m:ctrlPr>
                                <a:rPr lang="en-US" sz="1500" i="1">
                                  <a:effectLst/>
                                  <a:latin typeface="Cambria Math" panose="02040503050406030204" pitchFamily="18" charset="0"/>
                                  <a:ea typeface="Cambria Math" panose="02040503050406030204" pitchFamily="18" charset="0"/>
                                  <a:cs typeface="Calibri" panose="020F0502020204030204" pitchFamily="34" charset="0"/>
                                </a:rPr>
                              </m:ctrlPr>
                            </m:funcPr>
                            <m:fName>
                              <m:r>
                                <m:rPr>
                                  <m:sty m:val="p"/>
                                </m:rPr>
                                <a:rPr lang="en-US" sz="1500">
                                  <a:effectLst/>
                                  <a:latin typeface="Cambria Math" panose="02040503050406030204" pitchFamily="18" charset="0"/>
                                  <a:ea typeface="Cambria Math" panose="02040503050406030204" pitchFamily="18" charset="0"/>
                                  <a:cs typeface="Calibri" panose="020F0502020204030204" pitchFamily="34" charset="0"/>
                                </a:rPr>
                                <m:t>exp</m:t>
                              </m:r>
                            </m:fName>
                            <m:e>
                              <m:d>
                                <m:dPr>
                                  <m:ctrlPr>
                                    <a:rPr lang="en-US" sz="1500" i="1">
                                      <a:effectLst/>
                                      <a:latin typeface="Cambria Math" panose="02040503050406030204" pitchFamily="18" charset="0"/>
                                      <a:ea typeface="Cambria Math" panose="02040503050406030204" pitchFamily="18" charset="0"/>
                                      <a:cs typeface="Calibri" panose="020F0502020204030204" pitchFamily="34" charset="0"/>
                                    </a:rPr>
                                  </m:ctrlPr>
                                </m:dPr>
                                <m:e>
                                  <m:r>
                                    <a:rPr lang="en-US" sz="1500" i="1">
                                      <a:effectLst/>
                                      <a:latin typeface="Cambria Math" panose="02040503050406030204" pitchFamily="18" charset="0"/>
                                      <a:ea typeface="Cambria Math" panose="02040503050406030204" pitchFamily="18" charset="0"/>
                                      <a:cs typeface="Calibri" panose="020F0502020204030204" pitchFamily="34" charset="0"/>
                                    </a:rPr>
                                    <m:t>−</m:t>
                                  </m:r>
                                  <m:r>
                                    <m:rPr>
                                      <m:nor/>
                                    </m:rPr>
                                    <a:rPr lang="en-US" sz="1500">
                                      <a:effectLst/>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1500">
                                      <a:effectLst/>
                                      <a:latin typeface="Cambria Math" panose="02040503050406030204" pitchFamily="18" charset="0"/>
                                      <a:ea typeface="Cambria Math" panose="02040503050406030204" pitchFamily="18" charset="0"/>
                                      <a:cs typeface="Times New Roman" panose="02020603050405020304" pitchFamily="18" charset="0"/>
                                    </a:rPr>
                                    <m:t>ξ</m:t>
                                  </m:r>
                                  <m:r>
                                    <m:rPr>
                                      <m:nor/>
                                    </m:rPr>
                                    <a:rPr lang="en-US" sz="1500">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15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1500">
                                          <a:effectLst/>
                                          <a:latin typeface="Cambria Math" panose="02040503050406030204" pitchFamily="18" charset="0"/>
                                          <a:ea typeface="Cambria Math" panose="02040503050406030204" pitchFamily="18" charset="0"/>
                                          <a:cs typeface="Times New Roman" panose="02020603050405020304" pitchFamily="18" charset="0"/>
                                        </a:rPr>
                                        <m:t>ω</m:t>
                                      </m:r>
                                    </m:e>
                                    <m:sub>
                                      <m:r>
                                        <m:rPr>
                                          <m:nor/>
                                        </m:rPr>
                                        <a:rPr lang="en-US" sz="1500">
                                          <a:effectLst/>
                                          <a:latin typeface="Cambria Math" panose="02040503050406030204" pitchFamily="18" charset="0"/>
                                          <a:ea typeface="Cambria Math" panose="02040503050406030204" pitchFamily="18" charset="0"/>
                                          <a:cs typeface="Times New Roman" panose="02020603050405020304" pitchFamily="18" charset="0"/>
                                        </a:rPr>
                                        <m:t>n</m:t>
                                      </m:r>
                                    </m:sub>
                                  </m:sSub>
                                  <m:r>
                                    <m:rPr>
                                      <m:sty m:val="p"/>
                                    </m:rPr>
                                    <a:rPr lang="en-US" sz="1500">
                                      <a:effectLst/>
                                      <a:latin typeface="Cambria Math" panose="02040503050406030204" pitchFamily="18" charset="0"/>
                                      <a:ea typeface="Cambria Math" panose="02040503050406030204" pitchFamily="18" charset="0"/>
                                      <a:cs typeface="Times New Roman" panose="02020603050405020304" pitchFamily="18" charset="0"/>
                                    </a:rPr>
                                    <m:t>Δt</m:t>
                                  </m:r>
                                </m:e>
                              </m:d>
                              <m:d>
                                <m:dPr>
                                  <m:begChr m:val="["/>
                                  <m:endChr m:val="]"/>
                                  <m:ctrlPr>
                                    <a:rPr lang="en-US" sz="1500" i="1">
                                      <a:effectLst/>
                                      <a:latin typeface="Cambria Math" panose="02040503050406030204" pitchFamily="18" charset="0"/>
                                      <a:ea typeface="Cambria Math" panose="02040503050406030204" pitchFamily="18" charset="0"/>
                                      <a:cs typeface="Calibri" panose="020F0502020204030204" pitchFamily="34" charset="0"/>
                                    </a:rPr>
                                  </m:ctrlPr>
                                </m:dPr>
                                <m:e>
                                  <m:r>
                                    <a:rPr lang="en-US" sz="1500" i="1">
                                      <a:effectLst/>
                                      <a:latin typeface="Cambria Math" panose="02040503050406030204" pitchFamily="18" charset="0"/>
                                      <a:ea typeface="Cambria Math" panose="02040503050406030204" pitchFamily="18" charset="0"/>
                                      <a:cs typeface="Calibri" panose="020F0502020204030204" pitchFamily="34" charset="0"/>
                                    </a:rPr>
                                    <m:t>−</m:t>
                                  </m:r>
                                  <m:r>
                                    <m:rPr>
                                      <m:sty m:val="p"/>
                                    </m:rPr>
                                    <a:rPr lang="en-US" sz="1500">
                                      <a:effectLst/>
                                      <a:latin typeface="Cambria Math" panose="02040503050406030204" pitchFamily="18" charset="0"/>
                                      <a:ea typeface="Cambria Math" panose="02040503050406030204" pitchFamily="18" charset="0"/>
                                      <a:cs typeface="Calibri" panose="020F0502020204030204" pitchFamily="34" charset="0"/>
                                    </a:rPr>
                                    <m:t>cos</m:t>
                                  </m:r>
                                  <m:d>
                                    <m:dPr>
                                      <m:ctrlPr>
                                        <a:rPr lang="en-US" sz="1500" i="1">
                                          <a:effectLst/>
                                          <a:latin typeface="Cambria Math" panose="02040503050406030204" pitchFamily="18" charset="0"/>
                                          <a:ea typeface="Cambria Math" panose="02040503050406030204" pitchFamily="18" charset="0"/>
                                          <a:cs typeface="Calibri" panose="020F0502020204030204" pitchFamily="34" charset="0"/>
                                        </a:rPr>
                                      </m:ctrlPr>
                                    </m:dPr>
                                    <m:e>
                                      <m:sSub>
                                        <m:sSubPr>
                                          <m:ctrlPr>
                                            <a:rPr lang="en-US" sz="15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1500">
                                              <a:effectLst/>
                                              <a:latin typeface="Cambria Math" panose="02040503050406030204" pitchFamily="18" charset="0"/>
                                              <a:ea typeface="Cambria Math" panose="02040503050406030204" pitchFamily="18" charset="0"/>
                                              <a:cs typeface="Times New Roman" panose="02020603050405020304" pitchFamily="18" charset="0"/>
                                            </a:rPr>
                                            <m:t>ω</m:t>
                                          </m:r>
                                        </m:e>
                                        <m:sub>
                                          <m:r>
                                            <m:rPr>
                                              <m:nor/>
                                            </m:rPr>
                                            <a:rPr lang="en-US" sz="1500">
                                              <a:effectLst/>
                                              <a:latin typeface="Cambria Math" panose="02040503050406030204" pitchFamily="18" charset="0"/>
                                              <a:ea typeface="Cambria Math" panose="02040503050406030204" pitchFamily="18" charset="0"/>
                                              <a:cs typeface="Times New Roman" panose="02020603050405020304" pitchFamily="18" charset="0"/>
                                            </a:rPr>
                                            <m:t>d</m:t>
                                          </m:r>
                                        </m:sub>
                                      </m:sSub>
                                      <m:r>
                                        <m:rPr>
                                          <m:sty m:val="p"/>
                                        </m:rPr>
                                        <a:rPr lang="en-US" sz="1500">
                                          <a:effectLst/>
                                          <a:latin typeface="Cambria Math" panose="02040503050406030204" pitchFamily="18" charset="0"/>
                                          <a:ea typeface="Cambria Math" panose="02040503050406030204" pitchFamily="18" charset="0"/>
                                          <a:cs typeface="Times New Roman" panose="02020603050405020304" pitchFamily="18" charset="0"/>
                                        </a:rPr>
                                        <m:t>Δt</m:t>
                                      </m:r>
                                    </m:e>
                                  </m:d>
                                  <m:r>
                                    <a:rPr lang="en-US" sz="1500" i="1">
                                      <a:effectLst/>
                                      <a:latin typeface="Cambria Math" panose="02040503050406030204" pitchFamily="18" charset="0"/>
                                      <a:ea typeface="Cambria Math" panose="02040503050406030204" pitchFamily="18" charset="0"/>
                                      <a:cs typeface="Calibri" panose="020F0502020204030204" pitchFamily="34" charset="0"/>
                                    </a:rPr>
                                    <m:t>+</m:t>
                                  </m:r>
                                  <m:d>
                                    <m:dPr>
                                      <m:ctrlPr>
                                        <a:rPr lang="en-US" sz="1500" i="1">
                                          <a:effectLst/>
                                          <a:latin typeface="Cambria Math" panose="02040503050406030204" pitchFamily="18" charset="0"/>
                                          <a:ea typeface="Cambria Math" panose="02040503050406030204" pitchFamily="18" charset="0"/>
                                          <a:cs typeface="Calibri" panose="020F0502020204030204" pitchFamily="34" charset="0"/>
                                        </a:rPr>
                                      </m:ctrlPr>
                                    </m:dPr>
                                    <m:e>
                                      <m:f>
                                        <m:fPr>
                                          <m:ctrlPr>
                                            <a:rPr lang="en-US" sz="1500" i="1">
                                              <a:effectLst/>
                                              <a:latin typeface="Cambria Math" panose="02040503050406030204" pitchFamily="18" charset="0"/>
                                              <a:ea typeface="Cambria Math" panose="02040503050406030204" pitchFamily="18" charset="0"/>
                                              <a:cs typeface="Calibri" panose="020F0502020204030204" pitchFamily="34" charset="0"/>
                                            </a:rPr>
                                          </m:ctrlPr>
                                        </m:fPr>
                                        <m:num>
                                          <m:r>
                                            <a:rPr lang="en-US" sz="1500">
                                              <a:effectLst/>
                                              <a:latin typeface="Cambria Math" panose="02040503050406030204" pitchFamily="18" charset="0"/>
                                              <a:ea typeface="Cambria Math" panose="02040503050406030204" pitchFamily="18" charset="0"/>
                                              <a:cs typeface="Times New Roman" panose="02020603050405020304" pitchFamily="18" charset="0"/>
                                            </a:rPr>
                                            <m:t>1</m:t>
                                          </m:r>
                                        </m:num>
                                        <m:den>
                                          <m:sSub>
                                            <m:sSubPr>
                                              <m:ctrlPr>
                                                <a:rPr lang="en-US" sz="15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1500">
                                                  <a:effectLst/>
                                                  <a:latin typeface="Cambria Math" panose="02040503050406030204" pitchFamily="18" charset="0"/>
                                                  <a:ea typeface="Cambria Math" panose="02040503050406030204" pitchFamily="18" charset="0"/>
                                                  <a:cs typeface="Times New Roman" panose="02020603050405020304" pitchFamily="18" charset="0"/>
                                                </a:rPr>
                                                <m:t>ω</m:t>
                                              </m:r>
                                            </m:e>
                                            <m:sub>
                                              <m:r>
                                                <m:rPr>
                                                  <m:nor/>
                                                </m:rPr>
                                                <a:rPr lang="en-US" sz="1500">
                                                  <a:effectLst/>
                                                  <a:latin typeface="Cambria Math" panose="02040503050406030204" pitchFamily="18" charset="0"/>
                                                  <a:ea typeface="Cambria Math" panose="02040503050406030204" pitchFamily="18" charset="0"/>
                                                  <a:cs typeface="Times New Roman" panose="02020603050405020304" pitchFamily="18" charset="0"/>
                                                </a:rPr>
                                                <m:t>d</m:t>
                                              </m:r>
                                            </m:sub>
                                          </m:sSub>
                                          <m:r>
                                            <m:rPr>
                                              <m:sty m:val="p"/>
                                            </m:rPr>
                                            <a:rPr lang="en-US" sz="1500">
                                              <a:effectLst/>
                                              <a:latin typeface="Cambria Math" panose="02040503050406030204" pitchFamily="18" charset="0"/>
                                              <a:ea typeface="Cambria Math" panose="02040503050406030204" pitchFamily="18" charset="0"/>
                                              <a:cs typeface="Times New Roman" panose="02020603050405020304" pitchFamily="18" charset="0"/>
                                            </a:rPr>
                                            <m:t>Δt</m:t>
                                          </m:r>
                                        </m:den>
                                      </m:f>
                                    </m:e>
                                  </m:d>
                                  <m:r>
                                    <m:rPr>
                                      <m:sty m:val="p"/>
                                    </m:rPr>
                                    <a:rPr lang="en-US" sz="1500">
                                      <a:effectLst/>
                                      <a:latin typeface="Cambria Math" panose="02040503050406030204" pitchFamily="18" charset="0"/>
                                      <a:ea typeface="Cambria Math" panose="02040503050406030204" pitchFamily="18" charset="0"/>
                                      <a:cs typeface="Calibri" panose="020F0502020204030204" pitchFamily="34" charset="0"/>
                                    </a:rPr>
                                    <m:t>sin</m:t>
                                  </m:r>
                                  <m:d>
                                    <m:dPr>
                                      <m:ctrlPr>
                                        <a:rPr lang="en-US" sz="1500" i="1">
                                          <a:effectLst/>
                                          <a:latin typeface="Cambria Math" panose="02040503050406030204" pitchFamily="18" charset="0"/>
                                          <a:ea typeface="Cambria Math" panose="02040503050406030204" pitchFamily="18" charset="0"/>
                                          <a:cs typeface="Calibri" panose="020F0502020204030204" pitchFamily="34" charset="0"/>
                                        </a:rPr>
                                      </m:ctrlPr>
                                    </m:dPr>
                                    <m:e>
                                      <m:sSub>
                                        <m:sSubPr>
                                          <m:ctrlPr>
                                            <a:rPr lang="en-US" sz="15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1500">
                                              <a:effectLst/>
                                              <a:latin typeface="Cambria Math" panose="02040503050406030204" pitchFamily="18" charset="0"/>
                                              <a:ea typeface="Cambria Math" panose="02040503050406030204" pitchFamily="18" charset="0"/>
                                              <a:cs typeface="Times New Roman" panose="02020603050405020304" pitchFamily="18" charset="0"/>
                                            </a:rPr>
                                            <m:t>ω</m:t>
                                          </m:r>
                                        </m:e>
                                        <m:sub>
                                          <m:r>
                                            <m:rPr>
                                              <m:nor/>
                                            </m:rPr>
                                            <a:rPr lang="en-US" sz="1500">
                                              <a:effectLst/>
                                              <a:latin typeface="Cambria Math" panose="02040503050406030204" pitchFamily="18" charset="0"/>
                                              <a:ea typeface="Cambria Math" panose="02040503050406030204" pitchFamily="18" charset="0"/>
                                              <a:cs typeface="Times New Roman" panose="02020603050405020304" pitchFamily="18" charset="0"/>
                                            </a:rPr>
                                            <m:t>d</m:t>
                                          </m:r>
                                        </m:sub>
                                      </m:sSub>
                                      <m:r>
                                        <m:rPr>
                                          <m:sty m:val="p"/>
                                        </m:rPr>
                                        <a:rPr lang="en-US" sz="1500">
                                          <a:effectLst/>
                                          <a:latin typeface="Cambria Math" panose="02040503050406030204" pitchFamily="18" charset="0"/>
                                          <a:ea typeface="Cambria Math" panose="02040503050406030204" pitchFamily="18" charset="0"/>
                                          <a:cs typeface="Times New Roman" panose="02020603050405020304" pitchFamily="18" charset="0"/>
                                        </a:rPr>
                                        <m:t>Δt</m:t>
                                      </m:r>
                                    </m:e>
                                  </m:d>
                                </m:e>
                              </m:d>
                              <m:r>
                                <a:rPr lang="en-US" sz="1500" i="1">
                                  <a:effectLst/>
                                  <a:latin typeface="Cambria Math" panose="02040503050406030204" pitchFamily="18" charset="0"/>
                                  <a:ea typeface="Cambria Math" panose="02040503050406030204" pitchFamily="18" charset="0"/>
                                  <a:cs typeface="Calibri" panose="020F0502020204030204" pitchFamily="34" charset="0"/>
                                </a:rPr>
                                <m:t> </m:t>
                              </m:r>
                            </m:e>
                          </m:func>
                        </m:e>
                      </m:d>
                      <m:r>
                        <a:rPr lang="en-US" sz="1500" i="1">
                          <a:effectLst/>
                          <a:latin typeface="Cambria Math" panose="02040503050406030204" pitchFamily="18" charset="0"/>
                          <a:ea typeface="Cambria Math" panose="02040503050406030204" pitchFamily="18" charset="0"/>
                          <a:cs typeface="Calibri" panose="020F0502020204030204" pitchFamily="34" charset="0"/>
                        </a:rPr>
                        <m:t> </m:t>
                      </m:r>
                      <m:sSub>
                        <m:sSubPr>
                          <m:ctrlPr>
                            <a:rPr lang="en-US" sz="1500" i="1">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en-US" sz="1500" i="1">
                                  <a:effectLst/>
                                  <a:latin typeface="Cambria Math" panose="02040503050406030204" pitchFamily="18" charset="0"/>
                                  <a:ea typeface="Cambria Math" panose="02040503050406030204" pitchFamily="18" charset="0"/>
                                  <a:cs typeface="Times New Roman" panose="02020603050405020304" pitchFamily="18" charset="0"/>
                                </a:rPr>
                              </m:ctrlPr>
                            </m:accPr>
                            <m:e>
                              <m:r>
                                <m:rPr>
                                  <m:sty m:val="p"/>
                                </m:rPr>
                                <a:rPr lang="en-US" sz="1500">
                                  <a:effectLst/>
                                  <a:latin typeface="Cambria Math" panose="02040503050406030204" pitchFamily="18" charset="0"/>
                                  <a:ea typeface="Cambria Math" panose="02040503050406030204" pitchFamily="18" charset="0"/>
                                  <a:cs typeface="Times New Roman" panose="02020603050405020304" pitchFamily="18" charset="0"/>
                                </a:rPr>
                                <m:t>y</m:t>
                              </m:r>
                            </m:e>
                          </m:acc>
                        </m:e>
                        <m:sub>
                          <m:r>
                            <m:rPr>
                              <m:sty m:val="p"/>
                            </m:rPr>
                            <a:rPr lang="en-US" sz="1500">
                              <a:effectLst/>
                              <a:latin typeface="Cambria Math" panose="02040503050406030204" pitchFamily="18" charset="0"/>
                              <a:ea typeface="Cambria Math" panose="02040503050406030204" pitchFamily="18" charset="0"/>
                              <a:cs typeface="Times New Roman" panose="02020603050405020304" pitchFamily="18" charset="0"/>
                            </a:rPr>
                            <m:t>i</m:t>
                          </m:r>
                          <m:r>
                            <a:rPr lang="en-US" sz="1500" i="1">
                              <a:effectLst/>
                              <a:latin typeface="Cambria Math" panose="02040503050406030204" pitchFamily="18" charset="0"/>
                              <a:ea typeface="Cambria Math" panose="02040503050406030204" pitchFamily="18" charset="0"/>
                              <a:cs typeface="Times New Roman" panose="02020603050405020304" pitchFamily="18" charset="0"/>
                            </a:rPr>
                            <m:t>−</m:t>
                          </m:r>
                          <m:r>
                            <a:rPr lang="en-US" sz="1500">
                              <a:effectLst/>
                              <a:latin typeface="Cambria Math" panose="02040503050406030204" pitchFamily="18" charset="0"/>
                              <a:ea typeface="Cambria Math" panose="02040503050406030204" pitchFamily="18" charset="0"/>
                              <a:cs typeface="Times New Roman" panose="02020603050405020304" pitchFamily="18" charset="0"/>
                            </a:rPr>
                            <m:t>1</m:t>
                          </m:r>
                        </m:sub>
                      </m:sSub>
                    </m:oMath>
                  </m:oMathPara>
                </a14:m>
                <a:endParaRPr lang="en-US" sz="1500" i="1" dirty="0">
                  <a:latin typeface="Cambria Math" panose="02040503050406030204" pitchFamily="18" charset="0"/>
                  <a:ea typeface="Cambria Math" panose="02040503050406030204" pitchFamily="18" charset="0"/>
                </a:endParaRPr>
              </a:p>
              <a:p>
                <a:endParaRPr lang="en-US" sz="15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1500" b="0" i="1" smtClean="0">
                          <a:effectLst/>
                          <a:latin typeface="Cambria Math" panose="02040503050406030204" pitchFamily="18" charset="0"/>
                          <a:ea typeface="Cambria Math" panose="02040503050406030204" pitchFamily="18" charset="0"/>
                          <a:cs typeface="Calibri" panose="020F0502020204030204" pitchFamily="34" charset="0"/>
                        </a:rPr>
                        <m:t>        </m:t>
                      </m:r>
                      <m:r>
                        <a:rPr lang="en-US" sz="1500" i="1" smtClean="0">
                          <a:effectLst/>
                          <a:latin typeface="Cambria Math" panose="02040503050406030204" pitchFamily="18" charset="0"/>
                          <a:ea typeface="Cambria Math" panose="02040503050406030204" pitchFamily="18" charset="0"/>
                          <a:cs typeface="Calibri" panose="020F0502020204030204" pitchFamily="34" charset="0"/>
                        </a:rPr>
                        <m:t>+</m:t>
                      </m:r>
                      <m:d>
                        <m:dPr>
                          <m:begChr m:val="{"/>
                          <m:endChr m:val="}"/>
                          <m:ctrlPr>
                            <a:rPr lang="en-US" sz="1500" i="1">
                              <a:effectLst/>
                              <a:latin typeface="Cambria Math" panose="02040503050406030204" pitchFamily="18" charset="0"/>
                              <a:ea typeface="Cambria Math" panose="02040503050406030204" pitchFamily="18" charset="0"/>
                              <a:cs typeface="Calibri" panose="020F0502020204030204" pitchFamily="34" charset="0"/>
                            </a:rPr>
                          </m:ctrlPr>
                        </m:dPr>
                        <m:e>
                          <m:func>
                            <m:funcPr>
                              <m:ctrlPr>
                                <a:rPr lang="en-US" sz="1500" i="1">
                                  <a:effectLst/>
                                  <a:latin typeface="Cambria Math" panose="02040503050406030204" pitchFamily="18" charset="0"/>
                                  <a:ea typeface="Cambria Math" panose="02040503050406030204" pitchFamily="18" charset="0"/>
                                  <a:cs typeface="Calibri" panose="020F0502020204030204" pitchFamily="34" charset="0"/>
                                </a:rPr>
                              </m:ctrlPr>
                            </m:funcPr>
                            <m:fName>
                              <m:r>
                                <m:rPr>
                                  <m:sty m:val="p"/>
                                </m:rPr>
                                <a:rPr lang="en-US" sz="1500">
                                  <a:effectLst/>
                                  <a:latin typeface="Cambria Math" panose="02040503050406030204" pitchFamily="18" charset="0"/>
                                  <a:ea typeface="Cambria Math" panose="02040503050406030204" pitchFamily="18" charset="0"/>
                                  <a:cs typeface="Calibri" panose="020F0502020204030204" pitchFamily="34" charset="0"/>
                                </a:rPr>
                                <m:t>exp</m:t>
                              </m:r>
                            </m:fName>
                            <m:e>
                              <m:d>
                                <m:dPr>
                                  <m:ctrlPr>
                                    <a:rPr lang="en-US" sz="1500" i="1">
                                      <a:effectLst/>
                                      <a:latin typeface="Cambria Math" panose="02040503050406030204" pitchFamily="18" charset="0"/>
                                      <a:ea typeface="Cambria Math" panose="02040503050406030204" pitchFamily="18" charset="0"/>
                                      <a:cs typeface="Calibri" panose="020F0502020204030204" pitchFamily="34" charset="0"/>
                                    </a:rPr>
                                  </m:ctrlPr>
                                </m:dPr>
                                <m:e>
                                  <m:r>
                                    <a:rPr lang="en-US" sz="1500" i="1">
                                      <a:effectLst/>
                                      <a:latin typeface="Cambria Math" panose="02040503050406030204" pitchFamily="18" charset="0"/>
                                      <a:ea typeface="Cambria Math" panose="02040503050406030204" pitchFamily="18" charset="0"/>
                                      <a:cs typeface="Calibri" panose="020F0502020204030204" pitchFamily="34" charset="0"/>
                                    </a:rPr>
                                    <m:t>−</m:t>
                                  </m:r>
                                  <m:r>
                                    <a:rPr lang="en-US" sz="1500">
                                      <a:effectLst/>
                                      <a:latin typeface="Cambria Math" panose="02040503050406030204" pitchFamily="18" charset="0"/>
                                      <a:ea typeface="Cambria Math" panose="02040503050406030204" pitchFamily="18" charset="0"/>
                                      <a:cs typeface="Calibri" panose="020F0502020204030204" pitchFamily="34" charset="0"/>
                                    </a:rPr>
                                    <m:t>2</m:t>
                                  </m:r>
                                  <m:r>
                                    <m:rPr>
                                      <m:nor/>
                                    </m:rPr>
                                    <a:rPr lang="en-US" sz="1500">
                                      <a:effectLst/>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1500">
                                      <a:effectLst/>
                                      <a:latin typeface="Cambria Math" panose="02040503050406030204" pitchFamily="18" charset="0"/>
                                      <a:ea typeface="Cambria Math" panose="02040503050406030204" pitchFamily="18" charset="0"/>
                                      <a:cs typeface="Times New Roman" panose="02020603050405020304" pitchFamily="18" charset="0"/>
                                    </a:rPr>
                                    <m:t>ξ</m:t>
                                  </m:r>
                                  <m:r>
                                    <m:rPr>
                                      <m:nor/>
                                    </m:rPr>
                                    <a:rPr lang="en-US" sz="1500">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15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1500">
                                          <a:effectLst/>
                                          <a:latin typeface="Cambria Math" panose="02040503050406030204" pitchFamily="18" charset="0"/>
                                          <a:ea typeface="Cambria Math" panose="02040503050406030204" pitchFamily="18" charset="0"/>
                                          <a:cs typeface="Times New Roman" panose="02020603050405020304" pitchFamily="18" charset="0"/>
                                        </a:rPr>
                                        <m:t>ω</m:t>
                                      </m:r>
                                    </m:e>
                                    <m:sub>
                                      <m:r>
                                        <m:rPr>
                                          <m:nor/>
                                        </m:rPr>
                                        <a:rPr lang="en-US" sz="1500">
                                          <a:effectLst/>
                                          <a:latin typeface="Cambria Math" panose="02040503050406030204" pitchFamily="18" charset="0"/>
                                          <a:ea typeface="Cambria Math" panose="02040503050406030204" pitchFamily="18" charset="0"/>
                                          <a:cs typeface="Times New Roman" panose="02020603050405020304" pitchFamily="18" charset="0"/>
                                        </a:rPr>
                                        <m:t>n</m:t>
                                      </m:r>
                                    </m:sub>
                                  </m:sSub>
                                  <m:r>
                                    <m:rPr>
                                      <m:sty m:val="p"/>
                                    </m:rPr>
                                    <a:rPr lang="en-US" sz="1500">
                                      <a:effectLst/>
                                      <a:latin typeface="Cambria Math" panose="02040503050406030204" pitchFamily="18" charset="0"/>
                                      <a:ea typeface="Cambria Math" panose="02040503050406030204" pitchFamily="18" charset="0"/>
                                      <a:cs typeface="Times New Roman" panose="02020603050405020304" pitchFamily="18" charset="0"/>
                                    </a:rPr>
                                    <m:t>Δt</m:t>
                                  </m:r>
                                </m:e>
                              </m:d>
                            </m:e>
                          </m:func>
                          <m:r>
                            <a:rPr lang="en-US" sz="1500" i="1">
                              <a:effectLst/>
                              <a:latin typeface="Cambria Math" panose="02040503050406030204" pitchFamily="18" charset="0"/>
                              <a:ea typeface="Cambria Math" panose="02040503050406030204" pitchFamily="18" charset="0"/>
                              <a:cs typeface="Calibri" panose="020F0502020204030204" pitchFamily="34" charset="0"/>
                            </a:rPr>
                            <m:t>− </m:t>
                          </m:r>
                          <m:d>
                            <m:dPr>
                              <m:ctrlPr>
                                <a:rPr lang="en-US" sz="1500" i="1">
                                  <a:effectLst/>
                                  <a:latin typeface="Cambria Math" panose="02040503050406030204" pitchFamily="18" charset="0"/>
                                  <a:ea typeface="Cambria Math" panose="02040503050406030204" pitchFamily="18" charset="0"/>
                                  <a:cs typeface="Calibri" panose="020F0502020204030204" pitchFamily="34" charset="0"/>
                                </a:rPr>
                              </m:ctrlPr>
                            </m:dPr>
                            <m:e>
                              <m:f>
                                <m:fPr>
                                  <m:ctrlPr>
                                    <a:rPr lang="en-US" sz="1500" i="1">
                                      <a:effectLst/>
                                      <a:latin typeface="Cambria Math" panose="02040503050406030204" pitchFamily="18" charset="0"/>
                                      <a:ea typeface="Cambria Math" panose="02040503050406030204" pitchFamily="18" charset="0"/>
                                      <a:cs typeface="Calibri" panose="020F0502020204030204" pitchFamily="34" charset="0"/>
                                    </a:rPr>
                                  </m:ctrlPr>
                                </m:fPr>
                                <m:num>
                                  <m:r>
                                    <a:rPr lang="en-US" sz="1500">
                                      <a:effectLst/>
                                      <a:latin typeface="Cambria Math" panose="02040503050406030204" pitchFamily="18" charset="0"/>
                                      <a:ea typeface="Cambria Math" panose="02040503050406030204" pitchFamily="18" charset="0"/>
                                      <a:cs typeface="Times New Roman" panose="02020603050405020304" pitchFamily="18" charset="0"/>
                                    </a:rPr>
                                    <m:t>1</m:t>
                                  </m:r>
                                </m:num>
                                <m:den>
                                  <m:sSub>
                                    <m:sSubPr>
                                      <m:ctrlPr>
                                        <a:rPr lang="en-US" sz="15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1500">
                                          <a:effectLst/>
                                          <a:latin typeface="Cambria Math" panose="02040503050406030204" pitchFamily="18" charset="0"/>
                                          <a:ea typeface="Cambria Math" panose="02040503050406030204" pitchFamily="18" charset="0"/>
                                          <a:cs typeface="Times New Roman" panose="02020603050405020304" pitchFamily="18" charset="0"/>
                                        </a:rPr>
                                        <m:t>ω</m:t>
                                      </m:r>
                                    </m:e>
                                    <m:sub>
                                      <m:r>
                                        <m:rPr>
                                          <m:nor/>
                                        </m:rPr>
                                        <a:rPr lang="en-US" sz="1500">
                                          <a:effectLst/>
                                          <a:latin typeface="Cambria Math" panose="02040503050406030204" pitchFamily="18" charset="0"/>
                                          <a:ea typeface="Cambria Math" panose="02040503050406030204" pitchFamily="18" charset="0"/>
                                          <a:cs typeface="Times New Roman" panose="02020603050405020304" pitchFamily="18" charset="0"/>
                                        </a:rPr>
                                        <m:t>d</m:t>
                                      </m:r>
                                    </m:sub>
                                  </m:sSub>
                                  <m:r>
                                    <m:rPr>
                                      <m:sty m:val="p"/>
                                    </m:rPr>
                                    <a:rPr lang="en-US" sz="1500">
                                      <a:effectLst/>
                                      <a:latin typeface="Cambria Math" panose="02040503050406030204" pitchFamily="18" charset="0"/>
                                      <a:ea typeface="Cambria Math" panose="02040503050406030204" pitchFamily="18" charset="0"/>
                                      <a:cs typeface="Times New Roman" panose="02020603050405020304" pitchFamily="18" charset="0"/>
                                    </a:rPr>
                                    <m:t>Δt</m:t>
                                  </m:r>
                                </m:den>
                              </m:f>
                            </m:e>
                          </m:d>
                          <m:func>
                            <m:funcPr>
                              <m:ctrlPr>
                                <a:rPr lang="en-US" sz="1500" i="1">
                                  <a:effectLst/>
                                  <a:latin typeface="Cambria Math" panose="02040503050406030204" pitchFamily="18" charset="0"/>
                                  <a:ea typeface="Cambria Math" panose="02040503050406030204" pitchFamily="18" charset="0"/>
                                  <a:cs typeface="Calibri" panose="020F0502020204030204" pitchFamily="34" charset="0"/>
                                </a:rPr>
                              </m:ctrlPr>
                            </m:funcPr>
                            <m:fName>
                              <m:r>
                                <m:rPr>
                                  <m:sty m:val="p"/>
                                </m:rPr>
                                <a:rPr lang="en-US" sz="1500">
                                  <a:effectLst/>
                                  <a:latin typeface="Cambria Math" panose="02040503050406030204" pitchFamily="18" charset="0"/>
                                  <a:ea typeface="Cambria Math" panose="02040503050406030204" pitchFamily="18" charset="0"/>
                                  <a:cs typeface="Calibri" panose="020F0502020204030204" pitchFamily="34" charset="0"/>
                                </a:rPr>
                                <m:t>exp</m:t>
                              </m:r>
                            </m:fName>
                            <m:e>
                              <m:d>
                                <m:dPr>
                                  <m:ctrlPr>
                                    <a:rPr lang="en-US" sz="1500" i="1">
                                      <a:effectLst/>
                                      <a:latin typeface="Cambria Math" panose="02040503050406030204" pitchFamily="18" charset="0"/>
                                      <a:ea typeface="Cambria Math" panose="02040503050406030204" pitchFamily="18" charset="0"/>
                                      <a:cs typeface="Calibri" panose="020F0502020204030204" pitchFamily="34" charset="0"/>
                                    </a:rPr>
                                  </m:ctrlPr>
                                </m:dPr>
                                <m:e>
                                  <m:r>
                                    <a:rPr lang="en-US" sz="1500" i="1">
                                      <a:effectLst/>
                                      <a:latin typeface="Cambria Math" panose="02040503050406030204" pitchFamily="18" charset="0"/>
                                      <a:ea typeface="Cambria Math" panose="02040503050406030204" pitchFamily="18" charset="0"/>
                                      <a:cs typeface="Calibri" panose="020F0502020204030204" pitchFamily="34" charset="0"/>
                                    </a:rPr>
                                    <m:t>−</m:t>
                                  </m:r>
                                  <m:r>
                                    <m:rPr>
                                      <m:nor/>
                                    </m:rPr>
                                    <a:rPr lang="en-US" sz="1500">
                                      <a:effectLst/>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1500">
                                      <a:effectLst/>
                                      <a:latin typeface="Cambria Math" panose="02040503050406030204" pitchFamily="18" charset="0"/>
                                      <a:ea typeface="Cambria Math" panose="02040503050406030204" pitchFamily="18" charset="0"/>
                                      <a:cs typeface="Times New Roman" panose="02020603050405020304" pitchFamily="18" charset="0"/>
                                    </a:rPr>
                                    <m:t>ξ</m:t>
                                  </m:r>
                                  <m:r>
                                    <m:rPr>
                                      <m:nor/>
                                    </m:rPr>
                                    <a:rPr lang="en-US" sz="1500">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15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1500">
                                          <a:effectLst/>
                                          <a:latin typeface="Cambria Math" panose="02040503050406030204" pitchFamily="18" charset="0"/>
                                          <a:ea typeface="Cambria Math" panose="02040503050406030204" pitchFamily="18" charset="0"/>
                                          <a:cs typeface="Times New Roman" panose="02020603050405020304" pitchFamily="18" charset="0"/>
                                        </a:rPr>
                                        <m:t>ω</m:t>
                                      </m:r>
                                    </m:e>
                                    <m:sub>
                                      <m:r>
                                        <m:rPr>
                                          <m:nor/>
                                        </m:rPr>
                                        <a:rPr lang="en-US" sz="1500">
                                          <a:effectLst/>
                                          <a:latin typeface="Cambria Math" panose="02040503050406030204" pitchFamily="18" charset="0"/>
                                          <a:ea typeface="Cambria Math" panose="02040503050406030204" pitchFamily="18" charset="0"/>
                                          <a:cs typeface="Times New Roman" panose="02020603050405020304" pitchFamily="18" charset="0"/>
                                        </a:rPr>
                                        <m:t>n</m:t>
                                      </m:r>
                                    </m:sub>
                                  </m:sSub>
                                  <m:r>
                                    <m:rPr>
                                      <m:sty m:val="p"/>
                                    </m:rPr>
                                    <a:rPr lang="en-US" sz="1500">
                                      <a:effectLst/>
                                      <a:latin typeface="Cambria Math" panose="02040503050406030204" pitchFamily="18" charset="0"/>
                                      <a:ea typeface="Cambria Math" panose="02040503050406030204" pitchFamily="18" charset="0"/>
                                      <a:cs typeface="Times New Roman" panose="02020603050405020304" pitchFamily="18" charset="0"/>
                                    </a:rPr>
                                    <m:t>Δt</m:t>
                                  </m:r>
                                </m:e>
                              </m:d>
                              <m:r>
                                <m:rPr>
                                  <m:sty m:val="p"/>
                                </m:rPr>
                                <a:rPr lang="en-US" sz="1500">
                                  <a:effectLst/>
                                  <a:latin typeface="Cambria Math" panose="02040503050406030204" pitchFamily="18" charset="0"/>
                                  <a:ea typeface="Cambria Math" panose="02040503050406030204" pitchFamily="18" charset="0"/>
                                  <a:cs typeface="Calibri" panose="020F0502020204030204" pitchFamily="34" charset="0"/>
                                </a:rPr>
                                <m:t>sin</m:t>
                              </m:r>
                              <m:d>
                                <m:dPr>
                                  <m:ctrlPr>
                                    <a:rPr lang="en-US" sz="1500" i="1">
                                      <a:effectLst/>
                                      <a:latin typeface="Cambria Math" panose="02040503050406030204" pitchFamily="18" charset="0"/>
                                      <a:ea typeface="Cambria Math" panose="02040503050406030204" pitchFamily="18" charset="0"/>
                                      <a:cs typeface="Calibri" panose="020F0502020204030204" pitchFamily="34" charset="0"/>
                                    </a:rPr>
                                  </m:ctrlPr>
                                </m:dPr>
                                <m:e>
                                  <m:sSub>
                                    <m:sSubPr>
                                      <m:ctrlPr>
                                        <a:rPr lang="en-US" sz="15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1500">
                                          <a:effectLst/>
                                          <a:latin typeface="Cambria Math" panose="02040503050406030204" pitchFamily="18" charset="0"/>
                                          <a:ea typeface="Cambria Math" panose="02040503050406030204" pitchFamily="18" charset="0"/>
                                          <a:cs typeface="Times New Roman" panose="02020603050405020304" pitchFamily="18" charset="0"/>
                                        </a:rPr>
                                        <m:t>ω</m:t>
                                      </m:r>
                                    </m:e>
                                    <m:sub>
                                      <m:r>
                                        <m:rPr>
                                          <m:nor/>
                                        </m:rPr>
                                        <a:rPr lang="en-US" sz="1500">
                                          <a:effectLst/>
                                          <a:latin typeface="Cambria Math" panose="02040503050406030204" pitchFamily="18" charset="0"/>
                                          <a:ea typeface="Cambria Math" panose="02040503050406030204" pitchFamily="18" charset="0"/>
                                          <a:cs typeface="Times New Roman" panose="02020603050405020304" pitchFamily="18" charset="0"/>
                                        </a:rPr>
                                        <m:t>d</m:t>
                                      </m:r>
                                    </m:sub>
                                  </m:sSub>
                                  <m:r>
                                    <m:rPr>
                                      <m:sty m:val="p"/>
                                    </m:rPr>
                                    <a:rPr lang="en-US" sz="1500">
                                      <a:effectLst/>
                                      <a:latin typeface="Cambria Math" panose="02040503050406030204" pitchFamily="18" charset="0"/>
                                      <a:ea typeface="Cambria Math" panose="02040503050406030204" pitchFamily="18" charset="0"/>
                                      <a:cs typeface="Times New Roman" panose="02020603050405020304" pitchFamily="18" charset="0"/>
                                    </a:rPr>
                                    <m:t>Δt</m:t>
                                  </m:r>
                                </m:e>
                              </m:d>
                            </m:e>
                          </m:func>
                        </m:e>
                      </m:d>
                      <m:r>
                        <a:rPr lang="en-US" sz="1500" i="1">
                          <a:effectLst/>
                          <a:latin typeface="Cambria Math" panose="02040503050406030204" pitchFamily="18" charset="0"/>
                          <a:ea typeface="Cambria Math" panose="02040503050406030204" pitchFamily="18" charset="0"/>
                          <a:cs typeface="Calibri" panose="020F0502020204030204" pitchFamily="34" charset="0"/>
                        </a:rPr>
                        <m:t> </m:t>
                      </m:r>
                      <m:sSub>
                        <m:sSubPr>
                          <m:ctrlPr>
                            <a:rPr lang="en-US" sz="1500" i="1">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en-US" sz="1500" i="1">
                                  <a:effectLst/>
                                  <a:latin typeface="Cambria Math" panose="02040503050406030204" pitchFamily="18" charset="0"/>
                                  <a:ea typeface="Cambria Math" panose="02040503050406030204" pitchFamily="18" charset="0"/>
                                  <a:cs typeface="Times New Roman" panose="02020603050405020304" pitchFamily="18" charset="0"/>
                                </a:rPr>
                              </m:ctrlPr>
                            </m:accPr>
                            <m:e>
                              <m:r>
                                <m:rPr>
                                  <m:sty m:val="p"/>
                                </m:rPr>
                                <a:rPr lang="en-US" sz="1500">
                                  <a:effectLst/>
                                  <a:latin typeface="Cambria Math" panose="02040503050406030204" pitchFamily="18" charset="0"/>
                                  <a:ea typeface="Cambria Math" panose="02040503050406030204" pitchFamily="18" charset="0"/>
                                  <a:cs typeface="Times New Roman" panose="02020603050405020304" pitchFamily="18" charset="0"/>
                                </a:rPr>
                                <m:t>y</m:t>
                              </m:r>
                            </m:e>
                          </m:acc>
                        </m:e>
                        <m:sub>
                          <m:r>
                            <m:rPr>
                              <m:sty m:val="p"/>
                            </m:rPr>
                            <a:rPr lang="en-US" sz="1500">
                              <a:effectLst/>
                              <a:latin typeface="Cambria Math" panose="02040503050406030204" pitchFamily="18" charset="0"/>
                              <a:ea typeface="Cambria Math" panose="02040503050406030204" pitchFamily="18" charset="0"/>
                              <a:cs typeface="Times New Roman" panose="02020603050405020304" pitchFamily="18" charset="0"/>
                            </a:rPr>
                            <m:t>i</m:t>
                          </m:r>
                          <m:r>
                            <a:rPr lang="en-US" sz="1500" i="1">
                              <a:effectLst/>
                              <a:latin typeface="Cambria Math" panose="02040503050406030204" pitchFamily="18" charset="0"/>
                              <a:ea typeface="Cambria Math" panose="02040503050406030204" pitchFamily="18" charset="0"/>
                              <a:cs typeface="Times New Roman" panose="02020603050405020304" pitchFamily="18" charset="0"/>
                            </a:rPr>
                            <m:t>−</m:t>
                          </m:r>
                          <m:r>
                            <a:rPr lang="en-US" sz="1500">
                              <a:effectLst/>
                              <a:latin typeface="Cambria Math" panose="02040503050406030204" pitchFamily="18" charset="0"/>
                              <a:ea typeface="Cambria Math" panose="02040503050406030204" pitchFamily="18" charset="0"/>
                              <a:cs typeface="Times New Roman" panose="02020603050405020304" pitchFamily="18" charset="0"/>
                            </a:rPr>
                            <m:t>2       </m:t>
                          </m:r>
                        </m:sub>
                      </m:sSub>
                    </m:oMath>
                  </m:oMathPara>
                </a14:m>
                <a:endParaRPr lang="en-US" sz="1500" i="1" dirty="0">
                  <a:latin typeface="Cambria Math" panose="02040503050406030204" pitchFamily="18" charset="0"/>
                  <a:ea typeface="Cambria Math" panose="02040503050406030204" pitchFamily="18" charset="0"/>
                </a:endParaRPr>
              </a:p>
              <a:p>
                <a:endParaRPr lang="en-US" dirty="0"/>
              </a:p>
            </p:txBody>
          </p:sp>
        </mc:Choice>
        <mc:Fallback xmlns="">
          <p:sp>
            <p:nvSpPr>
              <p:cNvPr id="9" name="TextBox 8">
                <a:extLst>
                  <a:ext uri="{FF2B5EF4-FFF2-40B4-BE49-F238E27FC236}">
                    <a16:creationId xmlns:a16="http://schemas.microsoft.com/office/drawing/2014/main" id="{784408A0-C5E4-9283-97CE-15C34721E70F}"/>
                  </a:ext>
                </a:extLst>
              </p:cNvPr>
              <p:cNvSpPr txBox="1">
                <a:spLocks noRot="1" noChangeAspect="1" noMove="1" noResize="1" noEditPoints="1" noAdjustHandles="1" noChangeArrowheads="1" noChangeShapeType="1" noTextEdit="1"/>
              </p:cNvSpPr>
              <p:nvPr/>
            </p:nvSpPr>
            <p:spPr>
              <a:xfrm>
                <a:off x="1284331" y="1629368"/>
                <a:ext cx="5878469" cy="3358996"/>
              </a:xfrm>
              <a:prstGeom prst="rect">
                <a:avLst/>
              </a:prstGeom>
              <a:blipFill>
                <a:blip r:embed="rId4"/>
                <a:stretch>
                  <a:fillRect l="-830"/>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A496EE18-7E08-6BBD-CC59-064E96E1DA0D}"/>
              </a:ext>
            </a:extLst>
          </p:cNvPr>
          <p:cNvSpPr txBox="1"/>
          <p:nvPr/>
        </p:nvSpPr>
        <p:spPr>
          <a:xfrm>
            <a:off x="1752600" y="5617353"/>
            <a:ext cx="4343400" cy="323165"/>
          </a:xfrm>
          <a:prstGeom prst="rect">
            <a:avLst/>
          </a:prstGeom>
          <a:noFill/>
        </p:spPr>
        <p:txBody>
          <a:bodyPr wrap="square" rtlCol="0">
            <a:spAutoFit/>
          </a:bodyPr>
          <a:lstStyle/>
          <a:p>
            <a:r>
              <a:rPr lang="en-US" sz="1500" dirty="0"/>
              <a:t>where  </a:t>
            </a:r>
            <a:r>
              <a:rPr lang="el-GR" sz="1500" dirty="0">
                <a:latin typeface="Cambria Math" panose="02040503050406030204" pitchFamily="18" charset="0"/>
                <a:ea typeface="Cambria Math" panose="02040503050406030204" pitchFamily="18" charset="0"/>
              </a:rPr>
              <a:t>Δ</a:t>
            </a:r>
            <a:r>
              <a:rPr lang="en-US" sz="1500" dirty="0">
                <a:latin typeface="Cambria Math" panose="02040503050406030204" pitchFamily="18" charset="0"/>
                <a:ea typeface="Cambria Math" panose="02040503050406030204" pitchFamily="18" charset="0"/>
              </a:rPr>
              <a:t>t  </a:t>
            </a:r>
            <a:r>
              <a:rPr lang="en-US" sz="1500" dirty="0"/>
              <a:t>is the time step</a:t>
            </a:r>
          </a:p>
        </p:txBody>
      </p:sp>
    </p:spTree>
    <p:custDataLst>
      <p:tags r:id="rId1"/>
    </p:custDataLst>
    <p:extLst>
      <p:ext uri="{BB962C8B-B14F-4D97-AF65-F5344CB8AC3E}">
        <p14:creationId xmlns:p14="http://schemas.microsoft.com/office/powerpoint/2010/main" val="399524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1">
          <a:extLst>
            <a:ext uri="{FF2B5EF4-FFF2-40B4-BE49-F238E27FC236}">
              <a16:creationId xmlns:a16="http://schemas.microsoft.com/office/drawing/2014/main" id="{1AE96BF6-FC6A-8D77-7CE5-2F12EBBAD86A}"/>
            </a:ext>
          </a:extLst>
        </p:cNvPr>
        <p:cNvGrpSpPr/>
        <p:nvPr/>
      </p:nvGrpSpPr>
      <p:grpSpPr>
        <a:xfrm>
          <a:off x="0" y="0"/>
          <a:ext cx="0" cy="0"/>
          <a:chOff x="0" y="0"/>
          <a:chExt cx="0" cy="0"/>
        </a:xfrm>
      </p:grpSpPr>
      <p:sp>
        <p:nvSpPr>
          <p:cNvPr id="382" name="Google Shape;382;p39">
            <a:extLst>
              <a:ext uri="{FF2B5EF4-FFF2-40B4-BE49-F238E27FC236}">
                <a16:creationId xmlns:a16="http://schemas.microsoft.com/office/drawing/2014/main" id="{F5B00D27-60BC-E37D-75B6-BB80FE993365}"/>
              </a:ext>
            </a:extLst>
          </p:cNvPr>
          <p:cNvSpPr txBox="1"/>
          <p:nvPr/>
        </p:nvSpPr>
        <p:spPr>
          <a:xfrm>
            <a:off x="7010400" y="6324600"/>
            <a:ext cx="1905000" cy="457200"/>
          </a:xfrm>
          <a:prstGeom prst="rect">
            <a:avLst/>
          </a:prstGeom>
          <a:noFill/>
          <a:ln>
            <a:noFill/>
          </a:ln>
        </p:spPr>
        <p:txBody>
          <a:bodyPr spcFirstLastPara="1" wrap="square" lIns="92075" tIns="46025" rIns="92075" bIns="46025" anchor="ctr" anchorCtr="0">
            <a:noAutofit/>
          </a:bodyPr>
          <a:lstStyle/>
          <a:p>
            <a:pPr marL="0" marR="0" lvl="0" indent="0" algn="r" defTabSz="914400" rtl="0" eaLnBrk="1" fontAlgn="auto" latinLnBrk="0" hangingPunct="1">
              <a:lnSpc>
                <a:spcPct val="100000"/>
              </a:lnSpc>
              <a:spcBef>
                <a:spcPts val="0"/>
              </a:spcBef>
              <a:spcAft>
                <a:spcPts val="0"/>
              </a:spcAft>
              <a:buClr>
                <a:srgbClr val="01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1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10000"/>
                </a:buClr>
                <a:buSzPts val="1400"/>
                <a:buFont typeface="Arial"/>
                <a:buNone/>
                <a:tabLst/>
                <a:defRPr/>
              </a:pPr>
              <a:t>9</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83" name="Google Shape;383;p39">
            <a:extLst>
              <a:ext uri="{FF2B5EF4-FFF2-40B4-BE49-F238E27FC236}">
                <a16:creationId xmlns:a16="http://schemas.microsoft.com/office/drawing/2014/main" id="{ED2567AF-3BD5-AAB3-4AB9-01D8D95CD587}"/>
              </a:ext>
            </a:extLst>
          </p:cNvPr>
          <p:cNvSpPr txBox="1">
            <a:spLocks noGrp="1"/>
          </p:cNvSpPr>
          <p:nvPr>
            <p:ph type="title"/>
          </p:nvPr>
        </p:nvSpPr>
        <p:spPr>
          <a:xfrm>
            <a:off x="691276" y="87930"/>
            <a:ext cx="3600600" cy="1143000"/>
          </a:xfrm>
          <a:prstGeom prst="rect">
            <a:avLst/>
          </a:prstGeom>
          <a:solidFill>
            <a:srgbClr val="FFFFFF"/>
          </a:solidFill>
          <a:ln>
            <a:noFill/>
          </a:ln>
        </p:spPr>
        <p:txBody>
          <a:bodyPr spcFirstLastPara="1" wrap="square" lIns="92075" tIns="46025" rIns="92075" bIns="46025" anchor="ctr" anchorCtr="0">
            <a:noAutofit/>
          </a:bodyPr>
          <a:lstStyle/>
          <a:p>
            <a:pPr marL="0" lvl="0" indent="0" algn="l" rtl="0">
              <a:lnSpc>
                <a:spcPct val="70000"/>
              </a:lnSpc>
              <a:spcBef>
                <a:spcPts val="0"/>
              </a:spcBef>
              <a:spcAft>
                <a:spcPts val="0"/>
              </a:spcAft>
              <a:buClr>
                <a:srgbClr val="009999"/>
              </a:buClr>
              <a:buSzPts val="1800"/>
              <a:buFont typeface="Arial"/>
              <a:buNone/>
            </a:pPr>
            <a:r>
              <a:rPr lang="en-US" sz="1800" dirty="0"/>
              <a:t>Relative Displacement</a:t>
            </a:r>
            <a:r>
              <a:rPr lang="en-US" sz="1800" b="1" i="0" u="none" dirty="0">
                <a:solidFill>
                  <a:schemeClr val="dk1"/>
                </a:solidFill>
                <a:latin typeface="Arial"/>
                <a:ea typeface="Arial"/>
                <a:cs typeface="Arial"/>
                <a:sym typeface="Arial"/>
              </a:rPr>
              <a:t> </a:t>
            </a:r>
            <a:endParaRPr dirty="0"/>
          </a:p>
        </p:txBody>
      </p:sp>
      <p:sp>
        <p:nvSpPr>
          <p:cNvPr id="384" name="Google Shape;384;p39">
            <a:extLst>
              <a:ext uri="{FF2B5EF4-FFF2-40B4-BE49-F238E27FC236}">
                <a16:creationId xmlns:a16="http://schemas.microsoft.com/office/drawing/2014/main" id="{92114528-F558-3AEB-C302-F3D254833353}"/>
              </a:ext>
            </a:extLst>
          </p:cNvPr>
          <p:cNvSpPr txBox="1"/>
          <p:nvPr/>
        </p:nvSpPr>
        <p:spPr>
          <a:xfrm>
            <a:off x="6107181" y="361949"/>
            <a:ext cx="2130300" cy="4572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3399"/>
              </a:buClr>
              <a:buSzPts val="2400"/>
              <a:buFont typeface="Arial"/>
              <a:buNone/>
              <a:tabLst/>
              <a:defRPr/>
            </a:pPr>
            <a:r>
              <a:rPr kumimoji="0" lang="en-US" sz="2400" b="1" i="0" u="none" strike="noStrike" kern="0" cap="none" spc="0" normalizeH="0" baseline="0" noProof="0" dirty="0">
                <a:ln>
                  <a:noFill/>
                </a:ln>
                <a:solidFill>
                  <a:srgbClr val="003399"/>
                </a:solidFill>
                <a:effectLst>
                  <a:outerShdw blurRad="38100" dist="38100" dir="2700000" algn="tl">
                    <a:srgbClr val="C0C0C0"/>
                  </a:outerShdw>
                </a:effectLst>
                <a:uLnTx/>
                <a:uFillTx/>
                <a:latin typeface="Arial"/>
                <a:ea typeface="Arial"/>
                <a:cs typeface="Arial"/>
                <a:sym typeface="Arial"/>
              </a:rPr>
              <a:t>Vibrationdata</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385" name="Google Shape;385;p39">
            <a:extLst>
              <a:ext uri="{FF2B5EF4-FFF2-40B4-BE49-F238E27FC236}">
                <a16:creationId xmlns:a16="http://schemas.microsoft.com/office/drawing/2014/main" id="{1981D0E5-5CC3-F93F-FE51-C40C58B291DC}"/>
              </a:ext>
            </a:extLst>
          </p:cNvPr>
          <p:cNvCxnSpPr/>
          <p:nvPr/>
        </p:nvCxnSpPr>
        <p:spPr>
          <a:xfrm>
            <a:off x="701700" y="973329"/>
            <a:ext cx="7740600" cy="0"/>
          </a:xfrm>
          <a:prstGeom prst="straightConnector1">
            <a:avLst/>
          </a:prstGeom>
          <a:noFill/>
          <a:ln w="28575" cap="flat" cmpd="sng">
            <a:solidFill>
              <a:schemeClr val="dk1"/>
            </a:solidFill>
            <a:prstDash val="solid"/>
            <a:miter lim="800000"/>
            <a:headEnd type="none" w="med" len="med"/>
            <a:tailEnd type="none" w="med" len="med"/>
          </a:ln>
        </p:spPr>
      </p:cxnSp>
      <p:sp>
        <p:nvSpPr>
          <p:cNvPr id="386" name="Google Shape;386;p39">
            <a:extLst>
              <a:ext uri="{FF2B5EF4-FFF2-40B4-BE49-F238E27FC236}">
                <a16:creationId xmlns:a16="http://schemas.microsoft.com/office/drawing/2014/main" id="{EF06AD46-3B61-5278-8123-C0E85BE22B43}"/>
              </a:ext>
            </a:extLst>
          </p:cNvPr>
          <p:cNvSpPr txBox="1"/>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010000"/>
              </a:solidFill>
              <a:effectLst/>
              <a:uLnTx/>
              <a:uFillTx/>
              <a:latin typeface="Arial"/>
              <a:ea typeface="Arial"/>
              <a:cs typeface="Arial"/>
              <a:sym typeface="Arial"/>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A43BCC6E-3C2D-D9BE-4A3F-8AB9D2FED823}"/>
                  </a:ext>
                </a:extLst>
              </p:cNvPr>
              <p:cNvGraphicFramePr>
                <a:graphicFrameLocks noGrp="1"/>
              </p:cNvGraphicFramePr>
              <p:nvPr/>
            </p:nvGraphicFramePr>
            <p:xfrm>
              <a:off x="701700" y="1225913"/>
              <a:ext cx="6932614" cy="3480557"/>
            </p:xfrm>
            <a:graphic>
              <a:graphicData uri="http://schemas.openxmlformats.org/drawingml/2006/table">
                <a:tbl>
                  <a:tblPr firstRow="1" firstCol="1" bandRow="1"/>
                  <a:tblGrid>
                    <a:gridCol w="6932614">
                      <a:extLst>
                        <a:ext uri="{9D8B030D-6E8A-4147-A177-3AD203B41FA5}">
                          <a16:colId xmlns:a16="http://schemas.microsoft.com/office/drawing/2014/main" val="1744988029"/>
                        </a:ext>
                      </a:extLst>
                    </a:gridCol>
                  </a:tblGrid>
                  <a:tr h="3480557">
                    <a:tc>
                      <a:txBody>
                        <a:bodyPr/>
                        <a:lstStyle/>
                        <a:p>
                          <a:pPr marL="0" marR="0" lvl="0" indent="0" algn="just" defTabSz="914400" rtl="0" eaLnBrk="1" fontAlgn="auto" latinLnBrk="0" hangingPunct="1">
                            <a:lnSpc>
                              <a:spcPct val="107000"/>
                            </a:lnSpc>
                            <a:spcBef>
                              <a:spcPts val="600"/>
                            </a:spcBef>
                            <a:spcAft>
                              <a:spcPts val="0"/>
                            </a:spcAft>
                            <a:buClr>
                              <a:srgbClr val="000000"/>
                            </a:buClr>
                            <a:buSzTx/>
                            <a:buFont typeface="Arial"/>
                            <a:buNone/>
                            <a:tabLst/>
                            <a:defRPr/>
                          </a:pPr>
                          <a:endParaRPr lang="en-US" sz="1500" b="0" i="1" u="none" strike="noStrike" cap="none" dirty="0">
                            <a:solidFill>
                              <a:schemeClr val="tx1"/>
                            </a:solidFill>
                            <a:effectLst/>
                            <a:latin typeface="Cambria Math" panose="02040503050406030204" pitchFamily="18" charset="0"/>
                            <a:ea typeface="Cambria Math" panose="02040503050406030204" pitchFamily="18" charset="0"/>
                            <a:cs typeface="+mn-cs"/>
                            <a:sym typeface="Arial"/>
                          </a:endParaRPr>
                        </a:p>
                        <a:p>
                          <a:pPr marL="0" marR="0" lvl="0" indent="0" algn="just" defTabSz="914400" rtl="0" eaLnBrk="1" fontAlgn="auto" latinLnBrk="0" hangingPunct="1">
                            <a:lnSpc>
                              <a:spcPct val="107000"/>
                            </a:lnSpc>
                            <a:spcBef>
                              <a:spcPts val="60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
                                  <m:sSubPr>
                                    <m:ctrlPr>
                                      <a:rPr lang="en-US" sz="1500" b="0" i="1" u="none" strike="noStrike" cap="none" smtClean="0">
                                        <a:solidFill>
                                          <a:schemeClr val="tx1"/>
                                        </a:solidFill>
                                        <a:effectLst/>
                                        <a:latin typeface="Cambria Math" panose="02040503050406030204" pitchFamily="18" charset="0"/>
                                        <a:ea typeface="Cambria Math" panose="02040503050406030204" pitchFamily="18" charset="0"/>
                                        <a:cs typeface="+mn-cs"/>
                                        <a:sym typeface="Arial"/>
                                      </a:rPr>
                                    </m:ctrlPr>
                                  </m:sSubPr>
                                  <m:e>
                                    <m:r>
                                      <m:rPr>
                                        <m:sty m:val="p"/>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z</m:t>
                                    </m:r>
                                  </m:e>
                                  <m:sub>
                                    <m:r>
                                      <m:rPr>
                                        <m:sty m:val="p"/>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i</m:t>
                                    </m:r>
                                  </m:sub>
                                </m:sSub>
                                <m: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  2</m:t>
                                </m:r>
                                <m:func>
                                  <m:funcPr>
                                    <m:ctrlP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ctrlPr>
                                  </m:funcPr>
                                  <m:fName>
                                    <m:r>
                                      <m:rPr>
                                        <m:sty m:val="p"/>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exp</m:t>
                                    </m:r>
                                  </m:fName>
                                  <m:e>
                                    <m:d>
                                      <m:dPr>
                                        <m:ctrlP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ctrlPr>
                                      </m:dPr>
                                      <m:e>
                                        <m: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t>−</m:t>
                                        </m:r>
                                        <m:r>
                                          <m:rPr>
                                            <m:nor/>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 </m:t>
                                        </m:r>
                                        <m:r>
                                          <m:rPr>
                                            <m:nor/>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ξ</m:t>
                                        </m:r>
                                        <m:r>
                                          <m:rPr>
                                            <m:nor/>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 </m:t>
                                        </m:r>
                                        <m:sSub>
                                          <m:sSubPr>
                                            <m:ctrlP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ctrlPr>
                                          </m:sSubPr>
                                          <m:e>
                                            <m:r>
                                              <m:rPr>
                                                <m:nor/>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ω</m:t>
                                            </m:r>
                                          </m:e>
                                          <m:sub>
                                            <m:r>
                                              <m:rPr>
                                                <m:nor/>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n</m:t>
                                            </m:r>
                                          </m:sub>
                                        </m:sSub>
                                        <m:r>
                                          <m:rPr>
                                            <m:sty m:val="p"/>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Δt</m:t>
                                        </m:r>
                                      </m:e>
                                    </m:d>
                                    <m:r>
                                      <m:rPr>
                                        <m:sty m:val="p"/>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cos</m:t>
                                    </m:r>
                                    <m:d>
                                      <m:dPr>
                                        <m:ctrlP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ctrlPr>
                                      </m:dPr>
                                      <m:e>
                                        <m:sSub>
                                          <m:sSubPr>
                                            <m:ctrlP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ctrlPr>
                                          </m:sSubPr>
                                          <m:e>
                                            <m:r>
                                              <m:rPr>
                                                <m:nor/>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ω</m:t>
                                            </m:r>
                                          </m:e>
                                          <m:sub>
                                            <m:r>
                                              <m:rPr>
                                                <m:nor/>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d</m:t>
                                            </m:r>
                                          </m:sub>
                                        </m:sSub>
                                        <m:r>
                                          <m:rPr>
                                            <m:sty m:val="p"/>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Δt</m:t>
                                        </m:r>
                                      </m:e>
                                    </m:d>
                                  </m:e>
                                </m:func>
                                <m:sSub>
                                  <m:sSubPr>
                                    <m:ctrlP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ctrlPr>
                                  </m:sSubPr>
                                  <m:e>
                                    <m:r>
                                      <m:rPr>
                                        <m:sty m:val="p"/>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z</m:t>
                                    </m:r>
                                  </m:e>
                                  <m:sub>
                                    <m:r>
                                      <m:rPr>
                                        <m:sty m:val="p"/>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i</m:t>
                                    </m:r>
                                    <m: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t>−</m:t>
                                    </m:r>
                                    <m: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1        </m:t>
                                    </m:r>
                                  </m:sub>
                                </m:sSub>
                                <m: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t>−</m:t>
                                </m:r>
                                <m:func>
                                  <m:funcPr>
                                    <m:ctrlP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ctrlPr>
                                  </m:funcPr>
                                  <m:fName>
                                    <m:r>
                                      <m:rPr>
                                        <m:sty m:val="p"/>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exp</m:t>
                                    </m:r>
                                  </m:fName>
                                  <m:e>
                                    <m:d>
                                      <m:dPr>
                                        <m:ctrlP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ctrlPr>
                                      </m:dPr>
                                      <m:e>
                                        <m: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t>−</m:t>
                                        </m:r>
                                        <m:r>
                                          <m:rPr>
                                            <m:nor/>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 2</m:t>
                                        </m:r>
                                        <m:r>
                                          <m:rPr>
                                            <m:nor/>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ξ</m:t>
                                        </m:r>
                                        <m:r>
                                          <m:rPr>
                                            <m:nor/>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 </m:t>
                                        </m:r>
                                        <m:sSub>
                                          <m:sSubPr>
                                            <m:ctrlP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ctrlPr>
                                          </m:sSubPr>
                                          <m:e>
                                            <m:r>
                                              <m:rPr>
                                                <m:nor/>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ω</m:t>
                                            </m:r>
                                          </m:e>
                                          <m:sub>
                                            <m:r>
                                              <m:rPr>
                                                <m:nor/>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n</m:t>
                                            </m:r>
                                          </m:sub>
                                        </m:sSub>
                                        <m:r>
                                          <m:rPr>
                                            <m:sty m:val="p"/>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Δt</m:t>
                                        </m:r>
                                      </m:e>
                                    </m:d>
                                  </m:e>
                                </m:func>
                                <m:sSub>
                                  <m:sSubPr>
                                    <m:ctrlP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ctrlPr>
                                  </m:sSubPr>
                                  <m:e>
                                    <m:r>
                                      <m:rPr>
                                        <m:sty m:val="p"/>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z</m:t>
                                    </m:r>
                                  </m:e>
                                  <m:sub>
                                    <m:r>
                                      <m:rPr>
                                        <m:sty m:val="p"/>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i</m:t>
                                    </m:r>
                                    <m: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t>−</m:t>
                                    </m:r>
                                    <m: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2</m:t>
                                    </m:r>
                                  </m:sub>
                                </m:sSub>
                                <m: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t> </m:t>
                                </m:r>
                              </m:oMath>
                            </m:oMathPara>
                          </a14:m>
                          <a:endParaRPr lang="en-US" sz="1500" dirty="0">
                            <a:latin typeface="Cambria Math" panose="02040503050406030204" pitchFamily="18" charset="0"/>
                            <a:ea typeface="Cambria Math" panose="02040503050406030204" pitchFamily="18" charset="0"/>
                            <a:cs typeface="Calibri" panose="020F0502020204030204" pitchFamily="34" charset="0"/>
                          </a:endParaRPr>
                        </a:p>
                        <a:p>
                          <a:pPr marL="0" marR="0" lvl="0" indent="0" algn="just" defTabSz="914400" rtl="0" eaLnBrk="1" fontAlgn="auto" latinLnBrk="0" hangingPunct="1">
                            <a:lnSpc>
                              <a:spcPct val="107000"/>
                            </a:lnSpc>
                            <a:spcBef>
                              <a:spcPts val="600"/>
                            </a:spcBef>
                            <a:spcAft>
                              <a:spcPts val="0"/>
                            </a:spcAft>
                            <a:buClr>
                              <a:srgbClr val="000000"/>
                            </a:buClr>
                            <a:buSzTx/>
                            <a:buFont typeface="Arial"/>
                            <a:buNone/>
                            <a:tabLst/>
                            <a:defRPr/>
                          </a:pPr>
                          <a:endParaRPr lang="en-US" sz="1500" dirty="0">
                            <a:latin typeface="Cambria Math" panose="02040503050406030204" pitchFamily="18" charset="0"/>
                            <a:ea typeface="Cambria Math" panose="02040503050406030204" pitchFamily="18" charset="0"/>
                            <a:cs typeface="Calibri" panose="020F0502020204030204" pitchFamily="34" charset="0"/>
                          </a:endParaRPr>
                        </a:p>
                        <a:p>
                          <a:pPr marL="0" marR="0" lvl="0" indent="0" algn="just" defTabSz="914400" rtl="0" eaLnBrk="1" fontAlgn="auto" latinLnBrk="0" hangingPunct="1">
                            <a:lnSpc>
                              <a:spcPct val="107000"/>
                            </a:lnSpc>
                            <a:spcBef>
                              <a:spcPts val="60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sz="1500" b="0" i="1" u="none" strike="noStrike" cap="none" smtClean="0">
                                    <a:solidFill>
                                      <a:schemeClr val="tx1"/>
                                    </a:solidFill>
                                    <a:effectLst/>
                                    <a:latin typeface="Cambria Math" panose="02040503050406030204" pitchFamily="18" charset="0"/>
                                    <a:ea typeface="Cambria Math" panose="02040503050406030204" pitchFamily="18" charset="0"/>
                                    <a:cs typeface="+mn-cs"/>
                                    <a:sym typeface="Arial"/>
                                  </a:rPr>
                                  <m:t>−</m:t>
                                </m:r>
                                <m:f>
                                  <m:fPr>
                                    <m:ctrlP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ctrlPr>
                                  </m:fPr>
                                  <m:num>
                                    <m:r>
                                      <m:rPr>
                                        <m:sty m:val="p"/>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Δt</m:t>
                                    </m:r>
                                  </m:num>
                                  <m:den>
                                    <m:sSub>
                                      <m:sSubPr>
                                        <m:ctrlP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ctrlPr>
                                      </m:sSubPr>
                                      <m:e>
                                        <m:r>
                                          <m:rPr>
                                            <m:nor/>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ω</m:t>
                                        </m:r>
                                      </m:e>
                                      <m:sub>
                                        <m:r>
                                          <m:rPr>
                                            <m:nor/>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d</m:t>
                                        </m:r>
                                      </m:sub>
                                    </m:sSub>
                                  </m:den>
                                </m:f>
                                <m: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t> </m:t>
                                </m:r>
                                <m:func>
                                  <m:funcPr>
                                    <m:ctrlP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ctrlPr>
                                  </m:funcPr>
                                  <m:fName>
                                    <m:r>
                                      <m:rPr>
                                        <m:sty m:val="p"/>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exp</m:t>
                                    </m:r>
                                  </m:fName>
                                  <m:e>
                                    <m:d>
                                      <m:dPr>
                                        <m:ctrlP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ctrlPr>
                                      </m:dPr>
                                      <m:e>
                                        <m: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t>−</m:t>
                                        </m:r>
                                        <m:r>
                                          <m:rPr>
                                            <m:nor/>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 </m:t>
                                        </m:r>
                                        <m:r>
                                          <m:rPr>
                                            <m:nor/>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ξ</m:t>
                                        </m:r>
                                        <m:r>
                                          <m:rPr>
                                            <m:nor/>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 </m:t>
                                        </m:r>
                                        <m:sSub>
                                          <m:sSubPr>
                                            <m:ctrlP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ctrlPr>
                                          </m:sSubPr>
                                          <m:e>
                                            <m:r>
                                              <m:rPr>
                                                <m:nor/>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ω</m:t>
                                            </m:r>
                                          </m:e>
                                          <m:sub>
                                            <m:r>
                                              <m:rPr>
                                                <m:nor/>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n</m:t>
                                            </m:r>
                                          </m:sub>
                                        </m:sSub>
                                        <m:r>
                                          <m:rPr>
                                            <m:sty m:val="p"/>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Δt</m:t>
                                        </m:r>
                                      </m:e>
                                    </m:d>
                                    <m:r>
                                      <m:rPr>
                                        <m:sty m:val="p"/>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sin</m:t>
                                    </m:r>
                                    <m:d>
                                      <m:dPr>
                                        <m:ctrlP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ctrlPr>
                                      </m:dPr>
                                      <m:e>
                                        <m:sSub>
                                          <m:sSubPr>
                                            <m:ctrlP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ctrlPr>
                                          </m:sSubPr>
                                          <m:e>
                                            <m:r>
                                              <m:rPr>
                                                <m:nor/>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ω</m:t>
                                            </m:r>
                                          </m:e>
                                          <m:sub>
                                            <m:r>
                                              <m:rPr>
                                                <m:nor/>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d</m:t>
                                            </m:r>
                                          </m:sub>
                                        </m:sSub>
                                        <m:r>
                                          <m:rPr>
                                            <m:sty m:val="p"/>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Δt</m:t>
                                        </m:r>
                                      </m:e>
                                    </m:d>
                                  </m:e>
                                </m:func>
                                <m:sSub>
                                  <m:sSubPr>
                                    <m:ctrlP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ctrlPr>
                                  </m:sSubPr>
                                  <m:e>
                                    <m: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 </m:t>
                                    </m:r>
                                    <m:acc>
                                      <m:accPr>
                                        <m:chr m:val="̈"/>
                                        <m:ctrlP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ctrlPr>
                                      </m:accPr>
                                      <m:e>
                                        <m:r>
                                          <m:rPr>
                                            <m:sty m:val="p"/>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y</m:t>
                                        </m:r>
                                      </m:e>
                                    </m:acc>
                                  </m:e>
                                  <m:sub>
                                    <m:r>
                                      <m:rPr>
                                        <m:sty m:val="p"/>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i</m:t>
                                    </m:r>
                                    <m: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t>−</m:t>
                                    </m:r>
                                    <m: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1</m:t>
                                    </m:r>
                                  </m:sub>
                                </m:sSub>
                                <m: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t> </m:t>
                                </m:r>
                              </m:oMath>
                            </m:oMathPara>
                          </a14:m>
                          <a:endParaRPr lang="en-US" sz="1500" dirty="0">
                            <a:latin typeface="Cambria Math" panose="02040503050406030204" pitchFamily="18" charset="0"/>
                            <a:ea typeface="Cambria Math" panose="02040503050406030204" pitchFamily="18" charset="0"/>
                            <a:cs typeface="Calibri" panose="020F0502020204030204" pitchFamily="34" charset="0"/>
                          </a:endParaRPr>
                        </a:p>
                        <a:p>
                          <a:pPr marL="0" marR="0" lvl="0" indent="0" algn="just" defTabSz="914400" rtl="0" eaLnBrk="1" fontAlgn="auto" latinLnBrk="0" hangingPunct="1">
                            <a:lnSpc>
                              <a:spcPct val="107000"/>
                            </a:lnSpc>
                            <a:spcBef>
                              <a:spcPts val="600"/>
                            </a:spcBef>
                            <a:spcAft>
                              <a:spcPts val="0"/>
                            </a:spcAft>
                            <a:buClr>
                              <a:srgbClr val="000000"/>
                            </a:buClr>
                            <a:buSzTx/>
                            <a:buFont typeface="Arial"/>
                            <a:buNone/>
                            <a:tabLst/>
                            <a:defRPr/>
                          </a:pPr>
                          <a:endParaRPr lang="en-US"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7000"/>
                            </a:lnSpc>
                            <a:spcBef>
                              <a:spcPts val="600"/>
                            </a:spcBef>
                            <a:spcAft>
                              <a:spcPts val="0"/>
                            </a:spcAft>
                            <a:buClr>
                              <a:srgbClr val="000000"/>
                            </a:buClr>
                            <a:buSzTx/>
                            <a:buFont typeface="Arial"/>
                            <a:buNone/>
                            <a:tabLst/>
                            <a:defRPr/>
                          </a:pPr>
                          <a:endParaRPr lang="en-US"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7000"/>
                            </a:lnSpc>
                            <a:spcBef>
                              <a:spcPts val="600"/>
                            </a:spcBef>
                            <a:spcAft>
                              <a:spcPts val="0"/>
                            </a:spcAft>
                            <a:buClr>
                              <a:srgbClr val="000000"/>
                            </a:buClr>
                            <a:buSzTx/>
                            <a:buFont typeface="Arial"/>
                            <a:buNone/>
                            <a:tabLst/>
                            <a:defRPr/>
                          </a:pPr>
                          <a:endParaRPr lang="en-US"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7000"/>
                            </a:lnSpc>
                            <a:spcBef>
                              <a:spcPts val="600"/>
                            </a:spcBef>
                            <a:spcAft>
                              <a:spcPts val="0"/>
                            </a:spcAft>
                            <a:buClr>
                              <a:srgbClr val="000000"/>
                            </a:buClr>
                            <a:buSzTx/>
                            <a:buFont typeface="Arial"/>
                            <a:buNone/>
                            <a:tabLst/>
                            <a:defRPr/>
                          </a:pPr>
                          <a:r>
                            <a:rPr lang="en-US" sz="1600" dirty="0">
                              <a:latin typeface="Calibri" panose="020F0502020204030204" pitchFamily="34" charset="0"/>
                              <a:ea typeface="Calibri" panose="020F0502020204030204" pitchFamily="34" charset="0"/>
                              <a:cs typeface="Calibri" panose="020F0502020204030204" pitchFamily="34" charset="0"/>
                            </a:rPr>
                            <a:t>             </a:t>
                          </a:r>
                          <a:br>
                            <a:rPr lang="en-US" sz="1600" dirty="0">
                              <a:latin typeface="Calibri" panose="020F0502020204030204" pitchFamily="34" charset="0"/>
                              <a:ea typeface="Calibri" panose="020F0502020204030204" pitchFamily="34" charset="0"/>
                              <a:cs typeface="Calibri" panose="020F0502020204030204" pitchFamily="34" charset="0"/>
                            </a:rPr>
                          </a:b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500" dirty="0">
                              <a:latin typeface="Calibri" panose="020F0502020204030204" pitchFamily="34" charset="0"/>
                              <a:ea typeface="Calibri" panose="020F0502020204030204" pitchFamily="34" charset="0"/>
                              <a:cs typeface="Calibri" panose="020F0502020204030204" pitchFamily="34" charset="0"/>
                            </a:rPr>
                            <a:t>where    </a:t>
                          </a:r>
                          <a:r>
                            <a:rPr lang="el-GR" sz="1500" dirty="0">
                              <a:latin typeface="Cambria Math" panose="02040503050406030204" pitchFamily="18" charset="0"/>
                              <a:ea typeface="Cambria Math" panose="02040503050406030204" pitchFamily="18" charset="0"/>
                              <a:cs typeface="Calibri" panose="020F0502020204030204" pitchFamily="34" charset="0"/>
                            </a:rPr>
                            <a:t>Δ</a:t>
                          </a:r>
                          <a:r>
                            <a:rPr lang="en-US" sz="1500" dirty="0">
                              <a:latin typeface="Cambria Math" panose="02040503050406030204" pitchFamily="18" charset="0"/>
                              <a:ea typeface="Cambria Math" panose="02040503050406030204" pitchFamily="18" charset="0"/>
                              <a:cs typeface="Calibri" panose="020F0502020204030204" pitchFamily="34" charset="0"/>
                            </a:rPr>
                            <a:t>t   </a:t>
                          </a:r>
                          <a:r>
                            <a:rPr lang="en-US" sz="1500" dirty="0">
                              <a:latin typeface="Calibri" panose="020F0502020204030204" pitchFamily="34" charset="0"/>
                              <a:ea typeface="Calibri" panose="020F0502020204030204" pitchFamily="34" charset="0"/>
                              <a:cs typeface="Calibri" panose="020F0502020204030204" pitchFamily="34" charset="0"/>
                            </a:rPr>
                            <a:t>is the time step and also inverse of sample rate</a:t>
                          </a:r>
                        </a:p>
                        <a:p>
                          <a:pPr marL="0" marR="0" algn="just">
                            <a:lnSpc>
                              <a:spcPct val="107000"/>
                            </a:lnSpc>
                            <a:spcBef>
                              <a:spcPts val="600"/>
                            </a:spcBef>
                            <a:spcAft>
                              <a:spcPts val="0"/>
                            </a:spcAft>
                          </a:pPr>
                          <a:endParaRPr lang="en-US" sz="15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2143" marR="6214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97249"/>
                      </a:ext>
                    </a:extLst>
                  </a:tr>
                </a:tbl>
              </a:graphicData>
            </a:graphic>
          </p:graphicFrame>
        </mc:Choice>
        <mc:Fallback xmlns="">
          <p:graphicFrame>
            <p:nvGraphicFramePr>
              <p:cNvPr id="5" name="Table 4">
                <a:extLst>
                  <a:ext uri="{FF2B5EF4-FFF2-40B4-BE49-F238E27FC236}">
                    <a16:creationId xmlns:a16="http://schemas.microsoft.com/office/drawing/2014/main" id="{A43BCC6E-3C2D-D9BE-4A3F-8AB9D2FED823}"/>
                  </a:ext>
                </a:extLst>
              </p:cNvPr>
              <p:cNvGraphicFramePr>
                <a:graphicFrameLocks noGrp="1"/>
              </p:cNvGraphicFramePr>
              <p:nvPr/>
            </p:nvGraphicFramePr>
            <p:xfrm>
              <a:off x="701700" y="1225913"/>
              <a:ext cx="6932614" cy="3480557"/>
            </p:xfrm>
            <a:graphic>
              <a:graphicData uri="http://schemas.openxmlformats.org/drawingml/2006/table">
                <a:tbl>
                  <a:tblPr firstRow="1" firstCol="1" bandRow="1"/>
                  <a:tblGrid>
                    <a:gridCol w="6932614">
                      <a:extLst>
                        <a:ext uri="{9D8B030D-6E8A-4147-A177-3AD203B41FA5}">
                          <a16:colId xmlns:a16="http://schemas.microsoft.com/office/drawing/2014/main" val="1744988029"/>
                        </a:ext>
                      </a:extLst>
                    </a:gridCol>
                  </a:tblGrid>
                  <a:tr h="3480557">
                    <a:tc>
                      <a:txBody>
                        <a:bodyPr/>
                        <a:lstStyle/>
                        <a:p>
                          <a:endParaRPr lang="en-US"/>
                        </a:p>
                      </a:txBody>
                      <a:tcPr marL="62143" marR="6214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a:stretch>
                        </a:blipFill>
                      </a:tcPr>
                    </a:tc>
                    <a:extLst>
                      <a:ext uri="{0D108BD9-81ED-4DB2-BD59-A6C34878D82A}">
                        <a16:rowId xmlns:a16="http://schemas.microsoft.com/office/drawing/2014/main" val="2445897249"/>
                      </a:ext>
                    </a:extLst>
                  </a:tr>
                </a:tbl>
              </a:graphicData>
            </a:graphic>
          </p:graphicFrame>
        </mc:Fallback>
      </mc:AlternateContent>
    </p:spTree>
    <p:extLst>
      <p:ext uri="{BB962C8B-B14F-4D97-AF65-F5344CB8AC3E}">
        <p14:creationId xmlns:p14="http://schemas.microsoft.com/office/powerpoint/2010/main" val="2544966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VIDEO_FILES_RECORD" val="&lt;Videos&gt;&lt;Video Name=&quot;HS_SRS_421_1_09937.flv&quot; Position=&quot;1&quot; SlideID=&quot;421&quot;/&gt;&lt;/Videos&gt;&#10;"/>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Unit 21 SRS Classical Pulses&quot;/&gt;&lt;property id=&quot;20144&quot; value=&quot;1&quot;/&gt;&lt;property id=&quot;20146&quot; value=&quot;0&quot;/&gt;&lt;property id=&quot;20147&quot; value=&quot;0&quot;/&gt;&lt;property id=&quot;20148&quot; value=&quot;5&quot;/&gt;&lt;property id=&quot;20184&quot; value=&quot;7&quot;/&gt;&lt;property id=&quot;20224&quot; value=&quot;C:\Users\Tom Irvine\Documents\My Adobe Presentations\u3&quot;/&gt;&lt;property id=&quot;20226&quot; value=&quot;C:\unit_21\NA_Unit_21_PP.pptx&quot;/&gt;&lt;property id=&quot;20250&quot; value=&quot;7&quot;/&gt;&lt;property id=&quot;20251&quot; value=&quot;0&quot;/&gt;&lt;property id=&quot;20259&quot; value=&quot;0&quot;/&gt;&lt;property id=&quot;20501&quot; value=&quot;C:\Unit_21\&quot;/&gt;&lt;object type=&quot;8&quot; unique_id=&quot;10122&quot;&gt;&lt;/object&gt;&lt;object type=&quot;2&quot; unique_id=&quot;10123&quot;&gt;&lt;object type=&quot;3&quot; unique_id=&quot;10124&quot;&gt;&lt;property id=&quot;20148&quot; value=&quot;5&quot;/&gt;&lt;property id=&quot;20300&quot; value=&quot;Slide 1&quot;/&gt;&lt;property id=&quot;20301&quot; value=&quot;Title Page&quot;/&gt;&lt;property id=&quot;20303&quot; value=&quot;-1&quot;/&gt;&lt;property id=&quot;20307&quot; value=&quot;256&quot;/&gt;&lt;property id=&quot;20309&quot; value=&quot;-1&quot;/&gt;&lt;/object&gt;&lt;object type=&quot;3&quot; unique_id=&quot;10357&quot;&gt;&lt;property id=&quot;20148&quot; value=&quot;5&quot;/&gt;&lt;property id=&quot;20300&quot; value=&quot;Slide 2 - &amp;quot;This presentation is sponsored by&amp;quot;&quot;/&gt;&lt;property id=&quot;20301&quot; value=&quot;Sponsor&quot;/&gt;&lt;property id=&quot;20303&quot; value=&quot;-1&quot;/&gt;&lt;property id=&quot;20307&quot; value=&quot;275&quot;/&gt;&lt;property id=&quot;20309&quot; value=&quot;-1&quot;/&gt;&lt;/object&gt;&lt;object type=&quot;3&quot; unique_id=&quot;10358&quot;&gt;&lt;property id=&quot;20148&quot; value=&quot;5&quot;/&gt;&lt;property id=&quot;20300&quot; value=&quot;Slide 3 - &amp;quot;      Contact Information&amp;quot;&quot;/&gt;&lt;property id=&quot;20301&quot; value=&quot;Contact&quot;/&gt;&lt;property id=&quot;20303&quot; value=&quot;-1&quot;/&gt;&lt;property id=&quot;20307&quot; value=&quot;276&quot;/&gt;&lt;property id=&quot;20309&quot; value=&quot;-1&quot;/&gt;&lt;/object&gt;&lt;object type=&quot;3&quot; unique_id=&quot;41685&quot;&gt;&lt;property id=&quot;20148&quot; value=&quot;5&quot;/&gt;&lt;property id=&quot;20300&quot; value=&quot;Slide 4&quot;/&gt;&lt;property id=&quot;20301&quot; value=&quot;Classical Pulse Introduction &quot;/&gt;&lt;property id=&quot;20303&quot; value=&quot;-1&quot;/&gt;&lt;property id=&quot;20307&quot; value=&quot;405&quot;/&gt;&lt;property id=&quot;20309&quot; value=&quot;-1&quot;/&gt;&lt;/object&gt;&lt;object type=&quot;3&quot; unique_id=&quot;47517&quot;&gt;&lt;property id=&quot;20148&quot; value=&quot;5&quot;/&gt;&lt;property id=&quot;20300&quot; value=&quot;Slide 15&quot;/&gt;&lt;property id=&quot;20301&quot; value=&quot;SDOF System &quot;/&gt;&lt;property id=&quot;20303&quot; value=&quot;-1&quot;/&gt;&lt;property id=&quot;20307&quot; value=&quot;407&quot;/&gt;&lt;property id=&quot;20309&quot; value=&quot;-1&quot;/&gt;&lt;/object&gt;&lt;object type=&quot;3&quot; unique_id=&quot;47683&quot;&gt;&lt;property id=&quot;20148&quot; value=&quot;5&quot;/&gt;&lt;property id=&quot;20300&quot; value=&quot;Slide 16&quot;/&gt;&lt;property id=&quot;20301&quot; value=&quot;Free Body Diagram &quot;/&gt;&lt;property id=&quot;20303&quot; value=&quot;-1&quot;/&gt;&lt;property id=&quot;20307&quot; value=&quot;410&quot;/&gt;&lt;property id=&quot;20309&quot; value=&quot;-1&quot;/&gt;&lt;/object&gt;&lt;object type=&quot;3&quot; unique_id=&quot;47684&quot;&gt;&lt;property id=&quot;20148&quot; value=&quot;5&quot;/&gt;&lt;property id=&quot;20300&quot; value=&quot;Slide 17&quot;/&gt;&lt;property id=&quot;20301&quot; value=&quot;Derivation&quot;/&gt;&lt;property id=&quot;20303&quot; value=&quot;-1&quot;/&gt;&lt;property id=&quot;20307&quot; value=&quot;412&quot;/&gt;&lt;property id=&quot;20309&quot; value=&quot;-1&quot;/&gt;&lt;/object&gt;&lt;object type=&quot;3&quot; unique_id=&quot;47685&quot;&gt;&lt;property id=&quot;20148&quot; value=&quot;5&quot;/&gt;&lt;property id=&quot;20300&quot; value=&quot;Slide 19&quot;/&gt;&lt;property id=&quot;20301&quot; value=&quot;Base Excitation &quot;/&gt;&lt;property id=&quot;20303&quot; value=&quot;-1&quot;/&gt;&lt;property id=&quot;20307&quot; value=&quot;413&quot;/&gt;&lt;property id=&quot;20309&quot; value=&quot;-1&quot;/&gt;&lt;/object&gt;&lt;object type=&quot;3&quot; unique_id=&quot;47686&quot;&gt;&lt;property id=&quot;20148&quot; value=&quot;5&quot;/&gt;&lt;property id=&quot;20300&quot; value=&quot;Slide 5&quot;/&gt;&lt;property id=&quot;20301&quot; value=&quot;Shock Test Machine &quot;/&gt;&lt;property id=&quot;20303&quot; value=&quot;-1&quot;/&gt;&lt;property id=&quot;20307&quot; value=&quot;414&quot;/&gt;&lt;property id=&quot;20309&quot; value=&quot;-1&quot;/&gt;&lt;/object&gt;&lt;object type=&quot;3&quot; unique_id=&quot;47687&quot;&gt;&lt;property id=&quot;20148&quot; value=&quot;5&quot;/&gt;&lt;property id=&quot;20300&quot; value=&quot;Slide 28&quot;/&gt;&lt;property id=&quot;20301&quot; value=&quot;Program Summary &quot;/&gt;&lt;property id=&quot;20303&quot; value=&quot;-1&quot;/&gt;&lt;property id=&quot;20307&quot; value=&quot;411&quot;/&gt;&lt;property id=&quot;20309&quot; value=&quot;-1&quot;/&gt;&lt;/object&gt;&lt;object type=&quot;3&quot; unique_id=&quot;47824&quot;&gt;&lt;property id=&quot;20148&quot; value=&quot;5&quot;/&gt;&lt;property id=&quot;20300&quot; value=&quot;Slide 22&quot;/&gt;&lt;property id=&quot;20301&quot; value=&quot;SDOF Response 10 Hz&quot;/&gt;&lt;property id=&quot;20303&quot; value=&quot;-1&quot;/&gt;&lt;property id=&quot;20307&quot; value=&quot;415&quot;/&gt;&lt;property id=&quot;20309&quot; value=&quot;-1&quot;/&gt;&lt;/object&gt;&lt;object type=&quot;3&quot; unique_id=&quot;47825&quot;&gt;&lt;property id=&quot;20148&quot; value=&quot;5&quot;/&gt;&lt;property id=&quot;20300&quot; value=&quot;Slide 26&quot;/&gt;&lt;property id=&quot;20301&quot; value=&quot;halfsine.m - SRS&quot;/&gt;&lt;property id=&quot;20303&quot; value=&quot;-1&quot;/&gt;&lt;property id=&quot;20307&quot; value=&quot;416&quot;/&gt;&lt;property id=&quot;20309&quot; value=&quot;-1&quot;/&gt;&lt;/object&gt;&lt;object type=&quot;3&quot; unique_id=&quot;48282&quot;&gt;&lt;property id=&quot;20148&quot; value=&quot;5&quot;/&gt;&lt;property id=&quot;20300&quot; value=&quot;Slide 6&quot;/&gt;&lt;property id=&quot;20301&quot; value=&quot;Half-sine Base Input &quot;/&gt;&lt;property id=&quot;20303&quot; value=&quot;-1&quot;/&gt;&lt;property id=&quot;20307&quot; value=&quot;420&quot;/&gt;&lt;property id=&quot;20309&quot; value=&quot;-1&quot;/&gt;&lt;/object&gt;&lt;object type=&quot;3&quot; unique_id=&quot;48284&quot;&gt;&lt;property id=&quot;20148&quot; value=&quot;5&quot;/&gt;&lt;property id=&quot;20300&quot; value=&quot;Slide 9&quot;/&gt;&lt;property id=&quot;20301&quot; value=&quot;SDOF Systems at Rest&quot;/&gt;&lt;property id=&quot;20303&quot; value=&quot;-1&quot;/&gt;&lt;property id=&quot;20307&quot; value=&quot;422&quot;/&gt;&lt;property id=&quot;20309&quot; value=&quot;-1&quot;/&gt;&lt;/object&gt;&lt;object type=&quot;3&quot; unique_id=&quot;48285&quot;&gt;&lt;property id=&quot;20148&quot; value=&quot;5&quot;/&gt;&lt;property id=&quot;20300&quot; value=&quot;Slide 10&quot;/&gt;&lt;property id=&quot;20301&quot; value=&quot;SDOF Responses at Peak Input&quot;/&gt;&lt;property id=&quot;20303&quot; value=&quot;-1&quot;/&gt;&lt;property id=&quot;20307&quot; value=&quot;423&quot;/&gt;&lt;property id=&quot;20309&quot; value=&quot;-1&quot;/&gt;&lt;/object&gt;&lt;object type=&quot;3&quot; unique_id=&quot;48286&quot;&gt;&lt;property id=&quot;20148&quot; value=&quot;5&quot;/&gt;&lt;property id=&quot;20300&quot; value=&quot;Slide 11&quot;/&gt;&lt;property id=&quot;20301&quot; value=&quot;SDOF Responses Near End&quot;/&gt;&lt;property id=&quot;20303&quot; value=&quot;-1&quot;/&gt;&lt;property id=&quot;20307&quot; value=&quot;424&quot;/&gt;&lt;property id=&quot;20309&quot; value=&quot;-1&quot;/&gt;&lt;/object&gt;&lt;object type=&quot;3&quot; unique_id=&quot;48287&quot;&gt;&lt;property id=&quot;20148&quot; value=&quot;5&quot;/&gt;&lt;property id=&quot;20300&quot; value=&quot;Slide 12&quot;/&gt;&lt;property id=&quot;20301&quot; value=&quot;Soft Mounted Systems &quot;/&gt;&lt;property id=&quot;20303&quot; value=&quot;-1&quot;/&gt;&lt;property id=&quot;20307&quot; value=&quot;425&quot;/&gt;&lt;property id=&quot;20309&quot; value=&quot;-1&quot;/&gt;&lt;/object&gt;&lt;object type=&quot;3&quot; unique_id=&quot;49090&quot;&gt;&lt;property id=&quot;20148&quot; value=&quot;5&quot;/&gt;&lt;property id=&quot;20300&quot; value=&quot;Slide 7&quot;/&gt;&lt;property id=&quot;20301&quot; value=&quot;SDOF Systems at Rest&quot;/&gt;&lt;property id=&quot;20303&quot; value=&quot;-1&quot;/&gt;&lt;property id=&quot;20307&quot; value=&quot;428&quot;/&gt;&lt;property id=&quot;20309&quot; value=&quot;-1&quot;/&gt;&lt;/object&gt;&lt;object type=&quot;3&quot; unique_id=&quot;49533&quot;&gt;&lt;property id=&quot;20148&quot; value=&quot;5&quot;/&gt;&lt;property id=&quot;20300&quot; value=&quot;Slide 13&quot;/&gt;&lt;property id=&quot;20301&quot; value=&quot;Isolated Avionics Box&quot;/&gt;&lt;property id=&quot;20303&quot; value=&quot;-1&quot;/&gt;&lt;property id=&quot;20307&quot; value=&quot;429&quot;/&gt;&lt;property id=&quot;20309&quot; value=&quot;-1&quot;/&gt;&lt;/object&gt;&lt;object type=&quot;3&quot; unique_id=&quot;49534&quot;&gt;&lt;property id=&quot;20148&quot; value=&quot;5&quot;/&gt;&lt;property id=&quot;20300&quot; value=&quot;Slide 14&quot;/&gt;&lt;property id=&quot;20301&quot; value=&quot;Hardmounted Systems&quot;/&gt;&lt;property id=&quot;20303&quot; value=&quot;-1&quot;/&gt;&lt;property id=&quot;20307&quot; value=&quot;430&quot;/&gt;&lt;property id=&quot;20309&quot; value=&quot;-1&quot;/&gt;&lt;/object&gt;&lt;object type=&quot;3&quot; unique_id=&quot;49685&quot;&gt;&lt;property id=&quot;20148&quot; value=&quot;5&quot;/&gt;&lt;property id=&quot;20300&quot; value=&quot;Slide 18&quot;/&gt;&lt;property id=&quot;20301&quot; value=&quot;Derivation (cont.) &quot;/&gt;&lt;property id=&quot;20303&quot; value=&quot;-1&quot;/&gt;&lt;property id=&quot;20307&quot; value=&quot;431&quot;/&gt;&lt;property id=&quot;20309&quot; value=&quot;-1&quot;/&gt;&lt;/object&gt;&lt;object type=&quot;3&quot; unique_id=&quot;50609&quot;&gt;&lt;property id=&quot;20148&quot; value=&quot;5&quot;/&gt;&lt;property id=&quot;20300&quot; value=&quot;Slide 20&quot;/&gt;&lt;property id=&quot;20301&quot; value=&quot;SDOF Example &quot;/&gt;&lt;property id=&quot;20303&quot; value=&quot;-1&quot;/&gt;&lt;property id=&quot;20307&quot; value=&quot;432&quot;/&gt;&lt;property id=&quot;20309&quot; value=&quot;-1&quot;/&gt;&lt;/object&gt;&lt;object type=&quot;3&quot; unique_id=&quot;50611&quot;&gt;&lt;property id=&quot;20148&quot; value=&quot;5&quot;/&gt;&lt;property id=&quot;20300&quot; value=&quot;Slide 25&quot;/&gt;&lt;property id=&quot;20301&quot; value=&quot;Summary of Three Cases&quot;/&gt;&lt;property id=&quot;20303&quot; value=&quot;-1&quot;/&gt;&lt;property id=&quot;20307&quot; value=&quot;434&quot;/&gt;&lt;property id=&quot;20309&quot; value=&quot;-1&quot;/&gt;&lt;/object&gt;&lt;object type=&quot;3&quot; unique_id=&quot;50612&quot;&gt;&lt;property id=&quot;20148&quot; value=&quot;5&quot;/&gt;&lt;property id=&quot;20300&quot; value=&quot;Slide 27&quot;/&gt;&lt;property id=&quot;20301&quot; value=&quot;SRS Plot&quot;/&gt;&lt;property id=&quot;20303&quot; value=&quot;-1&quot;/&gt;&lt;property id=&quot;20307&quot; value=&quot;435&quot;/&gt;&lt;property id=&quot;20309&quot; value=&quot;-1&quot;/&gt;&lt;/object&gt;&lt;object type=&quot;3&quot; unique_id=&quot;50684&quot;&gt;&lt;property id=&quot;20148&quot; value=&quot;5&quot;/&gt;&lt;property id=&quot;20300&quot; value=&quot;Slide 23&quot;/&gt;&lt;property id=&quot;20301&quot; value=&quot;SDOF Response 80 Hz&quot;/&gt;&lt;property id=&quot;20303&quot; value=&quot;-1&quot;/&gt;&lt;property id=&quot;20307&quot; value=&quot;436&quot;/&gt;&lt;property id=&quot;20309&quot; value=&quot;-1&quot;/&gt;&lt;/object&gt;&lt;object type=&quot;3&quot; unique_id=&quot;50685&quot;&gt;&lt;property id=&quot;20148&quot; value=&quot;5&quot;/&gt;&lt;property id=&quot;20300&quot; value=&quot;Slide 24&quot;/&gt;&lt;property id=&quot;20301&quot; value=&quot;SDOF Response 500 Hz&quot;/&gt;&lt;property id=&quot;20303&quot; value=&quot;-1&quot;/&gt;&lt;property id=&quot;20307&quot; value=&quot;437&quot;/&gt;&lt;property id=&quot;20309&quot; value=&quot;-1&quot;/&gt;&lt;/object&gt;&lt;object type=&quot;3&quot; unique_id=&quot;51212&quot;&gt;&lt;property id=&quot;20148&quot; value=&quot;5&quot;/&gt;&lt;property id=&quot;20300&quot; value=&quot;Slide 21&quot;/&gt;&lt;property id=&quot;20301&quot; value=&quot;halfsine.m - time history&quot;/&gt;&lt;property id=&quot;20303&quot; value=&quot;-1&quot;/&gt;&lt;property id=&quot;20307&quot; value=&quot;439&quot;/&gt;&lt;property id=&quot;20309&quot; value=&quot;-1&quot;/&gt;&lt;/object&gt;&lt;object type=&quot;3&quot; unique_id=&quot;51463&quot;&gt;&lt;property id=&quot;20148&quot; value=&quot;5&quot;/&gt;&lt;property id=&quot;20300&quot; value=&quot;Slide 8&quot;/&gt;&lt;property id=&quot;20301&quot; value=&quot;SDOF Response Video&quot;/&gt;&lt;property id=&quot;20303&quot; value=&quot;-1&quot;/&gt;&lt;property id=&quot;20307&quot; value=&quot;440&quot;/&gt;&lt;property id=&quot;20309&quot; value=&quot;-1&quot;/&gt;&lt;/object&gt;&lt;/object&gt;&lt;object type=&quot;10&quot; unique_id=&quot;10469&quot;&gt;&lt;object type=&quot;11&quot; unique_id=&quot;10470&quot;&gt;&lt;property id=&quot;20180&quot; value=&quot;0&quot;/&gt;&lt;property id=&quot;20181&quot; value=&quot;1浥䘌಍⻀శ⌐&quot;/&gt;&lt;property id=&quot;20182&quot; value=&quot;0&quot;/&gt;&lt;property id=&quot;20183&quot; value=&quot;1&quot;/&gt;&lt;/object&gt;&lt;object type=&quot;13&quot; unique_id=&quot;10840&quot;&gt;&lt;/object&gt;&lt;object type=&quot;12&quot; unique_id=&quot;15016&quot;&gt;&lt;/object&gt;&lt;/object&gt;&lt;object type=&quot;4&quot; unique_id=&quot;10471&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1.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2.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3.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4.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5.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6.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7.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8.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9.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2.xml><?xml version="1.0" encoding="utf-8"?>
<p:tagLst xmlns:a="http://schemas.openxmlformats.org/drawingml/2006/main" xmlns:r="http://schemas.openxmlformats.org/officeDocument/2006/relationships" xmlns:p="http://schemas.openxmlformats.org/presentationml/2006/main">
  <p:tag name="PPSNARRATIONPROPS" val="C:\unit_21\s1c.mp3"/>
  <p:tag name="PPSNARRATION" val="100,1126764742,C:\unit_21\NA_Unit_21_PP_pptx\Media.ppcx"/>
</p:tagLst>
</file>

<file path=ppt/tags/tag20.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3C43E05-7142-4312-AC50-E27107F3EF30}&quot;/&gt;&lt;filename val=&quot;C:\Users\TOMIRV~1\AppData\Local\Temp\PR\data\asimages\{C3C43E05-7142-4312-AC50-E27107F3EF30}.png&quot;/&gt;&lt;hasEffects val=&quot;1&quot;/&gt;&lt;left val=&quot;89.28&quot;/&gt;&lt;top val=&quot;171.72&quot;/&gt;&lt;width val=&quot;502.8&quot;/&gt;&lt;height val=&quot;222.36&quot;/&gt;&lt;/ThreeDShapeInfo&gt;"/>
</p:tagLst>
</file>

<file path=ppt/tags/tag4.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5.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6.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7.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8.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9.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neric (Standard)">
  <a:themeElements>
    <a:clrScheme name="Generic (Standard) 4">
      <a:dk1>
        <a:srgbClr val="000000"/>
      </a:dk1>
      <a:lt1>
        <a:srgbClr val="FFFFFF"/>
      </a:lt1>
      <a:dk2>
        <a:srgbClr val="000000"/>
      </a:dk2>
      <a:lt2>
        <a:srgbClr val="010000"/>
      </a:lt2>
      <a:accent1>
        <a:srgbClr val="CCECFF"/>
      </a:accent1>
      <a:accent2>
        <a:srgbClr val="FFFFCC"/>
      </a:accent2>
      <a:accent3>
        <a:srgbClr val="FFFFFF"/>
      </a:accent3>
      <a:accent4>
        <a:srgbClr val="000000"/>
      </a:accent4>
      <a:accent5>
        <a:srgbClr val="E2F4FF"/>
      </a:accent5>
      <a:accent6>
        <a:srgbClr val="E7E7B9"/>
      </a:accent6>
      <a:hlink>
        <a:srgbClr val="FF9966"/>
      </a:hlink>
      <a:folHlink>
        <a:srgbClr val="FFFF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25393</TotalTime>
  <Words>450</Words>
  <Application>Microsoft Office PowerPoint</Application>
  <PresentationFormat>On-screen Show (4:3)</PresentationFormat>
  <Paragraphs>103</Paragraphs>
  <Slides>25</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Cambria Math</vt:lpstr>
      <vt:lpstr>Helvetica</vt:lpstr>
      <vt:lpstr>Monotype Sorts</vt:lpstr>
      <vt:lpstr>Times New Roman</vt:lpstr>
      <vt:lpstr>Office Theme</vt:lpstr>
      <vt:lpstr>Generic (Standard)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Relative Displacement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Irvine</dc:creator>
  <cp:lastModifiedBy>Tom Irvine</cp:lastModifiedBy>
  <cp:revision>998</cp:revision>
  <dcterms:created xsi:type="dcterms:W3CDTF">2010-11-01T13:18:21Z</dcterms:created>
  <dcterms:modified xsi:type="dcterms:W3CDTF">2026-02-15T18:27:03Z</dcterms:modified>
</cp:coreProperties>
</file>