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447" r:id="rId3"/>
    <p:sldId id="708" r:id="rId4"/>
    <p:sldId id="595" r:id="rId5"/>
    <p:sldId id="705" r:id="rId6"/>
    <p:sldId id="701" r:id="rId7"/>
    <p:sldId id="700" r:id="rId8"/>
    <p:sldId id="702" r:id="rId9"/>
    <p:sldId id="703" r:id="rId10"/>
    <p:sldId id="704" r:id="rId11"/>
    <p:sldId id="706" r:id="rId12"/>
    <p:sldId id="707" r:id="rId13"/>
    <p:sldId id="697" r:id="rId14"/>
    <p:sldId id="698" r:id="rId15"/>
    <p:sldId id="699" r:id="rId16"/>
    <p:sldId id="4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1DDDF-57E1-4C99-97EE-2906F6AD93E2}" v="82" dt="2026-02-17T18:22:24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Irvine" userId="262373fcfcd015cf" providerId="LiveId" clId="{3C89AC9C-B2C6-431B-938B-B7A22FB5427C}"/>
    <pc:docChg chg="custSel addSld modSld sldOrd">
      <pc:chgData name="Tom Irvine" userId="262373fcfcd015cf" providerId="LiveId" clId="{3C89AC9C-B2C6-431B-938B-B7A22FB5427C}" dt="2026-02-17T18:22:38.582" v="1304" actId="20577"/>
      <pc:docMkLst>
        <pc:docMk/>
      </pc:docMkLst>
      <pc:sldChg chg="modSp mod">
        <pc:chgData name="Tom Irvine" userId="262373fcfcd015cf" providerId="LiveId" clId="{3C89AC9C-B2C6-431B-938B-B7A22FB5427C}" dt="2026-02-17T15:49:42.438" v="75" actId="20577"/>
        <pc:sldMkLst>
          <pc:docMk/>
          <pc:sldMk cId="3844415311" sldId="257"/>
        </pc:sldMkLst>
        <pc:spChg chg="mod">
          <ac:chgData name="Tom Irvine" userId="262373fcfcd015cf" providerId="LiveId" clId="{3C89AC9C-B2C6-431B-938B-B7A22FB5427C}" dt="2026-02-17T15:49:42.438" v="75" actId="20577"/>
          <ac:spMkLst>
            <pc:docMk/>
            <pc:sldMk cId="3844415311" sldId="257"/>
            <ac:spMk id="5" creationId="{00000000-0000-0000-0000-000000000000}"/>
          </ac:spMkLst>
        </pc:spChg>
      </pc:sldChg>
      <pc:sldChg chg="addSp delSp modSp add mod ord">
        <pc:chgData name="Tom Irvine" userId="262373fcfcd015cf" providerId="LiveId" clId="{3C89AC9C-B2C6-431B-938B-B7A22FB5427C}" dt="2026-02-17T17:38:40.494" v="1151" actId="20577"/>
        <pc:sldMkLst>
          <pc:docMk/>
          <pc:sldMk cId="1933298469" sldId="447"/>
        </pc:sldMkLst>
        <pc:spChg chg="add del mod">
          <ac:chgData name="Tom Irvine" userId="262373fcfcd015cf" providerId="LiveId" clId="{3C89AC9C-B2C6-431B-938B-B7A22FB5427C}" dt="2026-02-17T17:34:28.450" v="998"/>
          <ac:spMkLst>
            <pc:docMk/>
            <pc:sldMk cId="1933298469" sldId="447"/>
            <ac:spMk id="3" creationId="{B1AEBF5F-EDAD-BC86-36C4-6E6A5BF105EF}"/>
          </ac:spMkLst>
        </pc:spChg>
        <pc:spChg chg="del">
          <ac:chgData name="Tom Irvine" userId="262373fcfcd015cf" providerId="LiveId" clId="{3C89AC9C-B2C6-431B-938B-B7A22FB5427C}" dt="2026-02-17T15:51:36.812" v="79" actId="21"/>
          <ac:spMkLst>
            <pc:docMk/>
            <pc:sldMk cId="1933298469" sldId="447"/>
            <ac:spMk id="4" creationId="{02F92758-FBDB-B372-93FA-03188ABE93D7}"/>
          </ac:spMkLst>
        </pc:spChg>
        <pc:spChg chg="add mod">
          <ac:chgData name="Tom Irvine" userId="262373fcfcd015cf" providerId="LiveId" clId="{3C89AC9C-B2C6-431B-938B-B7A22FB5427C}" dt="2026-02-17T17:38:40.494" v="1151" actId="20577"/>
          <ac:spMkLst>
            <pc:docMk/>
            <pc:sldMk cId="1933298469" sldId="447"/>
            <ac:spMk id="5" creationId="{40E701B6-1D29-212E-BC1F-CADF9A1B7367}"/>
          </ac:spMkLst>
        </pc:spChg>
        <pc:spChg chg="mod">
          <ac:chgData name="Tom Irvine" userId="262373fcfcd015cf" providerId="LiveId" clId="{3C89AC9C-B2C6-431B-938B-B7A22FB5427C}" dt="2026-02-17T17:34:15.281" v="995" actId="20577"/>
          <ac:spMkLst>
            <pc:docMk/>
            <pc:sldMk cId="1933298469" sldId="447"/>
            <ac:spMk id="8" creationId="{909301E3-D88A-C1EC-2449-9FFB93160512}"/>
          </ac:spMkLst>
        </pc:spChg>
        <pc:spChg chg="del">
          <ac:chgData name="Tom Irvine" userId="262373fcfcd015cf" providerId="LiveId" clId="{3C89AC9C-B2C6-431B-938B-B7A22FB5427C}" dt="2026-02-17T17:36:22.990" v="1009" actId="21"/>
          <ac:spMkLst>
            <pc:docMk/>
            <pc:sldMk cId="1933298469" sldId="447"/>
            <ac:spMk id="445" creationId="{00000000-0000-0000-0000-000000000000}"/>
          </ac:spMkLst>
        </pc:spChg>
        <pc:spChg chg="mod">
          <ac:chgData name="Tom Irvine" userId="262373fcfcd015cf" providerId="LiveId" clId="{3C89AC9C-B2C6-431B-938B-B7A22FB5427C}" dt="2026-02-17T15:51:58.665" v="83" actId="255"/>
          <ac:spMkLst>
            <pc:docMk/>
            <pc:sldMk cId="1933298469" sldId="447"/>
            <ac:spMk id="447" creationId="{00000000-0000-0000-0000-000000000000}"/>
          </ac:spMkLst>
        </pc:spChg>
        <pc:picChg chg="del">
          <ac:chgData name="Tom Irvine" userId="262373fcfcd015cf" providerId="LiveId" clId="{3C89AC9C-B2C6-431B-938B-B7A22FB5427C}" dt="2026-02-17T15:51:35.052" v="78" actId="21"/>
          <ac:picMkLst>
            <pc:docMk/>
            <pc:sldMk cId="1933298469" sldId="447"/>
            <ac:picMk id="2" creationId="{ECA94FD9-78D2-831A-5E18-0AB4A611982E}"/>
          </ac:picMkLst>
        </pc:picChg>
        <pc:picChg chg="add mod">
          <ac:chgData name="Tom Irvine" userId="262373fcfcd015cf" providerId="LiveId" clId="{3C89AC9C-B2C6-431B-938B-B7A22FB5427C}" dt="2026-02-17T17:38:35.742" v="1149" actId="1076"/>
          <ac:picMkLst>
            <pc:docMk/>
            <pc:sldMk cId="1933298469" sldId="447"/>
            <ac:picMk id="7" creationId="{E3C1B038-FFB4-518F-5D5F-2A37A5ADD770}"/>
          </ac:picMkLst>
        </pc:picChg>
      </pc:sldChg>
      <pc:sldChg chg="add">
        <pc:chgData name="Tom Irvine" userId="262373fcfcd015cf" providerId="LiveId" clId="{3C89AC9C-B2C6-431B-938B-B7A22FB5427C}" dt="2026-02-17T15:51:14.616" v="76"/>
        <pc:sldMkLst>
          <pc:docMk/>
          <pc:sldMk cId="1342510376" sldId="595"/>
        </pc:sldMkLst>
      </pc:sldChg>
      <pc:sldChg chg="addSp modSp mod ord">
        <pc:chgData name="Tom Irvine" userId="262373fcfcd015cf" providerId="LiveId" clId="{3C89AC9C-B2C6-431B-938B-B7A22FB5427C}" dt="2026-02-17T17:33:54.863" v="951"/>
        <pc:sldMkLst>
          <pc:docMk/>
          <pc:sldMk cId="3317747010" sldId="697"/>
        </pc:sldMkLst>
        <pc:spChg chg="add mod">
          <ac:chgData name="Tom Irvine" userId="262373fcfcd015cf" providerId="LiveId" clId="{3C89AC9C-B2C6-431B-938B-B7A22FB5427C}" dt="2026-02-17T17:29:45.362" v="925" actId="1076"/>
          <ac:spMkLst>
            <pc:docMk/>
            <pc:sldMk cId="3317747010" sldId="697"/>
            <ac:spMk id="5" creationId="{C65786D7-8DB7-36A6-3123-FC90670C7964}"/>
          </ac:spMkLst>
        </pc:spChg>
        <pc:picChg chg="add mod">
          <ac:chgData name="Tom Irvine" userId="262373fcfcd015cf" providerId="LiveId" clId="{3C89AC9C-B2C6-431B-938B-B7A22FB5427C}" dt="2026-02-17T17:28:15.780" v="920" actId="1076"/>
          <ac:picMkLst>
            <pc:docMk/>
            <pc:sldMk cId="3317747010" sldId="697"/>
            <ac:picMk id="4" creationId="{BEDF514F-D746-7AF3-AB60-0D13CF0FBC92}"/>
          </ac:picMkLst>
        </pc:picChg>
      </pc:sldChg>
      <pc:sldChg chg="add">
        <pc:chgData name="Tom Irvine" userId="262373fcfcd015cf" providerId="LiveId" clId="{3C89AC9C-B2C6-431B-938B-B7A22FB5427C}" dt="2026-02-17T15:52:04.885" v="84"/>
        <pc:sldMkLst>
          <pc:docMk/>
          <pc:sldMk cId="345912598" sldId="698"/>
        </pc:sldMkLst>
      </pc:sldChg>
      <pc:sldChg chg="add">
        <pc:chgData name="Tom Irvine" userId="262373fcfcd015cf" providerId="LiveId" clId="{3C89AC9C-B2C6-431B-938B-B7A22FB5427C}" dt="2026-02-17T15:52:05.169" v="85"/>
        <pc:sldMkLst>
          <pc:docMk/>
          <pc:sldMk cId="1689949783" sldId="699"/>
        </pc:sldMkLst>
      </pc:sldChg>
      <pc:sldChg chg="addSp delSp modSp add mod ord">
        <pc:chgData name="Tom Irvine" userId="262373fcfcd015cf" providerId="LiveId" clId="{3C89AC9C-B2C6-431B-938B-B7A22FB5427C}" dt="2026-02-17T16:09:21.025" v="398" actId="1076"/>
        <pc:sldMkLst>
          <pc:docMk/>
          <pc:sldMk cId="459725891" sldId="700"/>
        </pc:sldMkLst>
        <pc:spChg chg="add del mod">
          <ac:chgData name="Tom Irvine" userId="262373fcfcd015cf" providerId="LiveId" clId="{3C89AC9C-B2C6-431B-938B-B7A22FB5427C}" dt="2026-02-17T16:00:43.608" v="128" actId="21"/>
          <ac:spMkLst>
            <pc:docMk/>
            <pc:sldMk cId="459725891" sldId="700"/>
            <ac:spMk id="2" creationId="{094CF87F-ED53-1669-86CE-8AB7C67836E2}"/>
          </ac:spMkLst>
        </pc:spChg>
        <pc:spChg chg="add mod">
          <ac:chgData name="Tom Irvine" userId="262373fcfcd015cf" providerId="LiveId" clId="{3C89AC9C-B2C6-431B-938B-B7A22FB5427C}" dt="2026-02-17T16:09:21.025" v="398" actId="1076"/>
          <ac:spMkLst>
            <pc:docMk/>
            <pc:sldMk cId="459725891" sldId="700"/>
            <ac:spMk id="3" creationId="{15069A6B-CD84-7FFA-A481-E25321D66E5A}"/>
          </ac:spMkLst>
        </pc:spChg>
        <pc:spChg chg="add">
          <ac:chgData name="Tom Irvine" userId="262373fcfcd015cf" providerId="LiveId" clId="{3C89AC9C-B2C6-431B-938B-B7A22FB5427C}" dt="2026-02-17T16:08:14.201" v="383"/>
          <ac:spMkLst>
            <pc:docMk/>
            <pc:sldMk cId="459725891" sldId="700"/>
            <ac:spMk id="4" creationId="{2C8581FB-64A0-5817-0F70-0FC37A944C9B}"/>
          </ac:spMkLst>
        </pc:spChg>
        <pc:spChg chg="add">
          <ac:chgData name="Tom Irvine" userId="262373fcfcd015cf" providerId="LiveId" clId="{3C89AC9C-B2C6-431B-938B-B7A22FB5427C}" dt="2026-02-17T16:08:21.385" v="384"/>
          <ac:spMkLst>
            <pc:docMk/>
            <pc:sldMk cId="459725891" sldId="700"/>
            <ac:spMk id="5" creationId="{474802E0-A156-697B-E99D-4C154D732176}"/>
          </ac:spMkLst>
        </pc:spChg>
        <pc:spChg chg="mod">
          <ac:chgData name="Tom Irvine" userId="262373fcfcd015cf" providerId="LiveId" clId="{3C89AC9C-B2C6-431B-938B-B7A22FB5427C}" dt="2026-02-17T16:03:13.895" v="362" actId="20577"/>
          <ac:spMkLst>
            <pc:docMk/>
            <pc:sldMk cId="459725891" sldId="700"/>
            <ac:spMk id="8" creationId="{CE30B2B2-9326-7114-FCB3-A5243CE97305}"/>
          </ac:spMkLst>
        </pc:spChg>
        <pc:spChg chg="add mod">
          <ac:chgData name="Tom Irvine" userId="262373fcfcd015cf" providerId="LiveId" clId="{3C89AC9C-B2C6-431B-938B-B7A22FB5427C}" dt="2026-02-17T16:09:14.609" v="396" actId="1076"/>
          <ac:spMkLst>
            <pc:docMk/>
            <pc:sldMk cId="459725891" sldId="700"/>
            <ac:spMk id="9" creationId="{4B0C6B2B-D193-6EC6-18B6-D89D93343D52}"/>
          </ac:spMkLst>
        </pc:spChg>
        <pc:spChg chg="del">
          <ac:chgData name="Tom Irvine" userId="262373fcfcd015cf" providerId="LiveId" clId="{3C89AC9C-B2C6-431B-938B-B7A22FB5427C}" dt="2026-02-17T15:55:02.847" v="94" actId="21"/>
          <ac:spMkLst>
            <pc:docMk/>
            <pc:sldMk cId="459725891" sldId="700"/>
            <ac:spMk id="445" creationId="{F40830CB-F2FA-063A-14E6-DAB2BF5C291E}"/>
          </ac:spMkLst>
        </pc:spChg>
        <pc:picChg chg="add mod">
          <ac:chgData name="Tom Irvine" userId="262373fcfcd015cf" providerId="LiveId" clId="{3C89AC9C-B2C6-431B-938B-B7A22FB5427C}" dt="2026-02-17T16:08:48.324" v="390" actId="1076"/>
          <ac:picMkLst>
            <pc:docMk/>
            <pc:sldMk cId="459725891" sldId="700"/>
            <ac:picMk id="7" creationId="{A5FD3291-E4F0-F24E-E4E8-79B652E19ADB}"/>
          </ac:picMkLst>
        </pc:picChg>
        <pc:picChg chg="add del mod">
          <ac:chgData name="Tom Irvine" userId="262373fcfcd015cf" providerId="LiveId" clId="{3C89AC9C-B2C6-431B-938B-B7A22FB5427C}" dt="2026-02-17T16:00:38.126" v="127" actId="21"/>
          <ac:picMkLst>
            <pc:docMk/>
            <pc:sldMk cId="459725891" sldId="700"/>
            <ac:picMk id="1026" creationId="{ABDB5F72-9DDB-5EAA-E9F2-4E8012CAFE18}"/>
          </ac:picMkLst>
        </pc:picChg>
      </pc:sldChg>
      <pc:sldChg chg="addSp delSp modSp add mod">
        <pc:chgData name="Tom Irvine" userId="262373fcfcd015cf" providerId="LiveId" clId="{3C89AC9C-B2C6-431B-938B-B7A22FB5427C}" dt="2026-02-17T17:32:02.017" v="949" actId="1076"/>
        <pc:sldMkLst>
          <pc:docMk/>
          <pc:sldMk cId="374747116" sldId="701"/>
        </pc:sldMkLst>
        <pc:spChg chg="del mod">
          <ac:chgData name="Tom Irvine" userId="262373fcfcd015cf" providerId="LiveId" clId="{3C89AC9C-B2C6-431B-938B-B7A22FB5427C}" dt="2026-02-17T17:31:59.022" v="948"/>
          <ac:spMkLst>
            <pc:docMk/>
            <pc:sldMk cId="374747116" sldId="701"/>
            <ac:spMk id="2" creationId="{2DDD5DA9-485F-C793-C475-1DFE6A24D438}"/>
          </ac:spMkLst>
        </pc:spChg>
        <pc:spChg chg="mod">
          <ac:chgData name="Tom Irvine" userId="262373fcfcd015cf" providerId="LiveId" clId="{3C89AC9C-B2C6-431B-938B-B7A22FB5427C}" dt="2026-02-17T17:31:56.818" v="946" actId="20577"/>
          <ac:spMkLst>
            <pc:docMk/>
            <pc:sldMk cId="374747116" sldId="701"/>
            <ac:spMk id="3" creationId="{12A5F74F-D574-DA12-3868-01E75FBAD502}"/>
          </ac:spMkLst>
        </pc:spChg>
        <pc:spChg chg="mod">
          <ac:chgData name="Tom Irvine" userId="262373fcfcd015cf" providerId="LiveId" clId="{3C89AC9C-B2C6-431B-938B-B7A22FB5427C}" dt="2026-02-17T16:02:53.641" v="317" actId="20577"/>
          <ac:spMkLst>
            <pc:docMk/>
            <pc:sldMk cId="374747116" sldId="701"/>
            <ac:spMk id="8" creationId="{B00BA20E-937A-A7FA-BD6E-8BA902F719DD}"/>
          </ac:spMkLst>
        </pc:spChg>
        <pc:picChg chg="mod">
          <ac:chgData name="Tom Irvine" userId="262373fcfcd015cf" providerId="LiveId" clId="{3C89AC9C-B2C6-431B-938B-B7A22FB5427C}" dt="2026-02-17T17:31:19.900" v="931" actId="14100"/>
          <ac:picMkLst>
            <pc:docMk/>
            <pc:sldMk cId="374747116" sldId="701"/>
            <ac:picMk id="1026" creationId="{FF59EC11-F835-72D5-42A1-28FA7422D1EA}"/>
          </ac:picMkLst>
        </pc:picChg>
        <pc:picChg chg="add mod">
          <ac:chgData name="Tom Irvine" userId="262373fcfcd015cf" providerId="LiveId" clId="{3C89AC9C-B2C6-431B-938B-B7A22FB5427C}" dt="2026-02-17T17:32:02.017" v="949" actId="1076"/>
          <ac:picMkLst>
            <pc:docMk/>
            <pc:sldMk cId="374747116" sldId="701"/>
            <ac:picMk id="7170" creationId="{5B065D77-665E-219F-214C-CE52296F61BD}"/>
          </ac:picMkLst>
        </pc:picChg>
      </pc:sldChg>
      <pc:sldChg chg="addSp modSp add mod">
        <pc:chgData name="Tom Irvine" userId="262373fcfcd015cf" providerId="LiveId" clId="{3C89AC9C-B2C6-431B-938B-B7A22FB5427C}" dt="2026-02-17T16:20:57.491" v="578" actId="1076"/>
        <pc:sldMkLst>
          <pc:docMk/>
          <pc:sldMk cId="3373621873" sldId="702"/>
        </pc:sldMkLst>
        <pc:spChg chg="add mod">
          <ac:chgData name="Tom Irvine" userId="262373fcfcd015cf" providerId="LiveId" clId="{3C89AC9C-B2C6-431B-938B-B7A22FB5427C}" dt="2026-02-17T16:20:57.491" v="578" actId="1076"/>
          <ac:spMkLst>
            <pc:docMk/>
            <pc:sldMk cId="3373621873" sldId="702"/>
            <ac:spMk id="2" creationId="{B59B35EB-3214-2E96-5EF8-05ED70D64D39}"/>
          </ac:spMkLst>
        </pc:spChg>
        <pc:spChg chg="mod">
          <ac:chgData name="Tom Irvine" userId="262373fcfcd015cf" providerId="LiveId" clId="{3C89AC9C-B2C6-431B-938B-B7A22FB5427C}" dt="2026-02-17T16:19:24.218" v="570" actId="14100"/>
          <ac:spMkLst>
            <pc:docMk/>
            <pc:sldMk cId="3373621873" sldId="702"/>
            <ac:spMk id="3" creationId="{C66689BF-B7AD-DA28-DE45-9684DC3738C2}"/>
          </ac:spMkLst>
        </pc:spChg>
        <pc:picChg chg="add mod">
          <ac:chgData name="Tom Irvine" userId="262373fcfcd015cf" providerId="LiveId" clId="{3C89AC9C-B2C6-431B-938B-B7A22FB5427C}" dt="2026-02-17T16:20:22.299" v="571" actId="14100"/>
          <ac:picMkLst>
            <pc:docMk/>
            <pc:sldMk cId="3373621873" sldId="702"/>
            <ac:picMk id="6146" creationId="{D4AA7889-0670-450D-331E-DE420B58198B}"/>
          </ac:picMkLst>
        </pc:picChg>
      </pc:sldChg>
      <pc:sldChg chg="addSp modSp add mod">
        <pc:chgData name="Tom Irvine" userId="262373fcfcd015cf" providerId="LiveId" clId="{3C89AC9C-B2C6-431B-938B-B7A22FB5427C}" dt="2026-02-17T16:32:54.851" v="708" actId="1076"/>
        <pc:sldMkLst>
          <pc:docMk/>
          <pc:sldMk cId="2475788511" sldId="703"/>
        </pc:sldMkLst>
        <pc:spChg chg="add mod">
          <ac:chgData name="Tom Irvine" userId="262373fcfcd015cf" providerId="LiveId" clId="{3C89AC9C-B2C6-431B-938B-B7A22FB5427C}" dt="2026-02-17T16:32:54.851" v="708" actId="1076"/>
          <ac:spMkLst>
            <pc:docMk/>
            <pc:sldMk cId="2475788511" sldId="703"/>
            <ac:spMk id="2" creationId="{C4A7295F-6063-1106-E014-B749F4B7D156}"/>
          </ac:spMkLst>
        </pc:spChg>
        <pc:spChg chg="mod">
          <ac:chgData name="Tom Irvine" userId="262373fcfcd015cf" providerId="LiveId" clId="{3C89AC9C-B2C6-431B-938B-B7A22FB5427C}" dt="2026-02-17T16:32:02.078" v="701" actId="20577"/>
          <ac:spMkLst>
            <pc:docMk/>
            <pc:sldMk cId="2475788511" sldId="703"/>
            <ac:spMk id="3" creationId="{ADD5CD83-74EA-F2B7-5D49-CDD8BEECEB16}"/>
          </ac:spMkLst>
        </pc:spChg>
        <pc:picChg chg="add mod">
          <ac:chgData name="Tom Irvine" userId="262373fcfcd015cf" providerId="LiveId" clId="{3C89AC9C-B2C6-431B-938B-B7A22FB5427C}" dt="2026-02-17T16:32:07.308" v="702" actId="14100"/>
          <ac:picMkLst>
            <pc:docMk/>
            <pc:sldMk cId="2475788511" sldId="703"/>
            <ac:picMk id="5122" creationId="{5E14066F-8317-C820-005F-0D3F1AC664C1}"/>
          </ac:picMkLst>
        </pc:picChg>
      </pc:sldChg>
      <pc:sldChg chg="addSp modSp add mod">
        <pc:chgData name="Tom Irvine" userId="262373fcfcd015cf" providerId="LiveId" clId="{3C89AC9C-B2C6-431B-938B-B7A22FB5427C}" dt="2026-02-17T16:41:55.427" v="838" actId="20577"/>
        <pc:sldMkLst>
          <pc:docMk/>
          <pc:sldMk cId="711223904" sldId="704"/>
        </pc:sldMkLst>
        <pc:spChg chg="add mod">
          <ac:chgData name="Tom Irvine" userId="262373fcfcd015cf" providerId="LiveId" clId="{3C89AC9C-B2C6-431B-938B-B7A22FB5427C}" dt="2026-02-17T16:41:55.427" v="838" actId="20577"/>
          <ac:spMkLst>
            <pc:docMk/>
            <pc:sldMk cId="711223904" sldId="704"/>
            <ac:spMk id="2" creationId="{29939C1F-BD1B-85FD-6F3D-5EEC6EF31CEB}"/>
          </ac:spMkLst>
        </pc:spChg>
        <pc:spChg chg="mod">
          <ac:chgData name="Tom Irvine" userId="262373fcfcd015cf" providerId="LiveId" clId="{3C89AC9C-B2C6-431B-938B-B7A22FB5427C}" dt="2026-02-17T16:36:23.743" v="744" actId="20577"/>
          <ac:spMkLst>
            <pc:docMk/>
            <pc:sldMk cId="711223904" sldId="704"/>
            <ac:spMk id="3" creationId="{E63F284E-5ED8-F652-9C55-0D5E529B4FD0}"/>
          </ac:spMkLst>
        </pc:spChg>
        <pc:picChg chg="add mod">
          <ac:chgData name="Tom Irvine" userId="262373fcfcd015cf" providerId="LiveId" clId="{3C89AC9C-B2C6-431B-938B-B7A22FB5427C}" dt="2026-02-17T16:40:45.591" v="749" actId="1076"/>
          <ac:picMkLst>
            <pc:docMk/>
            <pc:sldMk cId="711223904" sldId="704"/>
            <ac:picMk id="4098" creationId="{09F66677-06E5-363F-269C-6FB639645483}"/>
          </ac:picMkLst>
        </pc:picChg>
      </pc:sldChg>
      <pc:sldChg chg="addSp delSp modSp add mod ord">
        <pc:chgData name="Tom Irvine" userId="262373fcfcd015cf" providerId="LiveId" clId="{3C89AC9C-B2C6-431B-938B-B7A22FB5427C}" dt="2026-02-17T16:31:04.956" v="696" actId="1076"/>
        <pc:sldMkLst>
          <pc:docMk/>
          <pc:sldMk cId="3580316423" sldId="705"/>
        </pc:sldMkLst>
        <pc:spChg chg="add">
          <ac:chgData name="Tom Irvine" userId="262373fcfcd015cf" providerId="LiveId" clId="{3C89AC9C-B2C6-431B-938B-B7A22FB5427C}" dt="2026-02-17T16:28:57.717" v="605"/>
          <ac:spMkLst>
            <pc:docMk/>
            <pc:sldMk cId="3580316423" sldId="705"/>
            <ac:spMk id="2" creationId="{FA683CA4-2D8C-5D09-57A5-1D1AD457EE31}"/>
          </ac:spMkLst>
        </pc:spChg>
        <pc:spChg chg="del mod">
          <ac:chgData name="Tom Irvine" userId="262373fcfcd015cf" providerId="LiveId" clId="{3C89AC9C-B2C6-431B-938B-B7A22FB5427C}" dt="2026-02-17T16:30:04.637" v="680" actId="21"/>
          <ac:spMkLst>
            <pc:docMk/>
            <pc:sldMk cId="3580316423" sldId="705"/>
            <ac:spMk id="3" creationId="{ED91A23D-C0E6-AA7C-AE2D-0DC79E0CE717}"/>
          </ac:spMkLst>
        </pc:spChg>
        <pc:spChg chg="add mod">
          <ac:chgData name="Tom Irvine" userId="262373fcfcd015cf" providerId="LiveId" clId="{3C89AC9C-B2C6-431B-938B-B7A22FB5427C}" dt="2026-02-17T16:31:04.956" v="696" actId="1076"/>
          <ac:spMkLst>
            <pc:docMk/>
            <pc:sldMk cId="3580316423" sldId="705"/>
            <ac:spMk id="6" creationId="{48406301-6056-B251-D123-7095812D3340}"/>
          </ac:spMkLst>
        </pc:spChg>
        <pc:spChg chg="mod">
          <ac:chgData name="Tom Irvine" userId="262373fcfcd015cf" providerId="LiveId" clId="{3C89AC9C-B2C6-431B-938B-B7A22FB5427C}" dt="2026-02-17T16:29:59.934" v="679" actId="20577"/>
          <ac:spMkLst>
            <pc:docMk/>
            <pc:sldMk cId="3580316423" sldId="705"/>
            <ac:spMk id="8" creationId="{F5E470C1-B075-9833-2F7D-E38BACD5F55A}"/>
          </ac:spMkLst>
        </pc:spChg>
        <pc:spChg chg="del">
          <ac:chgData name="Tom Irvine" userId="262373fcfcd015cf" providerId="LiveId" clId="{3C89AC9C-B2C6-431B-938B-B7A22FB5427C}" dt="2026-02-17T16:29:33.837" v="611" actId="21"/>
          <ac:spMkLst>
            <pc:docMk/>
            <pc:sldMk cId="3580316423" sldId="705"/>
            <ac:spMk id="447" creationId="{79C47524-B0B2-8D5A-2E02-9477E9B7133E}"/>
          </ac:spMkLst>
        </pc:spChg>
        <pc:picChg chg="add mod">
          <ac:chgData name="Tom Irvine" userId="262373fcfcd015cf" providerId="LiveId" clId="{3C89AC9C-B2C6-431B-938B-B7A22FB5427C}" dt="2026-02-17T16:31:02.501" v="695" actId="14100"/>
          <ac:picMkLst>
            <pc:docMk/>
            <pc:sldMk cId="3580316423" sldId="705"/>
            <ac:picMk id="5" creationId="{5D2307E3-2CDD-BA86-964A-9C1FC187E3CA}"/>
          </ac:picMkLst>
        </pc:picChg>
      </pc:sldChg>
      <pc:sldChg chg="addSp delSp modSp add mod">
        <pc:chgData name="Tom Irvine" userId="262373fcfcd015cf" providerId="LiveId" clId="{3C89AC9C-B2C6-431B-938B-B7A22FB5427C}" dt="2026-02-17T16:48:45.688" v="881" actId="20577"/>
        <pc:sldMkLst>
          <pc:docMk/>
          <pc:sldMk cId="2513155320" sldId="706"/>
        </pc:sldMkLst>
        <pc:spChg chg="del">
          <ac:chgData name="Tom Irvine" userId="262373fcfcd015cf" providerId="LiveId" clId="{3C89AC9C-B2C6-431B-938B-B7A22FB5427C}" dt="2026-02-17T16:35:29.888" v="723" actId="21"/>
          <ac:spMkLst>
            <pc:docMk/>
            <pc:sldMk cId="2513155320" sldId="706"/>
            <ac:spMk id="3" creationId="{63F9A693-D269-EB73-1CAB-8C832F20813B}"/>
          </ac:spMkLst>
        </pc:spChg>
        <pc:spChg chg="add mod">
          <ac:chgData name="Tom Irvine" userId="262373fcfcd015cf" providerId="LiveId" clId="{3C89AC9C-B2C6-431B-938B-B7A22FB5427C}" dt="2026-02-17T16:48:45.688" v="881" actId="20577"/>
          <ac:spMkLst>
            <pc:docMk/>
            <pc:sldMk cId="2513155320" sldId="706"/>
            <ac:spMk id="4" creationId="{BCDA8CFD-18B9-CEAA-911F-7A69CEED0766}"/>
          </ac:spMkLst>
        </pc:spChg>
        <pc:spChg chg="add">
          <ac:chgData name="Tom Irvine" userId="262373fcfcd015cf" providerId="LiveId" clId="{3C89AC9C-B2C6-431B-938B-B7A22FB5427C}" dt="2026-02-17T16:45:15.178" v="853"/>
          <ac:spMkLst>
            <pc:docMk/>
            <pc:sldMk cId="2513155320" sldId="706"/>
            <ac:spMk id="5" creationId="{D3C3E3C8-8121-50DF-3AB5-F82BA798FEE4}"/>
          </ac:spMkLst>
        </pc:spChg>
        <pc:picChg chg="add mod">
          <ac:chgData name="Tom Irvine" userId="262373fcfcd015cf" providerId="LiveId" clId="{3C89AC9C-B2C6-431B-938B-B7A22FB5427C}" dt="2026-02-17T16:48:19.779" v="876" actId="1076"/>
          <ac:picMkLst>
            <pc:docMk/>
            <pc:sldMk cId="2513155320" sldId="706"/>
            <ac:picMk id="7" creationId="{2A76ED62-0BA7-C365-7758-0A0BEEC3F504}"/>
          </ac:picMkLst>
        </pc:picChg>
      </pc:sldChg>
      <pc:sldChg chg="addSp delSp modSp add mod">
        <pc:chgData name="Tom Irvine" userId="262373fcfcd015cf" providerId="LiveId" clId="{3C89AC9C-B2C6-431B-938B-B7A22FB5427C}" dt="2026-02-17T16:55:22.446" v="918" actId="1076"/>
        <pc:sldMkLst>
          <pc:docMk/>
          <pc:sldMk cId="658105180" sldId="707"/>
        </pc:sldMkLst>
        <pc:spChg chg="mod">
          <ac:chgData name="Tom Irvine" userId="262373fcfcd015cf" providerId="LiveId" clId="{3C89AC9C-B2C6-431B-938B-B7A22FB5427C}" dt="2026-02-17T16:51:15.638" v="907" actId="14100"/>
          <ac:spMkLst>
            <pc:docMk/>
            <pc:sldMk cId="658105180" sldId="707"/>
            <ac:spMk id="4" creationId="{A69BD118-459B-1184-0ADF-74A11DD4A83A}"/>
          </ac:spMkLst>
        </pc:spChg>
        <pc:spChg chg="add mod">
          <ac:chgData name="Tom Irvine" userId="262373fcfcd015cf" providerId="LiveId" clId="{3C89AC9C-B2C6-431B-938B-B7A22FB5427C}" dt="2026-02-17T16:55:22.446" v="918" actId="1076"/>
          <ac:spMkLst>
            <pc:docMk/>
            <pc:sldMk cId="658105180" sldId="707"/>
            <ac:spMk id="5" creationId="{7C1A54A6-3385-B6AD-0CCF-7FA5B20E544E}"/>
          </ac:spMkLst>
        </pc:spChg>
        <pc:picChg chg="add mod">
          <ac:chgData name="Tom Irvine" userId="262373fcfcd015cf" providerId="LiveId" clId="{3C89AC9C-B2C6-431B-938B-B7A22FB5427C}" dt="2026-02-17T16:54:50.909" v="912" actId="1076"/>
          <ac:picMkLst>
            <pc:docMk/>
            <pc:sldMk cId="658105180" sldId="707"/>
            <ac:picMk id="3" creationId="{AFD23B07-B968-894E-40F3-4E872DB0EFF5}"/>
          </ac:picMkLst>
        </pc:picChg>
        <pc:picChg chg="del">
          <ac:chgData name="Tom Irvine" userId="262373fcfcd015cf" providerId="LiveId" clId="{3C89AC9C-B2C6-431B-938B-B7A22FB5427C}" dt="2026-02-17T16:49:19.057" v="884" actId="21"/>
          <ac:picMkLst>
            <pc:docMk/>
            <pc:sldMk cId="658105180" sldId="707"/>
            <ac:picMk id="7" creationId="{B4475B41-C2F8-46B9-E426-D67575CF646F}"/>
          </ac:picMkLst>
        </pc:picChg>
      </pc:sldChg>
      <pc:sldChg chg="delSp modSp add mod">
        <pc:chgData name="Tom Irvine" userId="262373fcfcd015cf" providerId="LiveId" clId="{3C89AC9C-B2C6-431B-938B-B7A22FB5427C}" dt="2026-02-17T18:22:38.582" v="1304" actId="20577"/>
        <pc:sldMkLst>
          <pc:docMk/>
          <pc:sldMk cId="1541493259" sldId="708"/>
        </pc:sldMkLst>
        <pc:spChg chg="mod">
          <ac:chgData name="Tom Irvine" userId="262373fcfcd015cf" providerId="LiveId" clId="{3C89AC9C-B2C6-431B-938B-B7A22FB5427C}" dt="2026-02-17T18:22:38.582" v="1304" actId="20577"/>
          <ac:spMkLst>
            <pc:docMk/>
            <pc:sldMk cId="1541493259" sldId="708"/>
            <ac:spMk id="5" creationId="{38A8E6AC-3427-B87D-E788-4F6AC4C3F6DE}"/>
          </ac:spMkLst>
        </pc:spChg>
        <pc:spChg chg="mod">
          <ac:chgData name="Tom Irvine" userId="262373fcfcd015cf" providerId="LiveId" clId="{3C89AC9C-B2C6-431B-938B-B7A22FB5427C}" dt="2026-02-17T18:22:08.544" v="1162" actId="20577"/>
          <ac:spMkLst>
            <pc:docMk/>
            <pc:sldMk cId="1541493259" sldId="708"/>
            <ac:spMk id="8" creationId="{A6F5F625-EAF9-40B9-8367-327CBA951B1D}"/>
          </ac:spMkLst>
        </pc:spChg>
        <pc:picChg chg="del">
          <ac:chgData name="Tom Irvine" userId="262373fcfcd015cf" providerId="LiveId" clId="{3C89AC9C-B2C6-431B-938B-B7A22FB5427C}" dt="2026-02-17T18:22:00.020" v="1153" actId="21"/>
          <ac:picMkLst>
            <pc:docMk/>
            <pc:sldMk cId="1541493259" sldId="708"/>
            <ac:picMk id="7" creationId="{36BEA850-39BF-2DF5-AE6B-CAA14EBB62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FA3ED-E837-40EA-B5B8-5BAFF36BF753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36795-17DC-4B2A-A9C5-B53AE9CD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1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48FBFB6E-FC51-4DBE-D6B4-5C08FDFFA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9C30F4E1-B7B0-6BDB-AD8B-D35FF03780ED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70D2F63A-74DD-D446-1088-8A504DD523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5536F7A9-A01A-1E87-1FBF-DE540175FA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5463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1AB98477-AEC4-441B-E4D9-DBC2724C9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8EB817C7-91F3-DFD4-2DE7-F3379F9CB73C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4B6F05AD-F396-C4D5-C394-9F43E798FC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16B4D57C-254B-2CB4-C491-A960FC1E28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7567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5CB6A67D-EC4B-6E40-CBC1-BA208DC93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F87760A1-87DA-80E9-0249-B705EF62E906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C5C1C092-F6F2-6F4E-8DB6-B3226C6A9F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FD40D9F8-29E5-6258-2AF7-6609611806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9886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1117E-BDF5-8203-4FED-0D6ED5A26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87A2B3-B114-0C46-884E-7AEFFFD6D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832D6B-D262-1A89-0B4B-3648AC89C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E3EDF-E2B4-6050-99DA-04D059208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491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7658669B-FCF7-D9C2-334E-9D90C1FCC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93C41C6E-3781-7C56-BDA1-197BB7D59746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DCED859C-30C4-23B7-67BD-A9F653D9E1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9D068868-A7BF-6548-31D5-AD4E7E10F0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4422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77956F19-C01E-13C5-14BA-439726DA3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841CBBB6-5E36-2565-6562-4D6932B5E6F6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4AED62FA-D2E9-2367-0514-EE6BD55B50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E6AB7F7C-A86B-8FDC-8CE4-888692DD56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4015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B4716-3F4D-6038-B496-D570BFB33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477075F-8EDE-1376-4275-54A3889106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E3EEE18-1288-52FD-C7D5-1422BF3CAE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620BEEB-EB73-8C64-3154-D5D51D822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59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/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/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768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E245097D-5A64-9FB6-AB1C-5BC514370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3CD914E0-3C0F-C2E9-3C34-B2930352A602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C3D6201A-760A-EC6A-FDFB-505290F744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1C670959-F941-0537-36CC-028807A831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972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FC3CF-350C-406C-9DF1-A1513D81DA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55567C24-4F2A-A0D0-E696-F8BD31513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53EB5EF9-F247-4E79-729C-8325C3D2418C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3A81C8EC-5E2C-EE97-2322-DC3275F565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7D6A50B5-1E35-EFEC-AE25-B43BFDA6D9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9768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16797837-BCB8-28CE-8C7C-1718FD199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DC57C02A-7CB5-10F8-96A5-4164B4E2F3BB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64312268-F38A-CBFD-ED8C-E7B03FF35A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275DAF4D-C5E6-AD80-ED3D-19D762E7FB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92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FFCEC217-4187-B6F3-E679-30EF37F1B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E4EAEE5D-D5AF-635C-890E-61E38C6A47A1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A8714C39-9E95-93AF-C0A5-8FF012652F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3C752C65-7D4B-069C-9AFF-EE89B38C42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2867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DBDD63A6-4C5F-0A0F-0E42-9A2756F5A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D1E9F7E4-0E23-1F50-CA3A-47AE88CBA1B2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306AD7FE-F6B1-1588-C93B-FEED2DBF7A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68FF626E-57F0-4B25-4D38-B974247F57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4066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754720C9-9066-3E39-4258-A1B1AD08A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>
            <a:extLst>
              <a:ext uri="{FF2B5EF4-FFF2-40B4-BE49-F238E27FC236}">
                <a16:creationId xmlns:a16="http://schemas.microsoft.com/office/drawing/2014/main" id="{36B18990-542F-54A7-8E6C-003AA344C0EF}"/>
              </a:ext>
            </a:extLst>
          </p:cNvPr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>
            <a:extLst>
              <a:ext uri="{FF2B5EF4-FFF2-40B4-BE49-F238E27FC236}">
                <a16:creationId xmlns:a16="http://schemas.microsoft.com/office/drawing/2014/main" id="{6C5B9F69-6FB5-D8F9-4C5C-A103748550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>
            <a:extLst>
              <a:ext uri="{FF2B5EF4-FFF2-40B4-BE49-F238E27FC236}">
                <a16:creationId xmlns:a16="http://schemas.microsoft.com/office/drawing/2014/main" id="{A9F058CC-DF51-AE54-28FF-93C79AE63E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175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5592-22A6-718F-7434-24745AB30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61F70-1D8D-084C-114B-D30C58B7E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32A2F-2754-5780-4E28-6B1DC5CE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818F4-8614-C519-F313-49711A05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BEA50-A0AD-718B-1ADE-2BD8CEA8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4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A17A2-234C-5E78-0DA0-7B94D1C4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5286B-B616-0050-7E83-5D5058F01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BF801-FD30-EAAE-1F5F-7ABDFE16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6EBE5-0EDF-E6E0-008F-A99B1623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DD67A-E745-CAC6-4B8B-EF3B05D3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3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12C76-A309-7BE7-DBC8-93AF47961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6A4DE-7C1F-80BC-BB7E-35DD843C6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690D-98FE-85EE-8CC4-1BE38234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C18F-64D3-C1DE-0AF8-5623ABC8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D4ED6-FD52-9B49-17ED-D8B0D1A0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3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308A-D726-D5C9-B68A-2FFEC040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E2CD5-0F0C-3F8F-26A2-5BFA50107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17EE7-99A9-2A34-1F29-9E034456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74D16-A639-DB10-F541-79287804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6F17A-13F0-74B2-3EF6-0B9F9492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7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6A8E-B030-0744-A65B-F98E8740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CF83-56E6-DAB1-ABC4-E601CE5B2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F422F-6D37-D660-DAAC-C14777FC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AE684-6FB8-ED9C-33D7-E757A58C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B0D96-E804-CAB0-5D50-AADA974A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4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8E8E1-D55B-07AE-7EB0-BED2744E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7042C-AB70-3829-66CD-F2FB89866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26DD5-C00B-5A86-9CFD-1F3361335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EDDAD-F2E3-4FCA-FD9E-E194A135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5DDC4-3F54-16EE-ADC0-E5B72674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44AD1-7031-B05B-11D6-B1937A8D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6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2D2E-7AAD-3703-FD72-7A5D2D7C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C8FD3-CE93-A260-D111-84A0F636C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7D820-6117-368C-B376-B3BD6100D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4BF75-78B1-A9FA-65DD-E91D4CC5B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F1563-1EEF-3469-FDDD-EDB2376DC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4F238E-4207-E7A4-7943-0DF514CC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0255E-BD0A-0888-912C-31AE7E84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64891-69FC-92F9-F704-BB2CF6F7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5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8E07-AB3F-5081-F2BF-6408FE42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529AC-6BB6-C129-47FC-083AEEAB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CFD7E-1F23-91C1-287A-70665665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D01B5-FB06-9BC7-CA9B-B8A067F4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9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2B22A-7679-0DE8-CC5C-7A2CB754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D9A65-6076-AC47-703C-FDD17E9A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CDAB5-E387-CCDB-A976-26815AAB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9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25AF-78F4-D74E-B922-7ECDA1E2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CE0FD-0C89-004E-D6CF-C6185D583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5690E-951B-DF8F-06CA-8632BC86B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6A16F-A1E7-8DA7-0C75-1B96B85F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9922C-5C6B-9A3C-8896-7398716D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C796C-2704-84E0-055F-E2F28505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8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35F6D-AADC-19C4-8D0A-D79CF29C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D0BD6-2060-18C6-B2EB-84B66A409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FC167-A864-52C7-1E4A-3D0821D5E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C293A-A90C-9A71-A416-FF6B0B61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36A6-4338-423C-85A4-A9295005566E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2C81C-F1C4-CE91-B0A3-B0435337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FFC8C-2CEA-4DCE-9B3C-947A4F24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9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6D727-78E4-D090-32CE-731D2EA4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3992A-0DDA-DB70-6197-BB2D3BFF6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0F823-AF2F-67CA-4A60-23927C38A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E536A6-4338-423C-85A4-A9295005566E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76B43-40C0-0A1A-A301-75EAD80B3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D4B30-8097-E6FB-A5A6-027367A42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5FC499-FD90-4390-8DA1-1CAA32E9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ewisbas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667000" y="2057400"/>
            <a:ext cx="6350000" cy="277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7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Equipment Isolation &amp; Bracing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27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By Tom Irvine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18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41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DFE11DB4-9BFB-60D1-F6E1-FB77B35C6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8091F32A-AD4D-F68D-6351-35CC3ACB8505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D1C071-4E17-BA4D-935A-EFB3628B741D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Equipment Racks (cont)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F284E-5ED8-F652-9C55-0D5E529B4FD0}"/>
              </a:ext>
            </a:extLst>
          </p:cNvPr>
          <p:cNvSpPr txBox="1"/>
          <p:nvPr/>
        </p:nvSpPr>
        <p:spPr>
          <a:xfrm>
            <a:off x="386676" y="1365299"/>
            <a:ext cx="62371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floor anchors designed for seismic loads (shear and tensile rated)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Rack design and seismic rating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a rack designed for seismic zones (many manufacturers offer “seismic server racks” or “NEBS/Zone-rated racks”)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article says “Seismic server racks protect servers by transforming potential disaster scenarios into manageable events.”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racks include features such as reinforced frames, cross-bracing, base plates, and damping/shock absorption systems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for compliance with standards like Telcordia GR-63 or building code (e.g., International Building Code (IBC) seismic requirements)</a:t>
            </a:r>
          </a:p>
        </p:txBody>
      </p:sp>
      <p:pic>
        <p:nvPicPr>
          <p:cNvPr id="4098" name="Picture 2" descr="An entire electronics rack weighing hundreds of pounds is vibrated on top of a T2000 with large head expander">
            <a:extLst>
              <a:ext uri="{FF2B5EF4-FFF2-40B4-BE49-F238E27FC236}">
                <a16:creationId xmlns:a16="http://schemas.microsoft.com/office/drawing/2014/main" id="{09F66677-06E5-363F-269C-6FB63964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81" y="1151000"/>
            <a:ext cx="3035224" cy="455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939C1F-BD1B-85FD-6F3D-5EEC6EF31CEB}"/>
              </a:ext>
            </a:extLst>
          </p:cNvPr>
          <p:cNvSpPr txBox="1"/>
          <p:nvPr/>
        </p:nvSpPr>
        <p:spPr>
          <a:xfrm>
            <a:off x="7482468" y="5865541"/>
            <a:ext cx="4014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 rack with wire rope isolators, 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shaker test, </a:t>
            </a:r>
            <a:r>
              <a:rPr lang="en-US" sz="1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Unholtz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-Dickie</a:t>
            </a:r>
          </a:p>
        </p:txBody>
      </p:sp>
    </p:spTree>
    <p:extLst>
      <p:ext uri="{BB962C8B-B14F-4D97-AF65-F5344CB8AC3E}">
        <p14:creationId xmlns:p14="http://schemas.microsoft.com/office/powerpoint/2010/main" val="711223904"/>
      </p:ext>
    </p:extLst>
  </p:cSld>
  <p:clrMapOvr>
    <a:masterClrMapping/>
  </p:clrMapOvr>
  <p:transition spd="slow" advTm="1227576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C2E07EB4-71D2-203E-3F6C-73E6D44D3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1EEAEB62-8A3F-D714-709D-FF89FC3966C7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C2F56-4C50-8FA4-0140-74EEBB5F0721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Equipment Racks (cont)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DA8CFD-18B9-CEAA-911F-7A69CEED0766}"/>
              </a:ext>
            </a:extLst>
          </p:cNvPr>
          <p:cNvSpPr txBox="1"/>
          <p:nvPr/>
        </p:nvSpPr>
        <p:spPr>
          <a:xfrm>
            <a:off x="404233" y="895626"/>
            <a:ext cx="4691875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load planning and mounting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heavier equipment (batteries, UPS, storage) low in the rack so that the center of gravity is low</a:t>
            </a:r>
            <a:endParaRPr lang="en-US" sz="15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article: “… the distribution of equipment inside the cabinet in such a way that the center of gravity is closest to the bottom …”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locking rails, mounts and fasteners designed to hold equipment even under seismic motion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cables are managed/restrained so they do not pull out under motion</a:t>
            </a:r>
            <a:endParaRPr lang="en-US" sz="15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Cable &amp; power/wiring management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Secure power distribution units (PDUs) and wiring so they do not shift, loosen or get pulled during motion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Grounding and bonding: though more related to electrical safety than earthquakes, ensuring the rack frame is properly grounded ensures better safety and less risk of damage via stray currents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6ED62-0BA7-C365-7758-0A0BEEC3F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69" y="1014761"/>
            <a:ext cx="5843516" cy="38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55320"/>
      </p:ext>
    </p:extLst>
  </p:cSld>
  <p:clrMapOvr>
    <a:masterClrMapping/>
  </p:clrMapOvr>
  <p:transition spd="slow" advTm="1227576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72865D8D-8ED2-6EF5-9C81-DF067D46C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880AF740-95FA-8B79-5BCA-8EEC3AACCD73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AD031-A899-389F-5857-3619702457B5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Equipment Racks (cont)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BD118-459B-1184-0ADF-74A11DD4A83A}"/>
              </a:ext>
            </a:extLst>
          </p:cNvPr>
          <p:cNvSpPr txBox="1"/>
          <p:nvPr/>
        </p:nvSpPr>
        <p:spPr>
          <a:xfrm>
            <a:off x="627257" y="1174407"/>
            <a:ext cx="5383250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Regular inspection &amp; maintenance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Periodically check anchor bolts, brackets, vibration isolators (if any), cable restraints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clearances: racks should not impede egress or maintenance even after motion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or review the load: if new equipment added changed the weight drastically, the seismic rating/anchoring might need review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 &amp; room preparedness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the room/floor itself: raised floors, floating slabs, etc. can amplify motion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that other non-structural items (lighting, ceiling tiles, emergency systems) are braced too — a rack might survive but surrounding damage could knock it offline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23B07-B968-894E-40F3-4E872DB0E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01" y="1174407"/>
            <a:ext cx="4293220" cy="4293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1A54A6-3385-B6AD-0CCF-7FA5B20E544E}"/>
              </a:ext>
            </a:extLst>
          </p:cNvPr>
          <p:cNvSpPr txBox="1"/>
          <p:nvPr/>
        </p:nvSpPr>
        <p:spPr>
          <a:xfrm>
            <a:off x="8006575" y="5652555"/>
            <a:ext cx="3256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https://www.powerinfrastructure.co.za/</a:t>
            </a:r>
          </a:p>
        </p:txBody>
      </p:sp>
    </p:spTree>
    <p:extLst>
      <p:ext uri="{BB962C8B-B14F-4D97-AF65-F5344CB8AC3E}">
        <p14:creationId xmlns:p14="http://schemas.microsoft.com/office/powerpoint/2010/main" val="658105180"/>
      </p:ext>
    </p:extLst>
  </p:cSld>
  <p:clrMapOvr>
    <a:masterClrMapping/>
  </p:clrMapOvr>
  <p:transition spd="slow" advTm="1227576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63001-4A16-2A6B-05BA-3D1133E98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B60FDE-87BB-9BBB-3F09-EFCFFBC1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F514F-D746-7AF3-AB60-0D13CF0FB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606489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5786D7-8DB7-36A6-3123-FC90670C7964}"/>
              </a:ext>
            </a:extLst>
          </p:cNvPr>
          <p:cNvSpPr txBox="1"/>
          <p:nvPr/>
        </p:nvSpPr>
        <p:spPr>
          <a:xfrm>
            <a:off x="7527073" y="4878736"/>
            <a:ext cx="421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https://www.seattletimes.com/seattle-news/get-ready-to-rumble-a-guide-to-earthquake-preparedness/</a:t>
            </a:r>
          </a:p>
        </p:txBody>
      </p:sp>
    </p:spTree>
    <p:extLst>
      <p:ext uri="{BB962C8B-B14F-4D97-AF65-F5344CB8AC3E}">
        <p14:creationId xmlns:p14="http://schemas.microsoft.com/office/powerpoint/2010/main" val="3317747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01858786-8091-8E2F-189D-0C387086A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5">
            <a:extLst>
              <a:ext uri="{FF2B5EF4-FFF2-40B4-BE49-F238E27FC236}">
                <a16:creationId xmlns:a16="http://schemas.microsoft.com/office/drawing/2014/main" id="{D5B14805-3101-1B86-D192-744BAC13FB00}"/>
              </a:ext>
            </a:extLst>
          </p:cNvPr>
          <p:cNvSpPr txBox="1"/>
          <p:nvPr/>
        </p:nvSpPr>
        <p:spPr>
          <a:xfrm>
            <a:off x="7924562" y="5600418"/>
            <a:ext cx="1428564" cy="34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47" tIns="34514" rIns="69047" bIns="34514" anchor="ctr" anchorCtr="0">
            <a:noAutofit/>
          </a:bodyPr>
          <a:lstStyle/>
          <a:p>
            <a:pPr algn="r" defTabSz="685800">
              <a:buClr>
                <a:srgbClr val="010000"/>
              </a:buClr>
              <a:buSzPts val="1400"/>
            </a:pPr>
            <a:fld id="{00000000-1234-1234-1234-123412341234}" type="slidenum">
              <a:rPr lang="en-US" sz="1050" kern="0">
                <a:solidFill>
                  <a:srgbClr val="010000"/>
                </a:solidFill>
                <a:latin typeface="Arial"/>
                <a:ea typeface="Arial"/>
                <a:cs typeface="Arial"/>
                <a:sym typeface="Arial"/>
              </a:rPr>
              <a:pPr algn="r" defTabSz="685800">
                <a:buClr>
                  <a:srgbClr val="010000"/>
                </a:buClr>
                <a:buSzPts val="1400"/>
              </a:pPr>
              <a:t>14</a:t>
            </a:fld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FD6B38CF-94D0-E255-DD3E-BF508C5588D3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FCD98-757D-807A-C39A-8AFDCFB91B1F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Base or Seismic Excitation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2598"/>
      </p:ext>
    </p:extLst>
  </p:cSld>
  <p:clrMapOvr>
    <a:masterClrMapping/>
  </p:clrMapOvr>
  <p:transition spd="slow" advTm="1227576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109DCBC2-FA3B-5F14-1150-48A3B7A4C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5">
            <a:extLst>
              <a:ext uri="{FF2B5EF4-FFF2-40B4-BE49-F238E27FC236}">
                <a16:creationId xmlns:a16="http://schemas.microsoft.com/office/drawing/2014/main" id="{9F5AA0BE-CB20-F156-58CE-2E3752B969CF}"/>
              </a:ext>
            </a:extLst>
          </p:cNvPr>
          <p:cNvSpPr txBox="1"/>
          <p:nvPr/>
        </p:nvSpPr>
        <p:spPr>
          <a:xfrm>
            <a:off x="7924562" y="5600418"/>
            <a:ext cx="1428564" cy="34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47" tIns="34514" rIns="69047" bIns="34514" anchor="ctr" anchorCtr="0">
            <a:noAutofit/>
          </a:bodyPr>
          <a:lstStyle/>
          <a:p>
            <a:pPr algn="r" defTabSz="685800">
              <a:buClr>
                <a:srgbClr val="010000"/>
              </a:buClr>
              <a:buSzPts val="1400"/>
            </a:pPr>
            <a:fld id="{00000000-1234-1234-1234-123412341234}" type="slidenum">
              <a:rPr lang="en-US" sz="1050" kern="0">
                <a:solidFill>
                  <a:srgbClr val="010000"/>
                </a:solidFill>
                <a:latin typeface="Arial"/>
                <a:ea typeface="Arial"/>
                <a:cs typeface="Arial"/>
                <a:sym typeface="Arial"/>
              </a:rPr>
              <a:pPr algn="r" defTabSz="685800">
                <a:buClr>
                  <a:srgbClr val="010000"/>
                </a:buClr>
                <a:buSzPts val="1400"/>
              </a:pPr>
              <a:t>15</a:t>
            </a:fld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7945190B-1A13-38B8-0EE9-5DACAF947390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1EF10-3E86-2EB5-E469-46DDEBE037B7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Base or Seismic Excitation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49783"/>
      </p:ext>
    </p:extLst>
  </p:cSld>
  <p:clrMapOvr>
    <a:masterClrMapping/>
  </p:clrMapOvr>
  <p:transition spd="slow" advTm="1227576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3178A-8164-98E8-365B-CC7C1DDDC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49B3AB1F-BE04-B5DE-0ECF-33577F04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16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9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/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301E3-D88A-C1EC-2449-9FFB93160512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NASA Video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701B6-1D29-212E-BC1F-CADF9A1B7367}"/>
              </a:ext>
            </a:extLst>
          </p:cNvPr>
          <p:cNvSpPr txBox="1"/>
          <p:nvPr/>
        </p:nvSpPr>
        <p:spPr>
          <a:xfrm>
            <a:off x="1471962" y="5562202"/>
            <a:ext cx="7359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excitation is man-made rather than natural but still representative of base excitation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https://www.youtube.com/watch?v=wN5fjtHnhWA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C1B038-FFB4-518F-5D5F-2A37A5ADD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95798"/>
            <a:ext cx="5985564" cy="39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98469"/>
      </p:ext>
    </p:extLst>
  </p:cSld>
  <p:clrMapOvr>
    <a:masterClrMapping/>
  </p:clrMapOvr>
  <p:transition spd="slow" advTm="1227576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CB08BCF7-A4CD-BD0A-EC9F-39B339315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F40A2410-76E7-63D5-7C72-81E5ACCF62DD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5F625-EAF9-40B9-8367-327CBA951B1D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More Videos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8E6AC-3427-B87D-E788-4F6AC4C3F6DE}"/>
              </a:ext>
            </a:extLst>
          </p:cNvPr>
          <p:cNvSpPr txBox="1"/>
          <p:nvPr/>
        </p:nvSpPr>
        <p:spPr>
          <a:xfrm>
            <a:off x="916357" y="1748485"/>
            <a:ext cx="735980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https://www.youtube.com/watch?v=wuQXWnSnKwQ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https://www.youtube.com/watch?v</a:t>
            </a:r>
            <a:r>
              <a:rPr 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=ViJSyHgANYk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https://www.youtube.com/watch?v=q7feC-tX1hI</a:t>
            </a:r>
          </a:p>
        </p:txBody>
      </p:sp>
    </p:spTree>
    <p:extLst>
      <p:ext uri="{BB962C8B-B14F-4D97-AF65-F5344CB8AC3E}">
        <p14:creationId xmlns:p14="http://schemas.microsoft.com/office/powerpoint/2010/main" val="1541493259"/>
      </p:ext>
    </p:extLst>
  </p:cSld>
  <p:clrMapOvr>
    <a:masterClrMapping/>
  </p:clrMapOvr>
  <p:transition spd="slow" advTm="1227576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025134-3167-BCCA-67BE-9FE829159400}"/>
              </a:ext>
            </a:extLst>
          </p:cNvPr>
          <p:cNvSpPr txBox="1"/>
          <p:nvPr/>
        </p:nvSpPr>
        <p:spPr>
          <a:xfrm>
            <a:off x="515744" y="300412"/>
            <a:ext cx="7055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66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Isolation Hangers</a:t>
            </a:r>
            <a:endParaRPr lang="en-US" sz="2000" b="1" dirty="0">
              <a:solidFill>
                <a:srgbClr val="00669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EB17E-FB77-E8A7-48CC-07B4BC530B3B}"/>
              </a:ext>
            </a:extLst>
          </p:cNvPr>
          <p:cNvSpPr txBox="1"/>
          <p:nvPr/>
        </p:nvSpPr>
        <p:spPr>
          <a:xfrm>
            <a:off x="4043710" y="4194806"/>
            <a:ext cx="6663914" cy="113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Designed to reduce the transmission of vibration and noise from suspended mechanical equipment such as fans, pumps, air handling units, piping and ductwork</a:t>
            </a:r>
            <a:endParaRPr lang="en-US" sz="1450" dirty="0"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 used to protect suspended equipment from earthquake excitation </a:t>
            </a:r>
            <a:endParaRPr lang="en-US" sz="14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Isolation Hangers (Models SFH, SRH, SH, FH and RH)">
            <a:extLst>
              <a:ext uri="{FF2B5EF4-FFF2-40B4-BE49-F238E27FC236}">
                <a16:creationId xmlns:a16="http://schemas.microsoft.com/office/drawing/2014/main" id="{2CFB0E07-B257-A821-8850-60A7E7517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50" y="1075156"/>
            <a:ext cx="29337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ti Vibration Hangers Spring Anti Vibration Isolation, 55% OFF">
            <a:extLst>
              <a:ext uri="{FF2B5EF4-FFF2-40B4-BE49-F238E27FC236}">
                <a16:creationId xmlns:a16="http://schemas.microsoft.com/office/drawing/2014/main" id="{67F376BD-F3E5-8BE3-CBDD-2AE54528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7" y="1171777"/>
            <a:ext cx="2670601" cy="339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diagram of a circuit&#10;&#10;Description automatically generated">
            <a:extLst>
              <a:ext uri="{FF2B5EF4-FFF2-40B4-BE49-F238E27FC236}">
                <a16:creationId xmlns:a16="http://schemas.microsoft.com/office/drawing/2014/main" id="{4B8534B6-3722-9DD3-995E-E106CB8DC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20" y="797461"/>
            <a:ext cx="1063690" cy="1682853"/>
          </a:xfrm>
          <a:prstGeom prst="rect">
            <a:avLst/>
          </a:prstGeom>
        </p:spPr>
      </p:pic>
      <p:pic>
        <p:nvPicPr>
          <p:cNvPr id="4" name="Picture 3" descr="A diagram of a mechanical system&#10;&#10;Description automatically generated">
            <a:extLst>
              <a:ext uri="{FF2B5EF4-FFF2-40B4-BE49-F238E27FC236}">
                <a16:creationId xmlns:a16="http://schemas.microsoft.com/office/drawing/2014/main" id="{B5675B9F-5FCB-A9B8-E294-7B544CD97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9" y="1065469"/>
            <a:ext cx="1298027" cy="13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1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74344A6C-7941-98B6-12D2-7CB04FF1E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E470C1-B075-9833-2F7D-E38BACD5F55A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Rooftop Duct Anchoring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307E3-2CDD-BA86-964A-9C1FC187E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55" y="1139450"/>
            <a:ext cx="7382108" cy="4001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06301-6056-B251-D123-7095812D3340}"/>
              </a:ext>
            </a:extLst>
          </p:cNvPr>
          <p:cNvSpPr txBox="1"/>
          <p:nvPr/>
        </p:nvSpPr>
        <p:spPr>
          <a:xfrm>
            <a:off x="1239644" y="5492275"/>
            <a:ext cx="9142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https://rooftopsupportsystems.com/navigating-seismic-bracing-requirements-a-comprehensive-guide/</a:t>
            </a:r>
          </a:p>
        </p:txBody>
      </p:sp>
    </p:spTree>
    <p:extLst>
      <p:ext uri="{BB962C8B-B14F-4D97-AF65-F5344CB8AC3E}">
        <p14:creationId xmlns:p14="http://schemas.microsoft.com/office/powerpoint/2010/main" val="3580316423"/>
      </p:ext>
    </p:extLst>
  </p:cSld>
  <p:clrMapOvr>
    <a:masterClrMapping/>
  </p:clrMapOvr>
  <p:transition spd="slow" advTm="1227576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27C20A29-B4ED-ED6C-355D-3AE1C9B7D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14959906-72F9-E76C-4FAD-1F2AC0E304C7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BA20E-937A-A7FA-BD6E-8BA902F719DD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Equipment Racks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59EC11-F835-72D5-42A1-28FA7422D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9" y="1053066"/>
            <a:ext cx="4769055" cy="268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A5F74F-D574-DA12-3868-01E75FBAD502}"/>
              </a:ext>
            </a:extLst>
          </p:cNvPr>
          <p:cNvSpPr txBox="1"/>
          <p:nvPr/>
        </p:nvSpPr>
        <p:spPr>
          <a:xfrm>
            <a:off x="6445405" y="1186881"/>
            <a:ext cx="480989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Rack tipping / overturning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 rack is not anchored or braced properly, ground shaking can cause it to tip or buckle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it starts moving, everything inside shifts and falls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example, the support structure may deform, causing rails to bend or collapse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rack can be mounted via isolators and still be anchored using seismic-restrained isolators with snubbers or limit stops</a:t>
            </a:r>
          </a:p>
        </p:txBody>
      </p:sp>
      <p:pic>
        <p:nvPicPr>
          <p:cNvPr id="7170" name="Picture 2" descr="Seismic and Wind Restraint - Kinetics Noise Control | Manufacturer">
            <a:extLst>
              <a:ext uri="{FF2B5EF4-FFF2-40B4-BE49-F238E27FC236}">
                <a16:creationId xmlns:a16="http://schemas.microsoft.com/office/drawing/2014/main" id="{5B065D77-665E-219F-214C-CE52296F6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93" y="4136994"/>
            <a:ext cx="4061551" cy="243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7116"/>
      </p:ext>
    </p:extLst>
  </p:cSld>
  <p:clrMapOvr>
    <a:masterClrMapping/>
  </p:clrMapOvr>
  <p:transition spd="slow" advTm="1227576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D7EBD41D-5C42-956F-FBF0-224AF3696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7E9E57CD-2343-1D16-79EE-C8B228FA63B3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30B2B2-9326-7114-FCB3-A5243CE97305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Equipment Racks (cont)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69A6B-CD84-7FFA-A481-E25321D66E5A}"/>
              </a:ext>
            </a:extLst>
          </p:cNvPr>
          <p:cNvSpPr txBox="1"/>
          <p:nvPr/>
        </p:nvSpPr>
        <p:spPr>
          <a:xfrm>
            <a:off x="862362" y="1376452"/>
            <a:ext cx="50285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Movement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if the rack remains upright, the shaking moves everything inside: circuit boards, cables, servers, power supplies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Connectors can loosen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Power/cable disruption is a concern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Cable / wiring strain, connector failure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the rack moves, cables and power/ground connections are stressed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pull on connectors, loosen them, or create intermittent faults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FD3291-E4F0-F24E-E4E8-79B652E19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25" y="1465661"/>
            <a:ext cx="4678504" cy="24484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0C6B2B-D193-6EC6-18B6-D89D93343D52}"/>
              </a:ext>
            </a:extLst>
          </p:cNvPr>
          <p:cNvSpPr txBox="1"/>
          <p:nvPr/>
        </p:nvSpPr>
        <p:spPr>
          <a:xfrm>
            <a:off x="7828155" y="4204010"/>
            <a:ext cx="3501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https://www.amcoenclosures.com/</a:t>
            </a:r>
          </a:p>
        </p:txBody>
      </p:sp>
    </p:spTree>
    <p:extLst>
      <p:ext uri="{BB962C8B-B14F-4D97-AF65-F5344CB8AC3E}">
        <p14:creationId xmlns:p14="http://schemas.microsoft.com/office/powerpoint/2010/main" val="459725891"/>
      </p:ext>
    </p:extLst>
  </p:cSld>
  <p:clrMapOvr>
    <a:masterClrMapping/>
  </p:clrMapOvr>
  <p:transition spd="slow" advTm="1227576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E1E6D456-78C1-C2EF-BC01-E832EE256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3A7F9505-358E-3145-31BA-2CDDBB218331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35C30-BCD5-1202-A9BC-5EB7410C8252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Equipment Racks (cont)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6689BF-B7AD-DA28-DE45-9684DC3738C2}"/>
              </a:ext>
            </a:extLst>
          </p:cNvPr>
          <p:cNvSpPr txBox="1"/>
          <p:nvPr/>
        </p:nvSpPr>
        <p:spPr>
          <a:xfrm>
            <a:off x="726689" y="1476812"/>
            <a:ext cx="648815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Rack structural failure</a:t>
            </a:r>
          </a:p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 rack itself is not designed for seismic loads, the frame, mounting rails, or anchor points may deform or fail</a:t>
            </a:r>
          </a:p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cascade to internal failure of mounted equipment</a:t>
            </a:r>
          </a:p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Bending, twisting, stretch and compression of structural members may occur</a:t>
            </a:r>
          </a:p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Diagonal stiffeners can be installed to reduce dynamic loads</a:t>
            </a:r>
          </a:p>
          <a:p>
            <a:pPr marL="285750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4AA7889-0670-450D-331E-DE420B58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90" y="1009562"/>
            <a:ext cx="3354657" cy="404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9B35EB-3214-2E96-5EF8-05ED70D64D39}"/>
              </a:ext>
            </a:extLst>
          </p:cNvPr>
          <p:cNvSpPr txBox="1"/>
          <p:nvPr/>
        </p:nvSpPr>
        <p:spPr>
          <a:xfrm>
            <a:off x="2051823" y="5848438"/>
            <a:ext cx="967925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https://www.eaton.com/us/en-us/products/server-racks-enclosures-airflow-management/seismic-cabinets-for-harsh-environments.html</a:t>
            </a:r>
          </a:p>
        </p:txBody>
      </p:sp>
    </p:spTree>
    <p:extLst>
      <p:ext uri="{BB962C8B-B14F-4D97-AF65-F5344CB8AC3E}">
        <p14:creationId xmlns:p14="http://schemas.microsoft.com/office/powerpoint/2010/main" val="3373621873"/>
      </p:ext>
    </p:extLst>
  </p:cSld>
  <p:clrMapOvr>
    <a:masterClrMapping/>
  </p:clrMapOvr>
  <p:transition spd="slow" advTm="1227576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D34A1D12-BF92-D1FB-6169-676185DDE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>
            <a:extLst>
              <a:ext uri="{FF2B5EF4-FFF2-40B4-BE49-F238E27FC236}">
                <a16:creationId xmlns:a16="http://schemas.microsoft.com/office/drawing/2014/main" id="{E21C9397-90B8-E859-404F-D9A1435348C9}"/>
              </a:ext>
            </a:extLst>
          </p:cNvPr>
          <p:cNvSpPr txBox="1"/>
          <p:nvPr/>
        </p:nvSpPr>
        <p:spPr>
          <a:xfrm>
            <a:off x="8140391" y="272923"/>
            <a:ext cx="2164632" cy="43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0" tIns="34271" rIns="68560" bIns="34271" anchor="t" anchorCtr="0">
            <a:spAutoFit/>
          </a:bodyPr>
          <a:lstStyle/>
          <a:p>
            <a:pPr defTabSz="685800">
              <a:buClr>
                <a:srgbClr val="003399"/>
              </a:buClr>
              <a:buSzPts val="2400"/>
            </a:pPr>
            <a:r>
              <a:rPr lang="en-US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701DD5-3B62-BC89-670E-C78FA68651F9}"/>
              </a:ext>
            </a:extLst>
          </p:cNvPr>
          <p:cNvSpPr txBox="1"/>
          <p:nvPr/>
        </p:nvSpPr>
        <p:spPr>
          <a:xfrm>
            <a:off x="726689" y="284075"/>
            <a:ext cx="38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4"/>
            <a:r>
              <a:rPr lang="en-US" sz="24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Equipment Racks (cont)</a:t>
            </a:r>
            <a:endParaRPr lang="en-US" sz="24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5CD83-74EA-F2B7-5D49-CDD8BEECEB16}"/>
              </a:ext>
            </a:extLst>
          </p:cNvPr>
          <p:cNvSpPr txBox="1"/>
          <p:nvPr/>
        </p:nvSpPr>
        <p:spPr>
          <a:xfrm>
            <a:off x="224885" y="1025634"/>
            <a:ext cx="627627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Floor or building movement / base isolation issues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if the rack is well mounted, building motion, floor vibrations, or resonance can amplify motion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Also, non-structural components (like racks) are required by building codes to be anchored or braced in many cases.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Anchoring / bracing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rack should be firmly anchored to the floor (and/or wall) with appropriate seismic-rated anchor bolts or braces.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 center of gravity is high (heavy equipment up top) or the rack is very tall, the risk increases.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article notes: “Any component weighing more than 400 pounds. … Or center of gravity more than 4 feet above the floor” triggers the need for anchoring.   </a:t>
            </a:r>
            <a:r>
              <a:rPr lang="en-US" sz="15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lewisbass.com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2" name="Picture 2" descr="Extra Large Equipment Earthquake Fastening System (Wall and Floor Anchorage - Max 1200 Lbs.)">
            <a:extLst>
              <a:ext uri="{FF2B5EF4-FFF2-40B4-BE49-F238E27FC236}">
                <a16:creationId xmlns:a16="http://schemas.microsoft.com/office/drawing/2014/main" id="{5E14066F-8317-C820-005F-0D3F1AC6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71" y="1025634"/>
            <a:ext cx="4025868" cy="402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A7295F-6063-1106-E014-B749F4B7D156}"/>
              </a:ext>
            </a:extLst>
          </p:cNvPr>
          <p:cNvSpPr txBox="1"/>
          <p:nvPr/>
        </p:nvSpPr>
        <p:spPr>
          <a:xfrm>
            <a:off x="8318810" y="5365670"/>
            <a:ext cx="26316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https://safe-t-proof.com/</a:t>
            </a:r>
          </a:p>
        </p:txBody>
      </p:sp>
    </p:spTree>
    <p:extLst>
      <p:ext uri="{BB962C8B-B14F-4D97-AF65-F5344CB8AC3E}">
        <p14:creationId xmlns:p14="http://schemas.microsoft.com/office/powerpoint/2010/main" val="2475788511"/>
      </p:ext>
    </p:extLst>
  </p:cSld>
  <p:clrMapOvr>
    <a:masterClrMapping/>
  </p:clrMapOvr>
  <p:transition spd="slow" advTm="1227576"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C43E05-7142-4312-AC50-E27107F3EF30}&quot;/&gt;&lt;filename val=&quot;C:\Users\TOMIRV~1\AppData\Local\Temp\PR\data\asimages\{C3C43E05-7142-4312-AC50-E27107F3EF30}.png&quot;/&gt;&lt;hasEffects val=&quot;1&quot;/&gt;&lt;left val=&quot;89.28&quot;/&gt;&lt;top val=&quot;171.72&quot;/&gt;&lt;width val=&quot;502.8&quot;/&gt;&lt;height val=&quot;222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940</Words>
  <Application>Microsoft Office PowerPoint</Application>
  <PresentationFormat>Widescreen</PresentationFormat>
  <Paragraphs>112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</vt:lpstr>
      <vt:lpstr>Aptos Display</vt:lpstr>
      <vt:lpstr>Arial</vt:lpstr>
      <vt:lpstr>Barlow</vt:lpstr>
      <vt:lpstr>Calibri</vt:lpstr>
      <vt:lpstr>Helvetica</vt:lpstr>
      <vt:lpstr>Monotype Sorts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Irvine</dc:creator>
  <cp:lastModifiedBy>Tom Irvine</cp:lastModifiedBy>
  <cp:revision>1</cp:revision>
  <dcterms:created xsi:type="dcterms:W3CDTF">2026-02-17T15:47:45Z</dcterms:created>
  <dcterms:modified xsi:type="dcterms:W3CDTF">2026-02-17T18:22:40Z</dcterms:modified>
</cp:coreProperties>
</file>