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7" r:id="rId3"/>
    <p:sldId id="739" r:id="rId4"/>
    <p:sldId id="570" r:id="rId5"/>
    <p:sldId id="729" r:id="rId6"/>
    <p:sldId id="730" r:id="rId7"/>
    <p:sldId id="731" r:id="rId8"/>
    <p:sldId id="726" r:id="rId9"/>
    <p:sldId id="732" r:id="rId10"/>
    <p:sldId id="733" r:id="rId11"/>
    <p:sldId id="735" r:id="rId12"/>
    <p:sldId id="734" r:id="rId13"/>
    <p:sldId id="479" r:id="rId14"/>
    <p:sldId id="704" r:id="rId15"/>
    <p:sldId id="705" r:id="rId16"/>
    <p:sldId id="716" r:id="rId17"/>
    <p:sldId id="717" r:id="rId18"/>
    <p:sldId id="714" r:id="rId19"/>
    <p:sldId id="737" r:id="rId20"/>
    <p:sldId id="738" r:id="rId21"/>
    <p:sldId id="706" r:id="rId22"/>
    <p:sldId id="711" r:id="rId23"/>
    <p:sldId id="707" r:id="rId24"/>
    <p:sldId id="709" r:id="rId25"/>
    <p:sldId id="718" r:id="rId26"/>
    <p:sldId id="719" r:id="rId27"/>
    <p:sldId id="7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6A26B-D9CC-4858-B210-D019541DE665}" v="943" dt="2026-02-21T18:13:22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6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">
      <pc:chgData name="Tom Irvine" userId="262373fcfcd015cf" providerId="LiveId" clId="{3C89AC9C-B2C6-431B-938B-B7A22FB5427C}" dt="2026-02-21T18:14:09.174" v="4121" actId="20577"/>
      <pc:docMkLst>
        <pc:docMk/>
      </pc:docMkLst>
      <pc:sldChg chg="modSp mod">
        <pc:chgData name="Tom Irvine" userId="262373fcfcd015cf" providerId="LiveId" clId="{3C89AC9C-B2C6-431B-938B-B7A22FB5427C}" dt="2026-02-21T01:15:42.600" v="63" actId="20577"/>
        <pc:sldMkLst>
          <pc:docMk/>
          <pc:sldMk cId="2409895935" sldId="267"/>
        </pc:sldMkLst>
        <pc:spChg chg="mod">
          <ac:chgData name="Tom Irvine" userId="262373fcfcd015cf" providerId="LiveId" clId="{3C89AC9C-B2C6-431B-938B-B7A22FB5427C}" dt="2026-02-21T01:15:42.600" v="63" actId="20577"/>
          <ac:spMkLst>
            <pc:docMk/>
            <pc:sldMk cId="2409895935" sldId="267"/>
            <ac:spMk id="2" creationId="{00000000-0000-0000-0000-000000000000}"/>
          </ac:spMkLst>
        </pc:spChg>
      </pc:sldChg>
      <pc:sldChg chg="del">
        <pc:chgData name="Tom Irvine" userId="262373fcfcd015cf" providerId="LiveId" clId="{3C89AC9C-B2C6-431B-938B-B7A22FB5427C}" dt="2026-02-21T01:15:46.048" v="64" actId="2696"/>
        <pc:sldMkLst>
          <pc:docMk/>
          <pc:sldMk cId="239553992" sldId="457"/>
        </pc:sldMkLst>
      </pc:sldChg>
      <pc:sldChg chg="del">
        <pc:chgData name="Tom Irvine" userId="262373fcfcd015cf" providerId="LiveId" clId="{3C89AC9C-B2C6-431B-938B-B7A22FB5427C}" dt="2026-02-21T01:15:46.569" v="65" actId="2696"/>
        <pc:sldMkLst>
          <pc:docMk/>
          <pc:sldMk cId="1109978133" sldId="458"/>
        </pc:sldMkLst>
      </pc:sldChg>
      <pc:sldChg chg="del">
        <pc:chgData name="Tom Irvine" userId="262373fcfcd015cf" providerId="LiveId" clId="{3C89AC9C-B2C6-431B-938B-B7A22FB5427C}" dt="2026-02-21T01:15:48.590" v="68" actId="2696"/>
        <pc:sldMkLst>
          <pc:docMk/>
          <pc:sldMk cId="950987767" sldId="459"/>
        </pc:sldMkLst>
      </pc:sldChg>
      <pc:sldChg chg="del">
        <pc:chgData name="Tom Irvine" userId="262373fcfcd015cf" providerId="LiveId" clId="{3C89AC9C-B2C6-431B-938B-B7A22FB5427C}" dt="2026-02-21T01:15:48.645" v="69" actId="2696"/>
        <pc:sldMkLst>
          <pc:docMk/>
          <pc:sldMk cId="992805978" sldId="460"/>
        </pc:sldMkLst>
      </pc:sldChg>
      <pc:sldChg chg="del">
        <pc:chgData name="Tom Irvine" userId="262373fcfcd015cf" providerId="LiveId" clId="{3C89AC9C-B2C6-431B-938B-B7A22FB5427C}" dt="2026-02-21T01:15:48.440" v="67" actId="2696"/>
        <pc:sldMkLst>
          <pc:docMk/>
          <pc:sldMk cId="1628969827" sldId="462"/>
        </pc:sldMkLst>
      </pc:sldChg>
      <pc:sldChg chg="del">
        <pc:chgData name="Tom Irvine" userId="262373fcfcd015cf" providerId="LiveId" clId="{3C89AC9C-B2C6-431B-938B-B7A22FB5427C}" dt="2026-02-21T01:17:29.010" v="108" actId="2696"/>
        <pc:sldMkLst>
          <pc:docMk/>
          <pc:sldMk cId="2031097871" sldId="463"/>
        </pc:sldMkLst>
      </pc:sldChg>
      <pc:sldChg chg="del">
        <pc:chgData name="Tom Irvine" userId="262373fcfcd015cf" providerId="LiveId" clId="{3C89AC9C-B2C6-431B-938B-B7A22FB5427C}" dt="2026-02-21T01:15:48.733" v="70" actId="2696"/>
        <pc:sldMkLst>
          <pc:docMk/>
          <pc:sldMk cId="1335156919" sldId="465"/>
        </pc:sldMkLst>
      </pc:sldChg>
      <pc:sldChg chg="del">
        <pc:chgData name="Tom Irvine" userId="262373fcfcd015cf" providerId="LiveId" clId="{3C89AC9C-B2C6-431B-938B-B7A22FB5427C}" dt="2026-02-21T01:15:52.443" v="77" actId="2696"/>
        <pc:sldMkLst>
          <pc:docMk/>
          <pc:sldMk cId="1683224745" sldId="469"/>
        </pc:sldMkLst>
      </pc:sldChg>
      <pc:sldChg chg="del">
        <pc:chgData name="Tom Irvine" userId="262373fcfcd015cf" providerId="LiveId" clId="{3C89AC9C-B2C6-431B-938B-B7A22FB5427C}" dt="2026-02-21T01:15:48.831" v="71" actId="2696"/>
        <pc:sldMkLst>
          <pc:docMk/>
          <pc:sldMk cId="153591672" sldId="470"/>
        </pc:sldMkLst>
      </pc:sldChg>
      <pc:sldChg chg="del">
        <pc:chgData name="Tom Irvine" userId="262373fcfcd015cf" providerId="LiveId" clId="{3C89AC9C-B2C6-431B-938B-B7A22FB5427C}" dt="2026-02-21T01:15:49.723" v="72" actId="2696"/>
        <pc:sldMkLst>
          <pc:docMk/>
          <pc:sldMk cId="1172537097" sldId="471"/>
        </pc:sldMkLst>
      </pc:sldChg>
      <pc:sldChg chg="del">
        <pc:chgData name="Tom Irvine" userId="262373fcfcd015cf" providerId="LiveId" clId="{3C89AC9C-B2C6-431B-938B-B7A22FB5427C}" dt="2026-02-21T01:15:51.255" v="75" actId="2696"/>
        <pc:sldMkLst>
          <pc:docMk/>
          <pc:sldMk cId="2873240469" sldId="472"/>
        </pc:sldMkLst>
      </pc:sldChg>
      <pc:sldChg chg="del">
        <pc:chgData name="Tom Irvine" userId="262373fcfcd015cf" providerId="LiveId" clId="{3C89AC9C-B2C6-431B-938B-B7A22FB5427C}" dt="2026-02-21T01:15:50.268" v="73" actId="2696"/>
        <pc:sldMkLst>
          <pc:docMk/>
          <pc:sldMk cId="3631080281" sldId="474"/>
        </pc:sldMkLst>
      </pc:sldChg>
      <pc:sldChg chg="del">
        <pc:chgData name="Tom Irvine" userId="262373fcfcd015cf" providerId="LiveId" clId="{3C89AC9C-B2C6-431B-938B-B7A22FB5427C}" dt="2026-02-21T01:15:50.779" v="74" actId="2696"/>
        <pc:sldMkLst>
          <pc:docMk/>
          <pc:sldMk cId="3953658186" sldId="475"/>
        </pc:sldMkLst>
      </pc:sldChg>
      <pc:sldChg chg="del">
        <pc:chgData name="Tom Irvine" userId="262373fcfcd015cf" providerId="LiveId" clId="{3C89AC9C-B2C6-431B-938B-B7A22FB5427C}" dt="2026-02-21T01:15:48.310" v="66" actId="2696"/>
        <pc:sldMkLst>
          <pc:docMk/>
          <pc:sldMk cId="730099058" sldId="477"/>
        </pc:sldMkLst>
      </pc:sldChg>
      <pc:sldChg chg="del">
        <pc:chgData name="Tom Irvine" userId="262373fcfcd015cf" providerId="LiveId" clId="{3C89AC9C-B2C6-431B-938B-B7A22FB5427C}" dt="2026-02-21T01:15:54.519" v="80" actId="2696"/>
        <pc:sldMkLst>
          <pc:docMk/>
          <pc:sldMk cId="3743537046" sldId="478"/>
        </pc:sldMkLst>
      </pc:sldChg>
      <pc:sldChg chg="del">
        <pc:chgData name="Tom Irvine" userId="262373fcfcd015cf" providerId="LiveId" clId="{3C89AC9C-B2C6-431B-938B-B7A22FB5427C}" dt="2026-02-21T01:15:53.038" v="78" actId="2696"/>
        <pc:sldMkLst>
          <pc:docMk/>
          <pc:sldMk cId="3171162031" sldId="485"/>
        </pc:sldMkLst>
      </pc:sldChg>
      <pc:sldChg chg="del">
        <pc:chgData name="Tom Irvine" userId="262373fcfcd015cf" providerId="LiveId" clId="{3C89AC9C-B2C6-431B-938B-B7A22FB5427C}" dt="2026-02-21T01:15:53.748" v="79" actId="2696"/>
        <pc:sldMkLst>
          <pc:docMk/>
          <pc:sldMk cId="2890465007" sldId="486"/>
        </pc:sldMkLst>
      </pc:sldChg>
      <pc:sldChg chg="del">
        <pc:chgData name="Tom Irvine" userId="262373fcfcd015cf" providerId="LiveId" clId="{3C89AC9C-B2C6-431B-938B-B7A22FB5427C}" dt="2026-02-21T01:15:55.203" v="81" actId="2696"/>
        <pc:sldMkLst>
          <pc:docMk/>
          <pc:sldMk cId="941183253" sldId="487"/>
        </pc:sldMkLst>
      </pc:sldChg>
      <pc:sldChg chg="del">
        <pc:chgData name="Tom Irvine" userId="262373fcfcd015cf" providerId="LiveId" clId="{3C89AC9C-B2C6-431B-938B-B7A22FB5427C}" dt="2026-02-21T01:15:56.077" v="82" actId="2696"/>
        <pc:sldMkLst>
          <pc:docMk/>
          <pc:sldMk cId="3825693228" sldId="488"/>
        </pc:sldMkLst>
      </pc:sldChg>
      <pc:sldChg chg="del">
        <pc:chgData name="Tom Irvine" userId="262373fcfcd015cf" providerId="LiveId" clId="{3C89AC9C-B2C6-431B-938B-B7A22FB5427C}" dt="2026-02-21T01:16:10.023" v="91" actId="2696"/>
        <pc:sldMkLst>
          <pc:docMk/>
          <pc:sldMk cId="915175876" sldId="489"/>
        </pc:sldMkLst>
      </pc:sldChg>
      <pc:sldChg chg="del">
        <pc:chgData name="Tom Irvine" userId="262373fcfcd015cf" providerId="LiveId" clId="{3C89AC9C-B2C6-431B-938B-B7A22FB5427C}" dt="2026-02-21T01:16:38.809" v="93" actId="2696"/>
        <pc:sldMkLst>
          <pc:docMk/>
          <pc:sldMk cId="804762102" sldId="490"/>
        </pc:sldMkLst>
      </pc:sldChg>
      <pc:sldChg chg="del">
        <pc:chgData name="Tom Irvine" userId="262373fcfcd015cf" providerId="LiveId" clId="{3C89AC9C-B2C6-431B-938B-B7A22FB5427C}" dt="2026-02-21T01:16:14.763" v="92" actId="2696"/>
        <pc:sldMkLst>
          <pc:docMk/>
          <pc:sldMk cId="2533454981" sldId="491"/>
        </pc:sldMkLst>
      </pc:sldChg>
      <pc:sldChg chg="del">
        <pc:chgData name="Tom Irvine" userId="262373fcfcd015cf" providerId="LiveId" clId="{3C89AC9C-B2C6-431B-938B-B7A22FB5427C}" dt="2026-02-21T01:15:57.045" v="83" actId="2696"/>
        <pc:sldMkLst>
          <pc:docMk/>
          <pc:sldMk cId="3960524779" sldId="492"/>
        </pc:sldMkLst>
      </pc:sldChg>
      <pc:sldChg chg="del">
        <pc:chgData name="Tom Irvine" userId="262373fcfcd015cf" providerId="LiveId" clId="{3C89AC9C-B2C6-431B-938B-B7A22FB5427C}" dt="2026-02-21T01:15:57.806" v="84" actId="2696"/>
        <pc:sldMkLst>
          <pc:docMk/>
          <pc:sldMk cId="3932163934" sldId="493"/>
        </pc:sldMkLst>
      </pc:sldChg>
      <pc:sldChg chg="del">
        <pc:chgData name="Tom Irvine" userId="262373fcfcd015cf" providerId="LiveId" clId="{3C89AC9C-B2C6-431B-938B-B7A22FB5427C}" dt="2026-02-21T01:15:59.202" v="85" actId="2696"/>
        <pc:sldMkLst>
          <pc:docMk/>
          <pc:sldMk cId="470089799" sldId="494"/>
        </pc:sldMkLst>
      </pc:sldChg>
      <pc:sldChg chg="del">
        <pc:chgData name="Tom Irvine" userId="262373fcfcd015cf" providerId="LiveId" clId="{3C89AC9C-B2C6-431B-938B-B7A22FB5427C}" dt="2026-02-21T01:16:00.254" v="86" actId="2696"/>
        <pc:sldMkLst>
          <pc:docMk/>
          <pc:sldMk cId="901333759" sldId="495"/>
        </pc:sldMkLst>
      </pc:sldChg>
      <pc:sldChg chg="del">
        <pc:chgData name="Tom Irvine" userId="262373fcfcd015cf" providerId="LiveId" clId="{3C89AC9C-B2C6-431B-938B-B7A22FB5427C}" dt="2026-02-21T01:16:01.108" v="87" actId="2696"/>
        <pc:sldMkLst>
          <pc:docMk/>
          <pc:sldMk cId="155311238" sldId="496"/>
        </pc:sldMkLst>
      </pc:sldChg>
      <pc:sldChg chg="del">
        <pc:chgData name="Tom Irvine" userId="262373fcfcd015cf" providerId="LiveId" clId="{3C89AC9C-B2C6-431B-938B-B7A22FB5427C}" dt="2026-02-21T01:16:02.253" v="88" actId="2696"/>
        <pc:sldMkLst>
          <pc:docMk/>
          <pc:sldMk cId="1468122985" sldId="498"/>
        </pc:sldMkLst>
      </pc:sldChg>
      <pc:sldChg chg="del">
        <pc:chgData name="Tom Irvine" userId="262373fcfcd015cf" providerId="LiveId" clId="{3C89AC9C-B2C6-431B-938B-B7A22FB5427C}" dt="2026-02-21T01:16:03.410" v="89" actId="2696"/>
        <pc:sldMkLst>
          <pc:docMk/>
          <pc:sldMk cId="3082608737" sldId="499"/>
        </pc:sldMkLst>
      </pc:sldChg>
      <pc:sldChg chg="del">
        <pc:chgData name="Tom Irvine" userId="262373fcfcd015cf" providerId="LiveId" clId="{3C89AC9C-B2C6-431B-938B-B7A22FB5427C}" dt="2026-02-21T01:16:04.373" v="90" actId="2696"/>
        <pc:sldMkLst>
          <pc:docMk/>
          <pc:sldMk cId="136078511" sldId="500"/>
        </pc:sldMkLst>
      </pc:sldChg>
      <pc:sldChg chg="del">
        <pc:chgData name="Tom Irvine" userId="262373fcfcd015cf" providerId="LiveId" clId="{3C89AC9C-B2C6-431B-938B-B7A22FB5427C}" dt="2026-02-21T01:15:51.906" v="76" actId="2696"/>
        <pc:sldMkLst>
          <pc:docMk/>
          <pc:sldMk cId="2697503488" sldId="501"/>
        </pc:sldMkLst>
      </pc:sldChg>
      <pc:sldChg chg="del">
        <pc:chgData name="Tom Irvine" userId="262373fcfcd015cf" providerId="LiveId" clId="{3C89AC9C-B2C6-431B-938B-B7A22FB5427C}" dt="2026-02-21T01:16:42.472" v="96" actId="2696"/>
        <pc:sldMkLst>
          <pc:docMk/>
          <pc:sldMk cId="2937542953" sldId="502"/>
        </pc:sldMkLst>
      </pc:sldChg>
      <pc:sldChg chg="del">
        <pc:chgData name="Tom Irvine" userId="262373fcfcd015cf" providerId="LiveId" clId="{3C89AC9C-B2C6-431B-938B-B7A22FB5427C}" dt="2026-02-21T01:16:40.181" v="94" actId="2696"/>
        <pc:sldMkLst>
          <pc:docMk/>
          <pc:sldMk cId="3180154182" sldId="503"/>
        </pc:sldMkLst>
      </pc:sldChg>
      <pc:sldChg chg="del">
        <pc:chgData name="Tom Irvine" userId="262373fcfcd015cf" providerId="LiveId" clId="{3C89AC9C-B2C6-431B-938B-B7A22FB5427C}" dt="2026-02-21T01:17:19.242" v="102" actId="2696"/>
        <pc:sldMkLst>
          <pc:docMk/>
          <pc:sldMk cId="2342881420" sldId="504"/>
        </pc:sldMkLst>
      </pc:sldChg>
      <pc:sldChg chg="del">
        <pc:chgData name="Tom Irvine" userId="262373fcfcd015cf" providerId="LiveId" clId="{3C89AC9C-B2C6-431B-938B-B7A22FB5427C}" dt="2026-02-21T01:16:41.372" v="95" actId="2696"/>
        <pc:sldMkLst>
          <pc:docMk/>
          <pc:sldMk cId="1224620765" sldId="505"/>
        </pc:sldMkLst>
      </pc:sldChg>
      <pc:sldChg chg="del">
        <pc:chgData name="Tom Irvine" userId="262373fcfcd015cf" providerId="LiveId" clId="{3C89AC9C-B2C6-431B-938B-B7A22FB5427C}" dt="2026-02-21T01:17:21.700" v="104" actId="2696"/>
        <pc:sldMkLst>
          <pc:docMk/>
          <pc:sldMk cId="3540653927" sldId="506"/>
        </pc:sldMkLst>
      </pc:sldChg>
      <pc:sldChg chg="del">
        <pc:chgData name="Tom Irvine" userId="262373fcfcd015cf" providerId="LiveId" clId="{3C89AC9C-B2C6-431B-938B-B7A22FB5427C}" dt="2026-02-21T01:17:22.908" v="105" actId="2696"/>
        <pc:sldMkLst>
          <pc:docMk/>
          <pc:sldMk cId="3144595758" sldId="507"/>
        </pc:sldMkLst>
      </pc:sldChg>
      <pc:sldChg chg="add del modNotes">
        <pc:chgData name="Tom Irvine" userId="262373fcfcd015cf" providerId="LiveId" clId="{3C89AC9C-B2C6-431B-938B-B7A22FB5427C}" dt="2026-02-21T18:04:35.902" v="3474"/>
        <pc:sldMkLst>
          <pc:docMk/>
          <pc:sldMk cId="2872840096" sldId="570"/>
        </pc:sldMkLst>
      </pc:sldChg>
      <pc:sldChg chg="del">
        <pc:chgData name="Tom Irvine" userId="262373fcfcd015cf" providerId="LiveId" clId="{3C89AC9C-B2C6-431B-938B-B7A22FB5427C}" dt="2026-02-21T01:17:15.085" v="98" actId="2696"/>
        <pc:sldMkLst>
          <pc:docMk/>
          <pc:sldMk cId="3573762149" sldId="695"/>
        </pc:sldMkLst>
      </pc:sldChg>
      <pc:sldChg chg="del">
        <pc:chgData name="Tom Irvine" userId="262373fcfcd015cf" providerId="LiveId" clId="{3C89AC9C-B2C6-431B-938B-B7A22FB5427C}" dt="2026-02-21T01:17:13.527" v="97" actId="2696"/>
        <pc:sldMkLst>
          <pc:docMk/>
          <pc:sldMk cId="18641430" sldId="696"/>
        </pc:sldMkLst>
      </pc:sldChg>
      <pc:sldChg chg="del">
        <pc:chgData name="Tom Irvine" userId="262373fcfcd015cf" providerId="LiveId" clId="{3C89AC9C-B2C6-431B-938B-B7A22FB5427C}" dt="2026-02-21T01:17:16.235" v="99" actId="2696"/>
        <pc:sldMkLst>
          <pc:docMk/>
          <pc:sldMk cId="531821276" sldId="698"/>
        </pc:sldMkLst>
      </pc:sldChg>
      <pc:sldChg chg="del">
        <pc:chgData name="Tom Irvine" userId="262373fcfcd015cf" providerId="LiveId" clId="{3C89AC9C-B2C6-431B-938B-B7A22FB5427C}" dt="2026-02-21T01:17:17.144" v="100" actId="2696"/>
        <pc:sldMkLst>
          <pc:docMk/>
          <pc:sldMk cId="1997911073" sldId="699"/>
        </pc:sldMkLst>
      </pc:sldChg>
      <pc:sldChg chg="del">
        <pc:chgData name="Tom Irvine" userId="262373fcfcd015cf" providerId="LiveId" clId="{3C89AC9C-B2C6-431B-938B-B7A22FB5427C}" dt="2026-02-21T01:17:20.865" v="103" actId="2696"/>
        <pc:sldMkLst>
          <pc:docMk/>
          <pc:sldMk cId="1629581337" sldId="700"/>
        </pc:sldMkLst>
      </pc:sldChg>
      <pc:sldChg chg="del">
        <pc:chgData name="Tom Irvine" userId="262373fcfcd015cf" providerId="LiveId" clId="{3C89AC9C-B2C6-431B-938B-B7A22FB5427C}" dt="2026-02-21T01:17:18.057" v="101" actId="2696"/>
        <pc:sldMkLst>
          <pc:docMk/>
          <pc:sldMk cId="2377018972" sldId="701"/>
        </pc:sldMkLst>
      </pc:sldChg>
      <pc:sldChg chg="del">
        <pc:chgData name="Tom Irvine" userId="262373fcfcd015cf" providerId="LiveId" clId="{3C89AC9C-B2C6-431B-938B-B7A22FB5427C}" dt="2026-02-21T01:17:23.682" v="106" actId="2696"/>
        <pc:sldMkLst>
          <pc:docMk/>
          <pc:sldMk cId="137667935" sldId="702"/>
        </pc:sldMkLst>
      </pc:sldChg>
      <pc:sldChg chg="del">
        <pc:chgData name="Tom Irvine" userId="262373fcfcd015cf" providerId="LiveId" clId="{3C89AC9C-B2C6-431B-938B-B7A22FB5427C}" dt="2026-02-21T01:17:25.744" v="107" actId="2696"/>
        <pc:sldMkLst>
          <pc:docMk/>
          <pc:sldMk cId="4097946305" sldId="703"/>
        </pc:sldMkLst>
      </pc:sldChg>
      <pc:sldChg chg="ord">
        <pc:chgData name="Tom Irvine" userId="262373fcfcd015cf" providerId="LiveId" clId="{3C89AC9C-B2C6-431B-938B-B7A22FB5427C}" dt="2026-02-21T01:49:48.682" v="650"/>
        <pc:sldMkLst>
          <pc:docMk/>
          <pc:sldMk cId="2213364473" sldId="704"/>
        </pc:sldMkLst>
      </pc:sldChg>
      <pc:sldChg chg="del">
        <pc:chgData name="Tom Irvine" userId="262373fcfcd015cf" providerId="LiveId" clId="{3C89AC9C-B2C6-431B-938B-B7A22FB5427C}" dt="2026-02-21T15:42:07.019" v="1707" actId="2696"/>
        <pc:sldMkLst>
          <pc:docMk/>
          <pc:sldMk cId="1816565242" sldId="708"/>
        </pc:sldMkLst>
      </pc:sldChg>
      <pc:sldChg chg="del">
        <pc:chgData name="Tom Irvine" userId="262373fcfcd015cf" providerId="LiveId" clId="{3C89AC9C-B2C6-431B-938B-B7A22FB5427C}" dt="2026-02-21T01:17:30.313" v="109" actId="2696"/>
        <pc:sldMkLst>
          <pc:docMk/>
          <pc:sldMk cId="2239721097" sldId="710"/>
        </pc:sldMkLst>
      </pc:sldChg>
      <pc:sldChg chg="modSp mod ord">
        <pc:chgData name="Tom Irvine" userId="262373fcfcd015cf" providerId="LiveId" clId="{3C89AC9C-B2C6-431B-938B-B7A22FB5427C}" dt="2026-02-21T01:22:30.684" v="299" actId="114"/>
        <pc:sldMkLst>
          <pc:docMk/>
          <pc:sldMk cId="3190220067" sldId="711"/>
        </pc:sldMkLst>
        <pc:spChg chg="mod">
          <ac:chgData name="Tom Irvine" userId="262373fcfcd015cf" providerId="LiveId" clId="{3C89AC9C-B2C6-431B-938B-B7A22FB5427C}" dt="2026-02-21T01:22:30.684" v="299" actId="114"/>
          <ac:spMkLst>
            <pc:docMk/>
            <pc:sldMk cId="3190220067" sldId="711"/>
            <ac:spMk id="2" creationId="{A9503BF2-8E65-EC82-1C2E-AC351B872ECE}"/>
          </ac:spMkLst>
        </pc:spChg>
      </pc:sldChg>
      <pc:sldChg chg="add del">
        <pc:chgData name="Tom Irvine" userId="262373fcfcd015cf" providerId="LiveId" clId="{3C89AC9C-B2C6-431B-938B-B7A22FB5427C}" dt="2026-02-21T17:23:00.492" v="2276"/>
        <pc:sldMkLst>
          <pc:docMk/>
          <pc:sldMk cId="936379903" sldId="712"/>
        </pc:sldMkLst>
      </pc:sldChg>
      <pc:sldChg chg="modSp add del mod ord">
        <pc:chgData name="Tom Irvine" userId="262373fcfcd015cf" providerId="LiveId" clId="{3C89AC9C-B2C6-431B-938B-B7A22FB5427C}" dt="2026-02-21T17:22:34.533" v="2217" actId="2696"/>
        <pc:sldMkLst>
          <pc:docMk/>
          <pc:sldMk cId="1981988235" sldId="712"/>
        </pc:sldMkLst>
        <pc:spChg chg="mod">
          <ac:chgData name="Tom Irvine" userId="262373fcfcd015cf" providerId="LiveId" clId="{3C89AC9C-B2C6-431B-938B-B7A22FB5427C}" dt="2026-02-21T01:24:11.865" v="301" actId="20577"/>
          <ac:spMkLst>
            <pc:docMk/>
            <pc:sldMk cId="1981988235" sldId="712"/>
            <ac:spMk id="2" creationId="{027CC1B9-0908-70D6-88B8-9DEDA5C4016A}"/>
          </ac:spMkLst>
        </pc:spChg>
      </pc:sldChg>
      <pc:sldChg chg="addSp delSp modSp add del mod">
        <pc:chgData name="Tom Irvine" userId="262373fcfcd015cf" providerId="LiveId" clId="{3C89AC9C-B2C6-431B-938B-B7A22FB5427C}" dt="2026-02-21T17:54:12.950" v="3330" actId="2696"/>
        <pc:sldMkLst>
          <pc:docMk/>
          <pc:sldMk cId="3244100384" sldId="713"/>
        </pc:sldMkLst>
        <pc:spChg chg="mod">
          <ac:chgData name="Tom Irvine" userId="262373fcfcd015cf" providerId="LiveId" clId="{3C89AC9C-B2C6-431B-938B-B7A22FB5427C}" dt="2026-02-21T17:47:49.997" v="3074" actId="20577"/>
          <ac:spMkLst>
            <pc:docMk/>
            <pc:sldMk cId="3244100384" sldId="713"/>
            <ac:spMk id="2" creationId="{196EBA00-D999-709C-BAC4-C7976C5DE996}"/>
          </ac:spMkLst>
        </pc:spChg>
        <pc:spChg chg="add mod">
          <ac:chgData name="Tom Irvine" userId="262373fcfcd015cf" providerId="LiveId" clId="{3C89AC9C-B2C6-431B-938B-B7A22FB5427C}" dt="2026-02-21T17:36:00.912" v="2793" actId="20577"/>
          <ac:spMkLst>
            <pc:docMk/>
            <pc:sldMk cId="3244100384" sldId="713"/>
            <ac:spMk id="3" creationId="{C099ED4A-4C4D-9899-070D-8D7F57FC55C8}"/>
          </ac:spMkLst>
        </pc:spChg>
        <pc:spChg chg="del mod">
          <ac:chgData name="Tom Irvine" userId="262373fcfcd015cf" providerId="LiveId" clId="{3C89AC9C-B2C6-431B-938B-B7A22FB5427C}" dt="2026-02-21T17:35:52.055" v="2790" actId="21"/>
          <ac:spMkLst>
            <pc:docMk/>
            <pc:sldMk cId="3244100384" sldId="713"/>
            <ac:spMk id="5" creationId="{588152DF-F6A9-C0B2-44EE-99338E5E34A2}"/>
          </ac:spMkLst>
        </pc:spChg>
      </pc:sldChg>
      <pc:sldChg chg="addSp delSp modSp add mod">
        <pc:chgData name="Tom Irvine" userId="262373fcfcd015cf" providerId="LiveId" clId="{3C89AC9C-B2C6-431B-938B-B7A22FB5427C}" dt="2026-02-21T17:35:37.678" v="2788" actId="1076"/>
        <pc:sldMkLst>
          <pc:docMk/>
          <pc:sldMk cId="4033851887" sldId="714"/>
        </pc:sldMkLst>
        <pc:spChg chg="del">
          <ac:chgData name="Tom Irvine" userId="262373fcfcd015cf" providerId="LiveId" clId="{3C89AC9C-B2C6-431B-938B-B7A22FB5427C}" dt="2026-02-21T02:27:35.749" v="679" actId="21"/>
          <ac:spMkLst>
            <pc:docMk/>
            <pc:sldMk cId="4033851887" sldId="714"/>
            <ac:spMk id="2" creationId="{B448D89B-27D4-1424-FE0F-E7ACD6E8D296}"/>
          </ac:spMkLst>
        </pc:spChg>
        <pc:spChg chg="mod">
          <ac:chgData name="Tom Irvine" userId="262373fcfcd015cf" providerId="LiveId" clId="{3C89AC9C-B2C6-431B-938B-B7A22FB5427C}" dt="2026-02-21T17:35:37.678" v="2788" actId="1076"/>
          <ac:spMkLst>
            <pc:docMk/>
            <pc:sldMk cId="4033851887" sldId="714"/>
            <ac:spMk id="5" creationId="{3B178BBC-9F28-634C-4028-20A36D7C092D}"/>
          </ac:spMkLst>
        </pc:spChg>
        <pc:spChg chg="add del mod">
          <ac:chgData name="Tom Irvine" userId="262373fcfcd015cf" providerId="LiveId" clId="{3C89AC9C-B2C6-431B-938B-B7A22FB5427C}" dt="2026-02-21T17:26:09.375" v="2299"/>
          <ac:spMkLst>
            <pc:docMk/>
            <pc:sldMk cId="4033851887" sldId="714"/>
            <ac:spMk id="8" creationId="{CFE502C3-876E-BDE4-3FDF-12B4DDD31946}"/>
          </ac:spMkLst>
        </pc:spChg>
        <pc:spChg chg="add del">
          <ac:chgData name="Tom Irvine" userId="262373fcfcd015cf" providerId="LiveId" clId="{3C89AC9C-B2C6-431B-938B-B7A22FB5427C}" dt="2026-02-21T12:56:53.493" v="971" actId="22"/>
          <ac:spMkLst>
            <pc:docMk/>
            <pc:sldMk cId="4033851887" sldId="714"/>
            <ac:spMk id="10" creationId="{94210A79-78CA-7460-C1FC-29F91BEC0BF5}"/>
          </ac:spMkLst>
        </pc:spChg>
        <pc:spChg chg="add del">
          <ac:chgData name="Tom Irvine" userId="262373fcfcd015cf" providerId="LiveId" clId="{3C89AC9C-B2C6-431B-938B-B7A22FB5427C}" dt="2026-02-21T12:56:59.268" v="973" actId="22"/>
          <ac:spMkLst>
            <pc:docMk/>
            <pc:sldMk cId="4033851887" sldId="714"/>
            <ac:spMk id="12" creationId="{C89D8B72-A809-C5C8-AEBC-0E9DD0CC1093}"/>
          </ac:spMkLst>
        </pc:spChg>
        <pc:spChg chg="add mod">
          <ac:chgData name="Tom Irvine" userId="262373fcfcd015cf" providerId="LiveId" clId="{3C89AC9C-B2C6-431B-938B-B7A22FB5427C}" dt="2026-02-21T17:26:16.997" v="2300" actId="21"/>
          <ac:spMkLst>
            <pc:docMk/>
            <pc:sldMk cId="4033851887" sldId="714"/>
            <ac:spMk id="14" creationId="{8F99D99D-8332-7FC2-BE72-F6A9F644CB72}"/>
          </ac:spMkLst>
        </pc:spChg>
        <pc:spChg chg="add mod">
          <ac:chgData name="Tom Irvine" userId="262373fcfcd015cf" providerId="LiveId" clId="{3C89AC9C-B2C6-431B-938B-B7A22FB5427C}" dt="2026-02-21T17:33:13.155" v="2734" actId="255"/>
          <ac:spMkLst>
            <pc:docMk/>
            <pc:sldMk cId="4033851887" sldId="714"/>
            <ac:spMk id="15" creationId="{B7A5718E-9D63-A90D-CAB0-2105D17C94C4}"/>
          </ac:spMkLst>
        </pc:spChg>
        <pc:picChg chg="add del mod">
          <ac:chgData name="Tom Irvine" userId="262373fcfcd015cf" providerId="LiveId" clId="{3C89AC9C-B2C6-431B-938B-B7A22FB5427C}" dt="2026-02-21T02:30:07.087" v="683" actId="21"/>
          <ac:picMkLst>
            <pc:docMk/>
            <pc:sldMk cId="4033851887" sldId="714"/>
            <ac:picMk id="4" creationId="{57263FE9-E20F-B52C-FFC4-BFE08CF1191B}"/>
          </ac:picMkLst>
        </pc:picChg>
        <pc:picChg chg="add mod">
          <ac:chgData name="Tom Irvine" userId="262373fcfcd015cf" providerId="LiveId" clId="{3C89AC9C-B2C6-431B-938B-B7A22FB5427C}" dt="2026-02-21T02:30:11.115" v="685" actId="1076"/>
          <ac:picMkLst>
            <pc:docMk/>
            <pc:sldMk cId="4033851887" sldId="714"/>
            <ac:picMk id="7" creationId="{D175C2F5-CDCA-3C01-F392-060F3FCAB0A5}"/>
          </ac:picMkLst>
        </pc:picChg>
      </pc:sldChg>
      <pc:sldChg chg="addSp delSp modSp add del mod ord">
        <pc:chgData name="Tom Irvine" userId="262373fcfcd015cf" providerId="LiveId" clId="{3C89AC9C-B2C6-431B-938B-B7A22FB5427C}" dt="2026-02-21T17:04:49.130" v="1724" actId="2696"/>
        <pc:sldMkLst>
          <pc:docMk/>
          <pc:sldMk cId="978509865" sldId="715"/>
        </pc:sldMkLst>
        <pc:spChg chg="del">
          <ac:chgData name="Tom Irvine" userId="262373fcfcd015cf" providerId="LiveId" clId="{3C89AC9C-B2C6-431B-938B-B7A22FB5427C}" dt="2026-02-21T01:36:33.440" v="487" actId="21"/>
          <ac:spMkLst>
            <pc:docMk/>
            <pc:sldMk cId="978509865" sldId="715"/>
            <ac:spMk id="2" creationId="{243DDA2B-8599-3D35-278C-CDD539EA473F}"/>
          </ac:spMkLst>
        </pc:spChg>
        <pc:spChg chg="mod">
          <ac:chgData name="Tom Irvine" userId="262373fcfcd015cf" providerId="LiveId" clId="{3C89AC9C-B2C6-431B-938B-B7A22FB5427C}" dt="2026-02-21T01:50:17.476" v="668" actId="20577"/>
          <ac:spMkLst>
            <pc:docMk/>
            <pc:sldMk cId="978509865" sldId="715"/>
            <ac:spMk id="5" creationId="{92D63373-45FA-3BA7-F002-FF93EDB95185}"/>
          </ac:spMkLst>
        </pc:spChg>
        <pc:spChg chg="del">
          <ac:chgData name="Tom Irvine" userId="262373fcfcd015cf" providerId="LiveId" clId="{3C89AC9C-B2C6-431B-938B-B7A22FB5427C}" dt="2026-02-21T01:36:29.739" v="486" actId="21"/>
          <ac:spMkLst>
            <pc:docMk/>
            <pc:sldMk cId="978509865" sldId="715"/>
            <ac:spMk id="5122" creationId="{95D52B43-6942-E5E4-3B53-E39D11A30F32}"/>
          </ac:spMkLst>
        </pc:spChg>
        <pc:graphicFrameChg chg="add mod modGraphic">
          <ac:chgData name="Tom Irvine" userId="262373fcfcd015cf" providerId="LiveId" clId="{3C89AC9C-B2C6-431B-938B-B7A22FB5427C}" dt="2026-02-21T13:31:40.228" v="1363" actId="255"/>
          <ac:graphicFrameMkLst>
            <pc:docMk/>
            <pc:sldMk cId="978509865" sldId="715"/>
            <ac:graphicFrameMk id="3" creationId="{1A7F7D8D-2686-9E33-E078-F525024B4859}"/>
          </ac:graphicFrameMkLst>
        </pc:graphicFrameChg>
      </pc:sldChg>
      <pc:sldChg chg="addSp delSp modSp add mod">
        <pc:chgData name="Tom Irvine" userId="262373fcfcd015cf" providerId="LiveId" clId="{3C89AC9C-B2C6-431B-938B-B7A22FB5427C}" dt="2026-02-21T12:56:43.039" v="969" actId="255"/>
        <pc:sldMkLst>
          <pc:docMk/>
          <pc:sldMk cId="3460989952" sldId="716"/>
        </pc:sldMkLst>
        <pc:spChg chg="del">
          <ac:chgData name="Tom Irvine" userId="262373fcfcd015cf" providerId="LiveId" clId="{3C89AC9C-B2C6-431B-938B-B7A22FB5427C}" dt="2026-02-21T12:46:00.085" v="752" actId="21"/>
          <ac:spMkLst>
            <pc:docMk/>
            <pc:sldMk cId="3460989952" sldId="716"/>
            <ac:spMk id="2" creationId="{8F16C843-85F5-EF37-4074-BAA29DD02386}"/>
          </ac:spMkLst>
        </pc:spChg>
        <pc:spChg chg="add mod">
          <ac:chgData name="Tom Irvine" userId="262373fcfcd015cf" providerId="LiveId" clId="{3C89AC9C-B2C6-431B-938B-B7A22FB5427C}" dt="2026-02-21T12:56:43.039" v="969" actId="255"/>
          <ac:spMkLst>
            <pc:docMk/>
            <pc:sldMk cId="3460989952" sldId="716"/>
            <ac:spMk id="4" creationId="{826F6B6E-2632-DB0B-8772-904498374016}"/>
          </ac:spMkLst>
        </pc:spChg>
        <pc:spChg chg="mod">
          <ac:chgData name="Tom Irvine" userId="262373fcfcd015cf" providerId="LiveId" clId="{3C89AC9C-B2C6-431B-938B-B7A22FB5427C}" dt="2026-02-21T12:46:26.031" v="822" actId="20577"/>
          <ac:spMkLst>
            <pc:docMk/>
            <pc:sldMk cId="3460989952" sldId="716"/>
            <ac:spMk id="5" creationId="{F906EFE2-A023-872C-7074-1BFA75FF2250}"/>
          </ac:spMkLst>
        </pc:spChg>
        <pc:graphicFrameChg chg="add mod modGraphic">
          <ac:chgData name="Tom Irvine" userId="262373fcfcd015cf" providerId="LiveId" clId="{3C89AC9C-B2C6-431B-938B-B7A22FB5427C}" dt="2026-02-21T12:54:12.452" v="840" actId="1076"/>
          <ac:graphicFrameMkLst>
            <pc:docMk/>
            <pc:sldMk cId="3460989952" sldId="716"/>
            <ac:graphicFrameMk id="3" creationId="{4164BE06-8CE6-8A14-90D0-20E6B14F0DD5}"/>
          </ac:graphicFrameMkLst>
        </pc:graphicFrameChg>
      </pc:sldChg>
      <pc:sldChg chg="addSp delSp modSp add mod">
        <pc:chgData name="Tom Irvine" userId="262373fcfcd015cf" providerId="LiveId" clId="{3C89AC9C-B2C6-431B-938B-B7A22FB5427C}" dt="2026-02-21T15:41:53.866" v="1706" actId="1076"/>
        <pc:sldMkLst>
          <pc:docMk/>
          <pc:sldMk cId="1031758846" sldId="717"/>
        </pc:sldMkLst>
        <pc:spChg chg="add mod">
          <ac:chgData name="Tom Irvine" userId="262373fcfcd015cf" providerId="LiveId" clId="{3C89AC9C-B2C6-431B-938B-B7A22FB5427C}" dt="2026-02-21T15:41:53.866" v="1706" actId="1076"/>
          <ac:spMkLst>
            <pc:docMk/>
            <pc:sldMk cId="1031758846" sldId="717"/>
            <ac:spMk id="2" creationId="{64162F2E-B8FE-F8E6-3F08-14ECE5B3B569}"/>
          </ac:spMkLst>
        </pc:spChg>
        <pc:spChg chg="mod">
          <ac:chgData name="Tom Irvine" userId="262373fcfcd015cf" providerId="LiveId" clId="{3C89AC9C-B2C6-431B-938B-B7A22FB5427C}" dt="2026-02-21T13:22:45.798" v="1155" actId="20577"/>
          <ac:spMkLst>
            <pc:docMk/>
            <pc:sldMk cId="1031758846" sldId="717"/>
            <ac:spMk id="5" creationId="{063EF604-450E-26AE-9897-806B6D0FE029}"/>
          </ac:spMkLst>
        </pc:spChg>
        <pc:graphicFrameChg chg="del modGraphic">
          <ac:chgData name="Tom Irvine" userId="262373fcfcd015cf" providerId="LiveId" clId="{3C89AC9C-B2C6-431B-938B-B7A22FB5427C}" dt="2026-02-21T13:22:32.440" v="1098" actId="21"/>
          <ac:graphicFrameMkLst>
            <pc:docMk/>
            <pc:sldMk cId="1031758846" sldId="717"/>
            <ac:graphicFrameMk id="3" creationId="{83C2853E-DB5F-22C0-DFDD-51E0C9E5276E}"/>
          </ac:graphicFrameMkLst>
        </pc:graphicFrameChg>
      </pc:sldChg>
      <pc:sldChg chg="addSp delSp modSp add mod">
        <pc:chgData name="Tom Irvine" userId="262373fcfcd015cf" providerId="LiveId" clId="{3C89AC9C-B2C6-431B-938B-B7A22FB5427C}" dt="2026-02-21T16:20:25.420" v="1709" actId="1076"/>
        <pc:sldMkLst>
          <pc:docMk/>
          <pc:sldMk cId="2199713596" sldId="718"/>
        </pc:sldMkLst>
        <pc:picChg chg="del">
          <ac:chgData name="Tom Irvine" userId="262373fcfcd015cf" providerId="LiveId" clId="{3C89AC9C-B2C6-431B-938B-B7A22FB5427C}" dt="2026-02-21T13:32:28.321" v="1365" actId="21"/>
          <ac:picMkLst>
            <pc:docMk/>
            <pc:sldMk cId="2199713596" sldId="718"/>
            <ac:picMk id="3" creationId="{7FB8E2CF-00E4-6A10-81FB-108D5714F55C}"/>
          </ac:picMkLst>
        </pc:picChg>
        <pc:picChg chg="add mod">
          <ac:chgData name="Tom Irvine" userId="262373fcfcd015cf" providerId="LiveId" clId="{3C89AC9C-B2C6-431B-938B-B7A22FB5427C}" dt="2026-02-21T16:20:25.420" v="1709" actId="1076"/>
          <ac:picMkLst>
            <pc:docMk/>
            <pc:sldMk cId="2199713596" sldId="718"/>
            <ac:picMk id="4" creationId="{B7E6C08E-8C46-A0FD-1C51-37D35018D643}"/>
          </ac:picMkLst>
        </pc:picChg>
      </pc:sldChg>
      <pc:sldChg chg="addSp delSp modSp add mod">
        <pc:chgData name="Tom Irvine" userId="262373fcfcd015cf" providerId="LiveId" clId="{3C89AC9C-B2C6-431B-938B-B7A22FB5427C}" dt="2026-02-21T16:52:45.806" v="1716" actId="1076"/>
        <pc:sldMkLst>
          <pc:docMk/>
          <pc:sldMk cId="151675129" sldId="719"/>
        </pc:sldMkLst>
        <pc:picChg chg="add del">
          <ac:chgData name="Tom Irvine" userId="262373fcfcd015cf" providerId="LiveId" clId="{3C89AC9C-B2C6-431B-938B-B7A22FB5427C}" dt="2026-02-21T16:37:52.112" v="1713" actId="21"/>
          <ac:picMkLst>
            <pc:docMk/>
            <pc:sldMk cId="151675129" sldId="719"/>
            <ac:picMk id="3" creationId="{67D77483-6345-68F9-17DC-9056061DED13}"/>
          </ac:picMkLst>
        </pc:picChg>
        <pc:picChg chg="add mod">
          <ac:chgData name="Tom Irvine" userId="262373fcfcd015cf" providerId="LiveId" clId="{3C89AC9C-B2C6-431B-938B-B7A22FB5427C}" dt="2026-02-21T16:52:45.806" v="1716" actId="1076"/>
          <ac:picMkLst>
            <pc:docMk/>
            <pc:sldMk cId="151675129" sldId="719"/>
            <ac:picMk id="4" creationId="{A745F132-35A8-BBE9-5477-6A28E35EA490}"/>
          </ac:picMkLst>
        </pc:picChg>
      </pc:sldChg>
      <pc:sldChg chg="addSp delSp add mod">
        <pc:chgData name="Tom Irvine" userId="262373fcfcd015cf" providerId="LiveId" clId="{3C89AC9C-B2C6-431B-938B-B7A22FB5427C}" dt="2026-02-21T17:01:53.149" v="1717" actId="22"/>
        <pc:sldMkLst>
          <pc:docMk/>
          <pc:sldMk cId="2388164095" sldId="720"/>
        </pc:sldMkLst>
        <pc:picChg chg="add del">
          <ac:chgData name="Tom Irvine" userId="262373fcfcd015cf" providerId="LiveId" clId="{3C89AC9C-B2C6-431B-938B-B7A22FB5427C}" dt="2026-02-21T16:37:53.776" v="1714" actId="21"/>
          <ac:picMkLst>
            <pc:docMk/>
            <pc:sldMk cId="2388164095" sldId="720"/>
            <ac:picMk id="3" creationId="{3DE8B772-BFA0-8E9E-48AC-FF28302CDC69}"/>
          </ac:picMkLst>
        </pc:picChg>
        <pc:picChg chg="add">
          <ac:chgData name="Tom Irvine" userId="262373fcfcd015cf" providerId="LiveId" clId="{3C89AC9C-B2C6-431B-938B-B7A22FB5427C}" dt="2026-02-21T17:01:53.149" v="1717" actId="22"/>
          <ac:picMkLst>
            <pc:docMk/>
            <pc:sldMk cId="2388164095" sldId="720"/>
            <ac:picMk id="4" creationId="{4B7679CC-81C6-A41B-DC40-1C5D61C88504}"/>
          </ac:picMkLst>
        </pc:picChg>
      </pc:sldChg>
      <pc:sldChg chg="add del">
        <pc:chgData name="Tom Irvine" userId="262373fcfcd015cf" providerId="LiveId" clId="{3C89AC9C-B2C6-431B-938B-B7A22FB5427C}" dt="2026-02-21T18:12:20.319" v="3986" actId="2696"/>
        <pc:sldMkLst>
          <pc:docMk/>
          <pc:sldMk cId="3019888255" sldId="721"/>
        </pc:sldMkLst>
      </pc:sldChg>
      <pc:sldChg chg="add del">
        <pc:chgData name="Tom Irvine" userId="262373fcfcd015cf" providerId="LiveId" clId="{3C89AC9C-B2C6-431B-938B-B7A22FB5427C}" dt="2026-02-21T18:12:23.838" v="3987" actId="2696"/>
        <pc:sldMkLst>
          <pc:docMk/>
          <pc:sldMk cId="4258525794" sldId="722"/>
        </pc:sldMkLst>
      </pc:sldChg>
      <pc:sldChg chg="add del">
        <pc:chgData name="Tom Irvine" userId="262373fcfcd015cf" providerId="LiveId" clId="{3C89AC9C-B2C6-431B-938B-B7A22FB5427C}" dt="2026-02-21T18:12:24.997" v="3988" actId="2696"/>
        <pc:sldMkLst>
          <pc:docMk/>
          <pc:sldMk cId="4202087118" sldId="723"/>
        </pc:sldMkLst>
      </pc:sldChg>
      <pc:sldChg chg="add del">
        <pc:chgData name="Tom Irvine" userId="262373fcfcd015cf" providerId="LiveId" clId="{3C89AC9C-B2C6-431B-938B-B7A22FB5427C}" dt="2026-02-21T18:12:26.013" v="3989" actId="2696"/>
        <pc:sldMkLst>
          <pc:docMk/>
          <pc:sldMk cId="265369476" sldId="724"/>
        </pc:sldMkLst>
      </pc:sldChg>
      <pc:sldChg chg="addSp modSp add del mod">
        <pc:chgData name="Tom Irvine" userId="262373fcfcd015cf" providerId="LiveId" clId="{3C89AC9C-B2C6-431B-938B-B7A22FB5427C}" dt="2026-02-21T15:35:34.326" v="1703" actId="2696"/>
        <pc:sldMkLst>
          <pc:docMk/>
          <pc:sldMk cId="3814882737" sldId="725"/>
        </pc:sldMkLst>
        <pc:spChg chg="add">
          <ac:chgData name="Tom Irvine" userId="262373fcfcd015cf" providerId="LiveId" clId="{3C89AC9C-B2C6-431B-938B-B7A22FB5427C}" dt="2026-02-21T15:16:38.316" v="1573"/>
          <ac:spMkLst>
            <pc:docMk/>
            <pc:sldMk cId="3814882737" sldId="725"/>
            <ac:spMk id="2" creationId="{1C098E66-242C-C718-1331-EC53030E76BF}"/>
          </ac:spMkLst>
        </pc:spChg>
        <pc:spChg chg="add mod">
          <ac:chgData name="Tom Irvine" userId="262373fcfcd015cf" providerId="LiveId" clId="{3C89AC9C-B2C6-431B-938B-B7A22FB5427C}" dt="2026-02-21T15:16:57.788" v="1576" actId="1076"/>
          <ac:spMkLst>
            <pc:docMk/>
            <pc:sldMk cId="3814882737" sldId="725"/>
            <ac:spMk id="3" creationId="{BA723BBE-E540-8779-DE58-0C84F07FF33B}"/>
          </ac:spMkLst>
        </pc:spChg>
      </pc:sldChg>
      <pc:sldChg chg="addSp modSp add mod ord">
        <pc:chgData name="Tom Irvine" userId="262373fcfcd015cf" providerId="LiveId" clId="{3C89AC9C-B2C6-431B-938B-B7A22FB5427C}" dt="2026-02-21T15:35:19.822" v="1701" actId="1076"/>
        <pc:sldMkLst>
          <pc:docMk/>
          <pc:sldMk cId="3104106061" sldId="726"/>
        </pc:sldMkLst>
        <pc:spChg chg="add mod">
          <ac:chgData name="Tom Irvine" userId="262373fcfcd015cf" providerId="LiveId" clId="{3C89AC9C-B2C6-431B-938B-B7A22FB5427C}" dt="2026-02-21T15:35:19.822" v="1701" actId="1076"/>
          <ac:spMkLst>
            <pc:docMk/>
            <pc:sldMk cId="3104106061" sldId="726"/>
            <ac:spMk id="4" creationId="{45AD7A34-D563-E66D-5782-F616642A5864}"/>
          </ac:spMkLst>
        </pc:spChg>
        <pc:picChg chg="add mod">
          <ac:chgData name="Tom Irvine" userId="262373fcfcd015cf" providerId="LiveId" clId="{3C89AC9C-B2C6-431B-938B-B7A22FB5427C}" dt="2026-02-21T15:33:25.088" v="1683" actId="1076"/>
          <ac:picMkLst>
            <pc:docMk/>
            <pc:sldMk cId="3104106061" sldId="726"/>
            <ac:picMk id="3" creationId="{8E6225C8-81E6-9AA7-B409-598A569D44C4}"/>
          </ac:picMkLst>
        </pc:picChg>
        <pc:picChg chg="add mod">
          <ac:chgData name="Tom Irvine" userId="262373fcfcd015cf" providerId="LiveId" clId="{3C89AC9C-B2C6-431B-938B-B7A22FB5427C}" dt="2026-02-21T15:34:31.925" v="1690" actId="1076"/>
          <ac:picMkLst>
            <pc:docMk/>
            <pc:sldMk cId="3104106061" sldId="726"/>
            <ac:picMk id="10242" creationId="{031F040D-D743-14F8-D1C4-659D873E103C}"/>
          </ac:picMkLst>
        </pc:picChg>
      </pc:sldChg>
      <pc:sldChg chg="add del">
        <pc:chgData name="Tom Irvine" userId="262373fcfcd015cf" providerId="LiveId" clId="{3C89AC9C-B2C6-431B-938B-B7A22FB5427C}" dt="2026-02-21T16:26:02.440" v="1712" actId="2696"/>
        <pc:sldMkLst>
          <pc:docMk/>
          <pc:sldMk cId="1521293829" sldId="727"/>
        </pc:sldMkLst>
      </pc:sldChg>
      <pc:sldChg chg="add del">
        <pc:chgData name="Tom Irvine" userId="262373fcfcd015cf" providerId="LiveId" clId="{3C89AC9C-B2C6-431B-938B-B7A22FB5427C}" dt="2026-02-21T15:41:28.092" v="1704" actId="2696"/>
        <pc:sldMkLst>
          <pc:docMk/>
          <pc:sldMk cId="4116086830" sldId="728"/>
        </pc:sldMkLst>
      </pc:sldChg>
      <pc:sldChg chg="addSp delSp modSp add mod">
        <pc:chgData name="Tom Irvine" userId="262373fcfcd015cf" providerId="LiveId" clId="{3C89AC9C-B2C6-431B-938B-B7A22FB5427C}" dt="2026-02-21T15:07:14.330" v="1461" actId="113"/>
        <pc:sldMkLst>
          <pc:docMk/>
          <pc:sldMk cId="1692738005" sldId="729"/>
        </pc:sldMkLst>
        <pc:spChg chg="mod">
          <ac:chgData name="Tom Irvine" userId="262373fcfcd015cf" providerId="LiveId" clId="{3C89AC9C-B2C6-431B-938B-B7A22FB5427C}" dt="2026-02-21T15:07:14.330" v="1461" actId="113"/>
          <ac:spMkLst>
            <pc:docMk/>
            <pc:sldMk cId="1692738005" sldId="729"/>
            <ac:spMk id="4" creationId="{A2745192-7297-8113-0B96-C73115438A13}"/>
          </ac:spMkLst>
        </pc:spChg>
        <pc:spChg chg="del">
          <ac:chgData name="Tom Irvine" userId="262373fcfcd015cf" providerId="LiveId" clId="{3C89AC9C-B2C6-431B-938B-B7A22FB5427C}" dt="2026-02-21T15:03:28.678" v="1382" actId="21"/>
          <ac:spMkLst>
            <pc:docMk/>
            <pc:sldMk cId="1692738005" sldId="729"/>
            <ac:spMk id="5" creationId="{719855CD-AB2E-93B1-E2C5-06A83B9F531F}"/>
          </ac:spMkLst>
        </pc:spChg>
        <pc:spChg chg="del">
          <ac:chgData name="Tom Irvine" userId="262373fcfcd015cf" providerId="LiveId" clId="{3C89AC9C-B2C6-431B-938B-B7A22FB5427C}" dt="2026-02-21T15:03:30.691" v="1383" actId="21"/>
          <ac:spMkLst>
            <pc:docMk/>
            <pc:sldMk cId="1692738005" sldId="729"/>
            <ac:spMk id="6" creationId="{EC9E35CA-D510-F2AD-2F45-BB8AAEB43487}"/>
          </ac:spMkLst>
        </pc:spChg>
        <pc:spChg chg="add mod">
          <ac:chgData name="Tom Irvine" userId="262373fcfcd015cf" providerId="LiveId" clId="{3C89AC9C-B2C6-431B-938B-B7A22FB5427C}" dt="2026-02-21T15:05:12.572" v="1450" actId="14100"/>
          <ac:spMkLst>
            <pc:docMk/>
            <pc:sldMk cId="1692738005" sldId="729"/>
            <ac:spMk id="8" creationId="{E0657854-820A-8356-E7C4-52818CF67938}"/>
          </ac:spMkLst>
        </pc:spChg>
        <pc:graphicFrameChg chg="del">
          <ac:chgData name="Tom Irvine" userId="262373fcfcd015cf" providerId="LiveId" clId="{3C89AC9C-B2C6-431B-938B-B7A22FB5427C}" dt="2026-02-21T15:03:26.895" v="1381" actId="21"/>
          <ac:graphicFrameMkLst>
            <pc:docMk/>
            <pc:sldMk cId="1692738005" sldId="729"/>
            <ac:graphicFrameMk id="3" creationId="{AA414B72-6383-9A3F-4E30-B9B4F71AE5B2}"/>
          </ac:graphicFrameMkLst>
        </pc:graphicFrameChg>
        <pc:graphicFrameChg chg="add mod modGraphic">
          <ac:chgData name="Tom Irvine" userId="262373fcfcd015cf" providerId="LiveId" clId="{3C89AC9C-B2C6-431B-938B-B7A22FB5427C}" dt="2026-02-21T15:06:05.181" v="1455" actId="14100"/>
          <ac:graphicFrameMkLst>
            <pc:docMk/>
            <pc:sldMk cId="1692738005" sldId="729"/>
            <ac:graphicFrameMk id="9" creationId="{340A01A1-43C3-9853-B400-DDCB727C927E}"/>
          </ac:graphicFrameMkLst>
        </pc:graphicFrameChg>
        <pc:picChg chg="del">
          <ac:chgData name="Tom Irvine" userId="262373fcfcd015cf" providerId="LiveId" clId="{3C89AC9C-B2C6-431B-938B-B7A22FB5427C}" dt="2026-02-21T15:03:24.858" v="1380" actId="21"/>
          <ac:picMkLst>
            <pc:docMk/>
            <pc:sldMk cId="1692738005" sldId="729"/>
            <ac:picMk id="2" creationId="{8E73B1F2-842F-70CD-E0A3-E7D537F6A244}"/>
          </ac:picMkLst>
        </pc:picChg>
        <pc:picChg chg="add mod">
          <ac:chgData name="Tom Irvine" userId="262373fcfcd015cf" providerId="LiveId" clId="{3C89AC9C-B2C6-431B-938B-B7A22FB5427C}" dt="2026-02-21T15:03:58.294" v="1385" actId="1076"/>
          <ac:picMkLst>
            <pc:docMk/>
            <pc:sldMk cId="1692738005" sldId="729"/>
            <ac:picMk id="7" creationId="{146493C0-7E4F-9F1B-47D5-1FB707D2609F}"/>
          </ac:picMkLst>
        </pc:picChg>
      </pc:sldChg>
      <pc:sldChg chg="addSp delSp modSp add del mod">
        <pc:chgData name="Tom Irvine" userId="262373fcfcd015cf" providerId="LiveId" clId="{3C89AC9C-B2C6-431B-938B-B7A22FB5427C}" dt="2026-02-21T15:15:39.256" v="1572" actId="1076"/>
        <pc:sldMkLst>
          <pc:docMk/>
          <pc:sldMk cId="4188563226" sldId="730"/>
        </pc:sldMkLst>
        <pc:spChg chg="add mod">
          <ac:chgData name="Tom Irvine" userId="262373fcfcd015cf" providerId="LiveId" clId="{3C89AC9C-B2C6-431B-938B-B7A22FB5427C}" dt="2026-02-21T15:15:39.256" v="1572" actId="1076"/>
          <ac:spMkLst>
            <pc:docMk/>
            <pc:sldMk cId="4188563226" sldId="730"/>
            <ac:spMk id="3" creationId="{6D96F294-9764-9333-E3E1-421F77238629}"/>
          </ac:spMkLst>
        </pc:spChg>
        <pc:spChg chg="mod">
          <ac:chgData name="Tom Irvine" userId="262373fcfcd015cf" providerId="LiveId" clId="{3C89AC9C-B2C6-431B-938B-B7A22FB5427C}" dt="2026-02-21T15:10:24.116" v="1528" actId="20577"/>
          <ac:spMkLst>
            <pc:docMk/>
            <pc:sldMk cId="4188563226" sldId="730"/>
            <ac:spMk id="4" creationId="{2A8B12E6-10A4-1B0F-805F-EA8BC5A10D4B}"/>
          </ac:spMkLst>
        </pc:spChg>
        <pc:spChg chg="mod">
          <ac:chgData name="Tom Irvine" userId="262373fcfcd015cf" providerId="LiveId" clId="{3C89AC9C-B2C6-431B-938B-B7A22FB5427C}" dt="2026-02-21T15:14:13.801" v="1562" actId="20577"/>
          <ac:spMkLst>
            <pc:docMk/>
            <pc:sldMk cId="4188563226" sldId="730"/>
            <ac:spMk id="8" creationId="{E14ECE81-A2F8-4D98-2970-D652C9CA77F1}"/>
          </ac:spMkLst>
        </pc:spChg>
        <pc:spChg chg="del">
          <ac:chgData name="Tom Irvine" userId="262373fcfcd015cf" providerId="LiveId" clId="{3C89AC9C-B2C6-431B-938B-B7A22FB5427C}" dt="2026-02-21T15:13:58.302" v="1558" actId="21"/>
          <ac:spMkLst>
            <pc:docMk/>
            <pc:sldMk cId="4188563226" sldId="730"/>
            <ac:spMk id="445" creationId="{5867B03D-66E5-3ABD-DFD0-77B8889517A9}"/>
          </ac:spMkLst>
        </pc:spChg>
        <pc:graphicFrameChg chg="del">
          <ac:chgData name="Tom Irvine" userId="262373fcfcd015cf" providerId="LiveId" clId="{3C89AC9C-B2C6-431B-938B-B7A22FB5427C}" dt="2026-02-21T15:10:03.896" v="1466" actId="21"/>
          <ac:graphicFrameMkLst>
            <pc:docMk/>
            <pc:sldMk cId="4188563226" sldId="730"/>
            <ac:graphicFrameMk id="9" creationId="{BA69EE1A-7BD1-C360-B6B4-A4933995DFD8}"/>
          </ac:graphicFrameMkLst>
        </pc:graphicFrameChg>
        <pc:picChg chg="add mod">
          <ac:chgData name="Tom Irvine" userId="262373fcfcd015cf" providerId="LiveId" clId="{3C89AC9C-B2C6-431B-938B-B7A22FB5427C}" dt="2026-02-21T15:14:18.962" v="1564" actId="1076"/>
          <ac:picMkLst>
            <pc:docMk/>
            <pc:sldMk cId="4188563226" sldId="730"/>
            <ac:picMk id="2" creationId="{9D6A241A-A547-4CDA-3A59-7F28AC4946CB}"/>
          </ac:picMkLst>
        </pc:picChg>
        <pc:picChg chg="del">
          <ac:chgData name="Tom Irvine" userId="262373fcfcd015cf" providerId="LiveId" clId="{3C89AC9C-B2C6-431B-938B-B7A22FB5427C}" dt="2026-02-21T15:10:00.791" v="1465" actId="21"/>
          <ac:picMkLst>
            <pc:docMk/>
            <pc:sldMk cId="4188563226" sldId="730"/>
            <ac:picMk id="7" creationId="{648D871A-EF9C-56D0-A095-AE5626D03761}"/>
          </ac:picMkLst>
        </pc:picChg>
        <pc:picChg chg="add mod">
          <ac:chgData name="Tom Irvine" userId="262373fcfcd015cf" providerId="LiveId" clId="{3C89AC9C-B2C6-431B-938B-B7A22FB5427C}" dt="2026-02-21T15:12:31.962" v="1543" actId="1076"/>
          <ac:picMkLst>
            <pc:docMk/>
            <pc:sldMk cId="4188563226" sldId="730"/>
            <ac:picMk id="5122" creationId="{4737DA20-74D3-956D-E18A-3C0F95C0CE66}"/>
          </ac:picMkLst>
        </pc:picChg>
      </pc:sldChg>
      <pc:sldChg chg="addSp delSp modSp add mod">
        <pc:chgData name="Tom Irvine" userId="262373fcfcd015cf" providerId="LiveId" clId="{3C89AC9C-B2C6-431B-938B-B7A22FB5427C}" dt="2026-02-21T15:21:32.254" v="1672" actId="20577"/>
        <pc:sldMkLst>
          <pc:docMk/>
          <pc:sldMk cId="3182976996" sldId="731"/>
        </pc:sldMkLst>
        <pc:spChg chg="del">
          <ac:chgData name="Tom Irvine" userId="262373fcfcd015cf" providerId="LiveId" clId="{3C89AC9C-B2C6-431B-938B-B7A22FB5427C}" dt="2026-02-21T15:17:14.340" v="1580" actId="21"/>
          <ac:spMkLst>
            <pc:docMk/>
            <pc:sldMk cId="3182976996" sldId="731"/>
            <ac:spMk id="3" creationId="{9E144D12-04D4-5377-A576-842B89C5B94E}"/>
          </ac:spMkLst>
        </pc:spChg>
        <pc:spChg chg="mod">
          <ac:chgData name="Tom Irvine" userId="262373fcfcd015cf" providerId="LiveId" clId="{3C89AC9C-B2C6-431B-938B-B7A22FB5427C}" dt="2026-02-21T15:21:32.254" v="1672" actId="20577"/>
          <ac:spMkLst>
            <pc:docMk/>
            <pc:sldMk cId="3182976996" sldId="731"/>
            <ac:spMk id="4" creationId="{F5691988-BCAB-5AD3-95B6-AA232048ADAE}"/>
          </ac:spMkLst>
        </pc:spChg>
        <pc:spChg chg="mod">
          <ac:chgData name="Tom Irvine" userId="262373fcfcd015cf" providerId="LiveId" clId="{3C89AC9C-B2C6-431B-938B-B7A22FB5427C}" dt="2026-02-21T15:18:43.057" v="1635" actId="12"/>
          <ac:spMkLst>
            <pc:docMk/>
            <pc:sldMk cId="3182976996" sldId="731"/>
            <ac:spMk id="8" creationId="{21614759-941A-336E-A2B4-8311BE9B509B}"/>
          </ac:spMkLst>
        </pc:spChg>
        <pc:picChg chg="del">
          <ac:chgData name="Tom Irvine" userId="262373fcfcd015cf" providerId="LiveId" clId="{3C89AC9C-B2C6-431B-938B-B7A22FB5427C}" dt="2026-02-21T15:17:13.003" v="1579" actId="21"/>
          <ac:picMkLst>
            <pc:docMk/>
            <pc:sldMk cId="3182976996" sldId="731"/>
            <ac:picMk id="2" creationId="{18554D3D-EE45-BF4B-6274-19BAF8C7DD42}"/>
          </ac:picMkLst>
        </pc:picChg>
        <pc:picChg chg="del">
          <ac:chgData name="Tom Irvine" userId="262373fcfcd015cf" providerId="LiveId" clId="{3C89AC9C-B2C6-431B-938B-B7A22FB5427C}" dt="2026-02-21T15:17:11.695" v="1578" actId="21"/>
          <ac:picMkLst>
            <pc:docMk/>
            <pc:sldMk cId="3182976996" sldId="731"/>
            <ac:picMk id="5122" creationId="{299D26AB-8AC5-E7AD-44B1-C7A373BD561B}"/>
          </ac:picMkLst>
        </pc:picChg>
        <pc:picChg chg="add mod">
          <ac:chgData name="Tom Irvine" userId="262373fcfcd015cf" providerId="LiveId" clId="{3C89AC9C-B2C6-431B-938B-B7A22FB5427C}" dt="2026-02-21T15:21:11.093" v="1639" actId="14100"/>
          <ac:picMkLst>
            <pc:docMk/>
            <pc:sldMk cId="3182976996" sldId="731"/>
            <ac:picMk id="9218" creationId="{070FF650-64A9-653A-7755-9A3A4A2564EB}"/>
          </ac:picMkLst>
        </pc:picChg>
      </pc:sldChg>
      <pc:sldChg chg="add">
        <pc:chgData name="Tom Irvine" userId="262373fcfcd015cf" providerId="LiveId" clId="{3C89AC9C-B2C6-431B-938B-B7A22FB5427C}" dt="2026-02-21T17:04:08.046" v="1718"/>
        <pc:sldMkLst>
          <pc:docMk/>
          <pc:sldMk cId="2314790666" sldId="732"/>
        </pc:sldMkLst>
      </pc:sldChg>
      <pc:sldChg chg="add del ord">
        <pc:chgData name="Tom Irvine" userId="262373fcfcd015cf" providerId="LiveId" clId="{3C89AC9C-B2C6-431B-938B-B7A22FB5427C}" dt="2026-02-21T15:35:27.647" v="1702" actId="2696"/>
        <pc:sldMkLst>
          <pc:docMk/>
          <pc:sldMk cId="4088140970" sldId="732"/>
        </pc:sldMkLst>
      </pc:sldChg>
      <pc:sldChg chg="addSp delSp modSp add mod">
        <pc:chgData name="Tom Irvine" userId="262373fcfcd015cf" providerId="LiveId" clId="{3C89AC9C-B2C6-431B-938B-B7A22FB5427C}" dt="2026-02-21T17:17:57.916" v="1957" actId="1076"/>
        <pc:sldMkLst>
          <pc:docMk/>
          <pc:sldMk cId="1302215028" sldId="733"/>
        </pc:sldMkLst>
        <pc:spChg chg="add mod">
          <ac:chgData name="Tom Irvine" userId="262373fcfcd015cf" providerId="LiveId" clId="{3C89AC9C-B2C6-431B-938B-B7A22FB5427C}" dt="2026-02-21T17:05:26.534" v="1800"/>
          <ac:spMkLst>
            <pc:docMk/>
            <pc:sldMk cId="1302215028" sldId="733"/>
            <ac:spMk id="4" creationId="{3CB9ACB6-86C6-497E-ACD4-00005A7AE175}"/>
          </ac:spMkLst>
        </pc:spChg>
        <pc:spChg chg="mod">
          <ac:chgData name="Tom Irvine" userId="262373fcfcd015cf" providerId="LiveId" clId="{3C89AC9C-B2C6-431B-938B-B7A22FB5427C}" dt="2026-02-21T17:09:43.284" v="1817" actId="1076"/>
          <ac:spMkLst>
            <pc:docMk/>
            <pc:sldMk cId="1302215028" sldId="733"/>
            <ac:spMk id="5" creationId="{D5389ECD-8B87-23A1-77E5-076578ADB8FC}"/>
          </ac:spMkLst>
        </pc:spChg>
        <pc:spChg chg="add mod">
          <ac:chgData name="Tom Irvine" userId="262373fcfcd015cf" providerId="LiveId" clId="{3C89AC9C-B2C6-431B-938B-B7A22FB5427C}" dt="2026-02-21T17:11:49.353" v="1830" actId="1076"/>
          <ac:spMkLst>
            <pc:docMk/>
            <pc:sldMk cId="1302215028" sldId="733"/>
            <ac:spMk id="7" creationId="{2BAB4182-ED4C-6774-F3F4-AB70C899A83B}"/>
          </ac:spMkLst>
        </pc:spChg>
        <pc:graphicFrameChg chg="add mod">
          <ac:chgData name="Tom Irvine" userId="262373fcfcd015cf" providerId="LiveId" clId="{3C89AC9C-B2C6-431B-938B-B7A22FB5427C}" dt="2026-02-21T17:05:25.037" v="1799"/>
          <ac:graphicFrameMkLst>
            <pc:docMk/>
            <pc:sldMk cId="1302215028" sldId="733"/>
            <ac:graphicFrameMk id="2" creationId="{A2CD342C-8CE9-0DFC-4032-00B7FE84C061}"/>
          </ac:graphicFrameMkLst>
        </pc:graphicFrameChg>
        <pc:graphicFrameChg chg="del modGraphic">
          <ac:chgData name="Tom Irvine" userId="262373fcfcd015cf" providerId="LiveId" clId="{3C89AC9C-B2C6-431B-938B-B7A22FB5427C}" dt="2026-02-21T17:04:44.574" v="1723" actId="478"/>
          <ac:graphicFrameMkLst>
            <pc:docMk/>
            <pc:sldMk cId="1302215028" sldId="733"/>
            <ac:graphicFrameMk id="3" creationId="{28EF16D3-E434-0E28-A6D5-D623D4805B7D}"/>
          </ac:graphicFrameMkLst>
        </pc:graphicFrameChg>
        <pc:graphicFrameChg chg="add mod modGraphic">
          <ac:chgData name="Tom Irvine" userId="262373fcfcd015cf" providerId="LiveId" clId="{3C89AC9C-B2C6-431B-938B-B7A22FB5427C}" dt="2026-02-21T17:17:57.916" v="1957" actId="1076"/>
          <ac:graphicFrameMkLst>
            <pc:docMk/>
            <pc:sldMk cId="1302215028" sldId="733"/>
            <ac:graphicFrameMk id="6" creationId="{B8A8BDEE-4584-2C39-0307-B6A63FFA6057}"/>
          </ac:graphicFrameMkLst>
        </pc:graphicFrameChg>
        <pc:picChg chg="add mod">
          <ac:chgData name="Tom Irvine" userId="262373fcfcd015cf" providerId="LiveId" clId="{3C89AC9C-B2C6-431B-938B-B7A22FB5427C}" dt="2026-02-21T17:09:56.104" v="1822" actId="14100"/>
          <ac:picMkLst>
            <pc:docMk/>
            <pc:sldMk cId="1302215028" sldId="733"/>
            <ac:picMk id="1027" creationId="{44DE2922-11B5-AB23-1A9E-E8953B02FB69}"/>
          </ac:picMkLst>
        </pc:picChg>
        <pc:picChg chg="add mod">
          <ac:chgData name="Tom Irvine" userId="262373fcfcd015cf" providerId="LiveId" clId="{3C89AC9C-B2C6-431B-938B-B7A22FB5427C}" dt="2026-02-21T17:11:09.877" v="1824" actId="1076"/>
          <ac:picMkLst>
            <pc:docMk/>
            <pc:sldMk cId="1302215028" sldId="733"/>
            <ac:picMk id="1029" creationId="{32195666-BB4C-B423-E52A-C986B4D9BF92}"/>
          </ac:picMkLst>
        </pc:picChg>
      </pc:sldChg>
      <pc:sldChg chg="addSp add del mod">
        <pc:chgData name="Tom Irvine" userId="262373fcfcd015cf" providerId="LiveId" clId="{3C89AC9C-B2C6-431B-938B-B7A22FB5427C}" dt="2026-02-21T15:33:17.169" v="1681" actId="2696"/>
        <pc:sldMkLst>
          <pc:docMk/>
          <pc:sldMk cId="1625731258" sldId="733"/>
        </pc:sldMkLst>
        <pc:picChg chg="add">
          <ac:chgData name="Tom Irvine" userId="262373fcfcd015cf" providerId="LiveId" clId="{3C89AC9C-B2C6-431B-938B-B7A22FB5427C}" dt="2026-02-21T15:32:56.410" v="1673" actId="22"/>
          <ac:picMkLst>
            <pc:docMk/>
            <pc:sldMk cId="1625731258" sldId="733"/>
            <ac:picMk id="3" creationId="{D69CF9EF-BA3C-CE7C-838B-175246450ED4}"/>
          </ac:picMkLst>
        </pc:picChg>
      </pc:sldChg>
      <pc:sldChg chg="addSp modSp add mod">
        <pc:chgData name="Tom Irvine" userId="262373fcfcd015cf" providerId="LiveId" clId="{3C89AC9C-B2C6-431B-938B-B7A22FB5427C}" dt="2026-02-21T17:17:46.208" v="1956" actId="20577"/>
        <pc:sldMkLst>
          <pc:docMk/>
          <pc:sldMk cId="3797564311" sldId="734"/>
        </pc:sldMkLst>
        <pc:spChg chg="add mod">
          <ac:chgData name="Tom Irvine" userId="262373fcfcd015cf" providerId="LiveId" clId="{3C89AC9C-B2C6-431B-938B-B7A22FB5427C}" dt="2026-02-21T17:17:46.208" v="1956" actId="20577"/>
          <ac:spMkLst>
            <pc:docMk/>
            <pc:sldMk cId="3797564311" sldId="734"/>
            <ac:spMk id="3" creationId="{960F0CA3-68A9-0573-B0D5-0E981C00E09E}"/>
          </ac:spMkLst>
        </pc:spChg>
        <pc:spChg chg="mod">
          <ac:chgData name="Tom Irvine" userId="262373fcfcd015cf" providerId="LiveId" clId="{3C89AC9C-B2C6-431B-938B-B7A22FB5427C}" dt="2026-02-21T17:13:10.029" v="1904" actId="20577"/>
          <ac:spMkLst>
            <pc:docMk/>
            <pc:sldMk cId="3797564311" sldId="734"/>
            <ac:spMk id="5" creationId="{54C775B6-7E0B-A3E2-5C16-4F555184746F}"/>
          </ac:spMkLst>
        </pc:spChg>
        <pc:graphicFrameChg chg="add mod modGraphic">
          <ac:chgData name="Tom Irvine" userId="262373fcfcd015cf" providerId="LiveId" clId="{3C89AC9C-B2C6-431B-938B-B7A22FB5427C}" dt="2026-02-21T17:17:34.713" v="1955" actId="14100"/>
          <ac:graphicFrameMkLst>
            <pc:docMk/>
            <pc:sldMk cId="3797564311" sldId="734"/>
            <ac:graphicFrameMk id="2" creationId="{46518B67-734F-7C80-ABCA-FC7071FBA4E7}"/>
          </ac:graphicFrameMkLst>
        </pc:graphicFrameChg>
      </pc:sldChg>
      <pc:sldChg chg="addSp modSp add mod ord">
        <pc:chgData name="Tom Irvine" userId="262373fcfcd015cf" providerId="LiveId" clId="{3C89AC9C-B2C6-431B-938B-B7A22FB5427C}" dt="2026-02-21T17:22:13.912" v="2216" actId="20577"/>
        <pc:sldMkLst>
          <pc:docMk/>
          <pc:sldMk cId="697025457" sldId="735"/>
        </pc:sldMkLst>
        <pc:spChg chg="add mod">
          <ac:chgData name="Tom Irvine" userId="262373fcfcd015cf" providerId="LiveId" clId="{3C89AC9C-B2C6-431B-938B-B7A22FB5427C}" dt="2026-02-21T17:22:13.912" v="2216" actId="20577"/>
          <ac:spMkLst>
            <pc:docMk/>
            <pc:sldMk cId="697025457" sldId="735"/>
            <ac:spMk id="2" creationId="{E88515BA-7C09-6EB8-A358-C2875BCA1A32}"/>
          </ac:spMkLst>
        </pc:spChg>
        <pc:spChg chg="add">
          <ac:chgData name="Tom Irvine" userId="262373fcfcd015cf" providerId="LiveId" clId="{3C89AC9C-B2C6-431B-938B-B7A22FB5427C}" dt="2026-02-21T17:18:56.805" v="2031"/>
          <ac:spMkLst>
            <pc:docMk/>
            <pc:sldMk cId="697025457" sldId="735"/>
            <ac:spMk id="3" creationId="{D1D32223-E607-087F-EB88-0CE88A25B7DC}"/>
          </ac:spMkLst>
        </pc:spChg>
        <pc:spChg chg="mod">
          <ac:chgData name="Tom Irvine" userId="262373fcfcd015cf" providerId="LiveId" clId="{3C89AC9C-B2C6-431B-938B-B7A22FB5427C}" dt="2026-02-21T17:18:50.115" v="2029" actId="20577"/>
          <ac:spMkLst>
            <pc:docMk/>
            <pc:sldMk cId="697025457" sldId="735"/>
            <ac:spMk id="5" creationId="{B3A3EA4B-47D6-189C-AF31-5F206CF1F744}"/>
          </ac:spMkLst>
        </pc:spChg>
      </pc:sldChg>
      <pc:sldChg chg="add del">
        <pc:chgData name="Tom Irvine" userId="262373fcfcd015cf" providerId="LiveId" clId="{3C89AC9C-B2C6-431B-938B-B7A22FB5427C}" dt="2026-02-21T17:54:04.852" v="3329" actId="2696"/>
        <pc:sldMkLst>
          <pc:docMk/>
          <pc:sldMk cId="1996492426" sldId="736"/>
        </pc:sldMkLst>
      </pc:sldChg>
      <pc:sldChg chg="modSp add mod">
        <pc:chgData name="Tom Irvine" userId="262373fcfcd015cf" providerId="LiveId" clId="{3C89AC9C-B2C6-431B-938B-B7A22FB5427C}" dt="2026-02-21T18:00:12.617" v="3473" actId="20577"/>
        <pc:sldMkLst>
          <pc:docMk/>
          <pc:sldMk cId="1893076747" sldId="737"/>
        </pc:sldMkLst>
        <pc:spChg chg="mod">
          <ac:chgData name="Tom Irvine" userId="262373fcfcd015cf" providerId="LiveId" clId="{3C89AC9C-B2C6-431B-938B-B7A22FB5427C}" dt="2026-02-21T18:00:12.617" v="3473" actId="20577"/>
          <ac:spMkLst>
            <pc:docMk/>
            <pc:sldMk cId="1893076747" sldId="737"/>
            <ac:spMk id="2" creationId="{27DD290D-BEC9-EE5E-B763-5C0A036AD2A7}"/>
          </ac:spMkLst>
        </pc:spChg>
      </pc:sldChg>
      <pc:sldChg chg="modSp add mod">
        <pc:chgData name="Tom Irvine" userId="262373fcfcd015cf" providerId="LiveId" clId="{3C89AC9C-B2C6-431B-938B-B7A22FB5427C}" dt="2026-02-21T17:59:46.618" v="3472" actId="20577"/>
        <pc:sldMkLst>
          <pc:docMk/>
          <pc:sldMk cId="2610557018" sldId="738"/>
        </pc:sldMkLst>
        <pc:spChg chg="mod">
          <ac:chgData name="Tom Irvine" userId="262373fcfcd015cf" providerId="LiveId" clId="{3C89AC9C-B2C6-431B-938B-B7A22FB5427C}" dt="2026-02-21T17:59:46.618" v="3472" actId="20577"/>
          <ac:spMkLst>
            <pc:docMk/>
            <pc:sldMk cId="2610557018" sldId="738"/>
            <ac:spMk id="2" creationId="{44222F84-C5B0-0F19-0BBD-350596A467F8}"/>
          </ac:spMkLst>
        </pc:spChg>
      </pc:sldChg>
      <pc:sldChg chg="addSp delSp modSp add mod">
        <pc:chgData name="Tom Irvine" userId="262373fcfcd015cf" providerId="LiveId" clId="{3C89AC9C-B2C6-431B-938B-B7A22FB5427C}" dt="2026-02-21T18:14:09.174" v="4121" actId="20577"/>
        <pc:sldMkLst>
          <pc:docMk/>
          <pc:sldMk cId="941226598" sldId="739"/>
        </pc:sldMkLst>
        <pc:spChg chg="mod">
          <ac:chgData name="Tom Irvine" userId="262373fcfcd015cf" providerId="LiveId" clId="{3C89AC9C-B2C6-431B-938B-B7A22FB5427C}" dt="2026-02-21T18:11:17.618" v="3985" actId="1076"/>
          <ac:spMkLst>
            <pc:docMk/>
            <pc:sldMk cId="941226598" sldId="739"/>
            <ac:spMk id="4" creationId="{8A302FE2-4FAB-F54F-2DD2-E9825039E1A0}"/>
          </ac:spMkLst>
        </pc:spChg>
        <pc:spChg chg="del">
          <ac:chgData name="Tom Irvine" userId="262373fcfcd015cf" providerId="LiveId" clId="{3C89AC9C-B2C6-431B-938B-B7A22FB5427C}" dt="2026-02-21T18:04:47.160" v="3478" actId="21"/>
          <ac:spMkLst>
            <pc:docMk/>
            <pc:sldMk cId="941226598" sldId="739"/>
            <ac:spMk id="5" creationId="{258518F4-4B96-C5A6-3B8C-2816021C845A}"/>
          </ac:spMkLst>
        </pc:spChg>
        <pc:spChg chg="del">
          <ac:chgData name="Tom Irvine" userId="262373fcfcd015cf" providerId="LiveId" clId="{3C89AC9C-B2C6-431B-938B-B7A22FB5427C}" dt="2026-02-21T18:04:44.564" v="3476" actId="21"/>
          <ac:spMkLst>
            <pc:docMk/>
            <pc:sldMk cId="941226598" sldId="739"/>
            <ac:spMk id="6" creationId="{E590257E-6F5C-7284-55BA-AE788376EAFA}"/>
          </ac:spMkLst>
        </pc:spChg>
        <pc:spChg chg="add mod">
          <ac:chgData name="Tom Irvine" userId="262373fcfcd015cf" providerId="LiveId" clId="{3C89AC9C-B2C6-431B-938B-B7A22FB5427C}" dt="2026-02-21T18:14:09.174" v="4121" actId="20577"/>
          <ac:spMkLst>
            <pc:docMk/>
            <pc:sldMk cId="941226598" sldId="739"/>
            <ac:spMk id="7" creationId="{EDCFC687-A78C-3ECA-5339-0946569B5CC4}"/>
          </ac:spMkLst>
        </pc:spChg>
        <pc:spChg chg="del">
          <ac:chgData name="Tom Irvine" userId="262373fcfcd015cf" providerId="LiveId" clId="{3C89AC9C-B2C6-431B-938B-B7A22FB5427C}" dt="2026-02-21T18:14:01.808" v="4118" actId="21"/>
          <ac:spMkLst>
            <pc:docMk/>
            <pc:sldMk cId="941226598" sldId="739"/>
            <ac:spMk id="445" creationId="{1A5A712C-D00E-3D7E-5363-5FAC632D41E8}"/>
          </ac:spMkLst>
        </pc:spChg>
        <pc:graphicFrameChg chg="del">
          <ac:chgData name="Tom Irvine" userId="262373fcfcd015cf" providerId="LiveId" clId="{3C89AC9C-B2C6-431B-938B-B7A22FB5427C}" dt="2026-02-21T18:04:45.735" v="3477" actId="21"/>
          <ac:graphicFrameMkLst>
            <pc:docMk/>
            <pc:sldMk cId="941226598" sldId="739"/>
            <ac:graphicFrameMk id="3" creationId="{6B462D2F-2833-9481-F288-1746936D1336}"/>
          </ac:graphicFrameMkLst>
        </pc:graphicFrameChg>
        <pc:picChg chg="del">
          <ac:chgData name="Tom Irvine" userId="262373fcfcd015cf" providerId="LiveId" clId="{3C89AC9C-B2C6-431B-938B-B7A22FB5427C}" dt="2026-02-21T18:04:42.500" v="3475" actId="21"/>
          <ac:picMkLst>
            <pc:docMk/>
            <pc:sldMk cId="941226598" sldId="739"/>
            <ac:picMk id="2" creationId="{FA3D9DAA-425B-5D37-FAB8-CB02626AE0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C0E05-2171-4992-9C55-3745DA7221C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223E-6853-4911-A37A-CE895346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1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91AACA53-63E7-E4CE-307A-9FAF508B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6F2B418A-E31F-4238-6686-36EB5BA75B92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3963EB40-65D5-CB70-4092-B7E8FEAD73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CAA93C9F-EC36-3200-058A-0CD7DFF8F1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42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A680F-5F0F-3B23-5E24-FF2CC15DC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74ED7B9-5E8F-FBE4-F49A-EE437EDBD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12F22A4-34C0-1A4A-413B-4054B0AEA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F4E1AF9-69D5-CDB2-B058-5420B069B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33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A936B-8E02-550E-3CA9-5A830360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904542A-5DB2-A4D4-92E2-6CD4F4562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168E62-413C-2C65-DB5A-61AA628C0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76C8C95-1912-14B5-89FF-F952EB950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75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998D-27FF-51CD-FBFE-B5D44EF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06DC94C-C49E-7511-E32C-A7C972B9D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E04DFDC-9A34-CCE4-92A0-0E0177A19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17B6D18-8FB8-E051-C313-387F0EA83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83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1C7E0-3955-EFE4-975E-FFE9E4D1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4B21F95-A888-D6EE-6E90-B247D6025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7AAB4FD-5808-FC58-1555-881336444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C604339-637B-EB18-5575-B5988D82E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29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206D7-B1E4-4ABB-326E-EF68B534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91D5CEC-4A8B-0AD1-EAEE-922B7907E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D4EF300-3DE5-AD03-5350-E46C0FFEB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C48177D-5D71-16EF-2316-80BAF0013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58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6E9FA-7D8F-59AA-D958-87B57DA46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ACEBFA1-490E-BCE9-9F02-EC9B411D9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7DAB74B-3635-1A84-C78F-070DFF6ED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0BB4671-02AE-F8B5-596D-2E5AC4345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6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7CF2-EB7A-AFB5-4EF8-5FBC660D5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7A6FDE-20E1-944C-A305-5A09190C1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32FB418-1602-9EF3-78D8-C1EEFA4F3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E2D244D-A845-FF6C-2F4D-4362E4B2E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4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C1B2D-20F8-AB35-1407-9FF434013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1051BDB-7D09-92E7-2928-487248CFC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C86B6D-007F-4122-A222-58DE0566F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EFAE1C1-1544-CA8A-EBC8-35EDDA924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70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5AF6-14A3-9CA1-DE8F-87AC08E8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6B7318E-9FAF-08F6-B45F-A8BD15997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6453771-05B3-642A-0E13-74E110044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A02A391-CA0A-EE7F-9929-410752B3D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921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CDD2E-4BF9-1276-BDBD-069E1913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A82984E-91E6-8DFD-2F5F-B46F9C9A8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2A30FFC-C889-2A28-68B9-087420727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A01A456-E6F4-D2C6-9200-F3414907B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60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489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5E38F-1CAA-4FC7-60B5-D9F5F32D5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1780B8C-33DE-B763-2645-8E75154C2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A0F66E2-11E9-3CDE-240D-649AC89A5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A81087F-8FA1-836A-C467-7F9569496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835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1A0F9-00C5-20A3-97B8-F34FF1C5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785CFA-5E26-9F80-0A9F-B37D78833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0FAE82C-B612-94A4-3987-7A4F1F4F6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AB787AE-DD24-E133-2B86-1C85E77EB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2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96FF7-25F4-852E-4A0F-67199406B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BF045CD-E005-5726-87BB-604F18B75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952D301-7AA1-8EE9-3D32-4730FF156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D29B7C0-23FF-6903-A03B-E5AFE8B3A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24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76233-0FA0-7860-115B-058849D6E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E2CAE8E-D9E8-2C27-E0E6-36F49BB47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370A816-32D5-DED7-5D24-D153BD36E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801AF61-F2D2-0B2C-54BA-85B286659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266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420F5-2BC2-D369-E78F-E45526E4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281F7FC-221B-6700-0DE9-319F66BB4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8BD523A-2E81-FA04-F35B-AB4ACB1EF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14448BD-0C91-4896-4858-DF4E3AE06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49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6E4C-665B-1917-8933-80E2772A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2BFC80A-F94D-955F-6E3F-61085C736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509A12B-5544-5B0D-3400-D50239597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FADFFA6-D469-1036-FE24-16915814D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C5206D07-28BB-19B8-8B44-A1FB02A3D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B2D554A4-1CAD-77D1-053F-9FD897582814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CB00D3A5-2A47-41C2-F400-C06D59B40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BBE1C508-E3D5-BF48-D629-4075D6BFB9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31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532CF010-6D7B-4B4C-87C0-175BC071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F3A0F0AA-DDF4-4AF1-9F0D-03C65D19E38C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A2633DAC-FD83-B103-B11E-3C6D292DC1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615D06A0-A669-BF51-5777-44FC1BB46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23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EE9E1AFD-1D28-0EF2-BCC0-3686124E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5A37FFF8-308B-A127-3BB8-05B0264B1D46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43B457F6-16AA-D2E5-2814-EA3E9F41D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005C42B4-652A-6448-544A-88DA0CC00B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36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69930-BBCC-A4E1-F330-D2DAA648A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999DDAA-9180-E99C-4F6F-F8C42D9929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B9FD104-C8BB-1AA5-C625-3D165982A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95AFA3F-44A9-4243-6618-5E029375C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98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2590-4855-102D-6F9C-C105F69DA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B2D452A-72BB-7DAF-2B20-F36EECE8B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51680B-505F-D8E9-EC26-605B49643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7BC20CB-026B-4A9D-D9F3-424788D2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57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3B8C8-BBAF-E794-DE13-962C734FD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91E990B-E88F-BF24-6B76-31F3E5E48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37AB75E-0EBD-5263-CEFD-B1247BF12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4BB65C-33B6-DF95-2C85-864DCC0B6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5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09F2C-048C-F090-510B-EB79B5FFF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8083795-39CE-F2DD-F952-499F0DBD0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894C31A-BA5F-0F08-45C4-C77760157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4110EB0-47BF-3D67-5D7A-C8FE24046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88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FE33-AB85-8A92-C1B6-E44A7210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1664D-438A-B575-50CB-16563755A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86B6F-8715-61C4-ACC3-9A4F894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65C48-3D20-F96B-2B4E-3876AB03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117FD-9C2E-F7BC-3A52-329585C7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CF6C-CEAB-4528-1CEC-90D1EF83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B740-FBD3-8874-B07D-C1B43311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D7742-AB8F-FE9B-A356-C6F47AC7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03D4-2089-35C1-4859-5587F775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6D4C-17D7-CDD0-4B01-12452498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0473-7F32-0ED9-E61E-44BA07002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33EA8-9DCD-9DF8-53D4-B4E75ACD6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EC48E-E7C9-EB56-F631-E1C2B518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CA94-2E39-5F23-B127-43A695AF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7E3C-FA8A-34ED-7A2D-6B913F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165600" y="19812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14313" algn="l" rtl="0">
              <a:spcBef>
                <a:spcPts val="270"/>
              </a:spcBef>
              <a:spcAft>
                <a:spcPts val="0"/>
              </a:spcAft>
              <a:buSzPts val="900"/>
              <a:buChar char="●"/>
              <a:defRPr/>
            </a:lvl1pPr>
            <a:lvl2pPr marL="685800" lvl="1" indent="-235744" algn="l" rtl="0">
              <a:spcBef>
                <a:spcPts val="270"/>
              </a:spcBef>
              <a:spcAft>
                <a:spcPts val="0"/>
              </a:spcAft>
              <a:buSzPts val="1350"/>
              <a:buChar char="●"/>
              <a:defRPr/>
            </a:lvl2pPr>
            <a:lvl3pPr marL="1028700" lvl="2" indent="-227171" algn="l" rtl="0"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7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7300050" y="1813788"/>
            <a:ext cx="582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1712050" y="-827812"/>
            <a:ext cx="58215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14313" algn="l" rtl="0">
              <a:spcBef>
                <a:spcPts val="270"/>
              </a:spcBef>
              <a:spcAft>
                <a:spcPts val="0"/>
              </a:spcAft>
              <a:buSzPts val="900"/>
              <a:buChar char="●"/>
              <a:defRPr/>
            </a:lvl1pPr>
            <a:lvl2pPr marL="685800" lvl="1" indent="-235744" algn="l" rtl="0">
              <a:spcBef>
                <a:spcPts val="270"/>
              </a:spcBef>
              <a:spcAft>
                <a:spcPts val="0"/>
              </a:spcAft>
              <a:buSzPts val="1350"/>
              <a:buChar char="●"/>
              <a:defRPr/>
            </a:lvl2pPr>
            <a:lvl3pPr marL="1028700" lvl="2" indent="-227171" algn="l" rtl="0"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765800" y="381001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14313" algn="l" rtl="0">
              <a:spcBef>
                <a:spcPts val="270"/>
              </a:spcBef>
              <a:spcAft>
                <a:spcPts val="0"/>
              </a:spcAft>
              <a:buSzPts val="900"/>
              <a:buChar char="●"/>
              <a:defRPr/>
            </a:lvl1pPr>
            <a:lvl2pPr marL="685800" lvl="1" indent="-235744" algn="l" rtl="0">
              <a:spcBef>
                <a:spcPts val="270"/>
              </a:spcBef>
              <a:spcAft>
                <a:spcPts val="0"/>
              </a:spcAft>
              <a:buSzPts val="1350"/>
              <a:buChar char="●"/>
              <a:defRPr/>
            </a:lvl2pPr>
            <a:lvl3pPr marL="1028700" lvl="2" indent="-227171" algn="l" rtl="0"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8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171450" algn="l" rtl="0">
              <a:spcBef>
                <a:spcPts val="210"/>
              </a:spcBef>
              <a:spcAft>
                <a:spcPts val="0"/>
              </a:spcAft>
              <a:buSzPts val="700"/>
              <a:buNone/>
              <a:defRPr sz="1050"/>
            </a:lvl1pPr>
            <a:lvl2pPr marL="685800" lvl="1" indent="-17145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2pPr>
            <a:lvl3pPr marL="1028700" lvl="2" indent="-171450" algn="l" rtl="0">
              <a:spcBef>
                <a:spcPts val="150"/>
              </a:spcBef>
              <a:spcAft>
                <a:spcPts val="0"/>
              </a:spcAft>
              <a:buSzPts val="650"/>
              <a:buNone/>
              <a:defRPr sz="750"/>
            </a:lvl3pPr>
            <a:lvl4pPr marL="1371600" lvl="3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4pPr>
            <a:lvl5pPr marL="1714500" lvl="4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5pPr>
            <a:lvl6pPr marL="2057400" lvl="5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6pPr>
            <a:lvl7pPr marL="2400300" lvl="6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7pPr>
            <a:lvl8pPr marL="2743200" lvl="7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8pPr>
            <a:lvl9pPr marL="3086100" lvl="8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6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2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47650" algn="l" rtl="0">
              <a:spcBef>
                <a:spcPts val="480"/>
              </a:spcBef>
              <a:spcAft>
                <a:spcPts val="0"/>
              </a:spcAft>
              <a:buSzPts val="1600"/>
              <a:buChar char="●"/>
              <a:defRPr sz="2400"/>
            </a:lvl1pPr>
            <a:lvl2pPr marL="685800" lvl="1" indent="-271463" algn="l" rtl="0">
              <a:spcBef>
                <a:spcPts val="420"/>
              </a:spcBef>
              <a:spcAft>
                <a:spcPts val="0"/>
              </a:spcAft>
              <a:buSzPts val="2100"/>
              <a:buChar char="●"/>
              <a:defRPr sz="2100"/>
            </a:lvl2pPr>
            <a:lvl3pPr marL="1028700" lvl="2" indent="-245745" algn="l" rtl="0">
              <a:spcBef>
                <a:spcPts val="360"/>
              </a:spcBef>
              <a:spcAft>
                <a:spcPts val="0"/>
              </a:spcAft>
              <a:buSzPts val="1560"/>
              <a:buChar char="●"/>
              <a:defRPr sz="1800"/>
            </a:lvl3pPr>
            <a:lvl4pPr marL="1371600" lvl="3" indent="-266700" algn="l" rtl="0"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  <a:defRPr sz="1500"/>
            </a:lvl4pPr>
            <a:lvl5pPr marL="1714500" lvl="4" indent="-266700" algn="l" rtl="0"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–"/>
              <a:defRPr sz="1500"/>
            </a:lvl5pPr>
            <a:lvl6pPr marL="2057400" lvl="5" indent="-266700" algn="l" rtl="0"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–"/>
              <a:defRPr sz="1500"/>
            </a:lvl6pPr>
            <a:lvl7pPr marL="2400300" lvl="6" indent="-266700" algn="l" rtl="0"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–"/>
              <a:defRPr sz="1500"/>
            </a:lvl7pPr>
            <a:lvl8pPr marL="2743200" lvl="7" indent="-266700" algn="l" rtl="0"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–"/>
              <a:defRPr sz="1500"/>
            </a:lvl8pPr>
            <a:lvl9pPr marL="3086100" lvl="8" indent="-266700" algn="l" rtl="0"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–"/>
              <a:defRPr sz="15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2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171450" algn="l" rtl="0">
              <a:spcBef>
                <a:spcPts val="210"/>
              </a:spcBef>
              <a:spcAft>
                <a:spcPts val="0"/>
              </a:spcAft>
              <a:buSzPts val="700"/>
              <a:buNone/>
              <a:defRPr sz="1050"/>
            </a:lvl1pPr>
            <a:lvl2pPr marL="685800" lvl="1" indent="-17145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2pPr>
            <a:lvl3pPr marL="1028700" lvl="2" indent="-171450" algn="l" rtl="0">
              <a:spcBef>
                <a:spcPts val="150"/>
              </a:spcBef>
              <a:spcAft>
                <a:spcPts val="0"/>
              </a:spcAft>
              <a:buSzPts val="650"/>
              <a:buNone/>
              <a:defRPr sz="750"/>
            </a:lvl3pPr>
            <a:lvl4pPr marL="1371600" lvl="3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4pPr>
            <a:lvl5pPr marL="1714500" lvl="4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5pPr>
            <a:lvl6pPr marL="2057400" lvl="5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6pPr>
            <a:lvl7pPr marL="2400300" lvl="6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7pPr>
            <a:lvl8pPr marL="2743200" lvl="7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8pPr>
            <a:lvl9pPr marL="3086100" lvl="8" indent="-171450" algn="l" rtl="0">
              <a:spcBef>
                <a:spcPts val="135"/>
              </a:spcBef>
              <a:spcAft>
                <a:spcPts val="0"/>
              </a:spcAft>
              <a:buSzPts val="900"/>
              <a:buFont typeface="Arial"/>
              <a:buNone/>
              <a:defRPr sz="675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14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8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342900" lvl="0" indent="-171450" algn="l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800" b="1"/>
            </a:lvl1pPr>
            <a:lvl2pPr marL="685800" lvl="1" indent="-171450" algn="l" rtl="0"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028700" lvl="2" indent="-171450" algn="l" rtl="0">
              <a:spcBef>
                <a:spcPts val="270"/>
              </a:spcBef>
              <a:spcAft>
                <a:spcPts val="0"/>
              </a:spcAft>
              <a:buSzPts val="1170"/>
              <a:buNone/>
              <a:defRPr sz="1350" b="1"/>
            </a:lvl3pPr>
            <a:lvl4pPr marL="1371600" lvl="3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4pPr>
            <a:lvl5pPr marL="1714500" lvl="4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5pPr>
            <a:lvl6pPr marL="2057400" lvl="5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6pPr>
            <a:lvl7pPr marL="2400300" lvl="6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7pPr>
            <a:lvl8pPr marL="2743200" lvl="7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8pPr>
            <a:lvl9pPr marL="3086100" lvl="8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685800" lvl="1" indent="-242888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2pPr>
            <a:lvl3pPr marL="1028700" lvl="2" indent="-227171" algn="l" rtl="0">
              <a:spcBef>
                <a:spcPts val="270"/>
              </a:spcBef>
              <a:spcAft>
                <a:spcPts val="0"/>
              </a:spcAft>
              <a:buSzPts val="1170"/>
              <a:buChar char="●"/>
              <a:defRPr sz="1350"/>
            </a:lvl3pPr>
            <a:lvl4pPr marL="1371600" lvl="3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•"/>
              <a:defRPr sz="1200"/>
            </a:lvl4pPr>
            <a:lvl5pPr marL="1714500" lvl="4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5pPr>
            <a:lvl6pPr marL="2057400" lvl="5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6pPr>
            <a:lvl7pPr marL="2400300" lvl="6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7pPr>
            <a:lvl8pPr marL="2743200" lvl="7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8pPr>
            <a:lvl9pPr marL="3086100" lvl="8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342900" lvl="0" indent="-171450" algn="l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800" b="1"/>
            </a:lvl1pPr>
            <a:lvl2pPr marL="685800" lvl="1" indent="-171450" algn="l" rtl="0"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028700" lvl="2" indent="-171450" algn="l" rtl="0">
              <a:spcBef>
                <a:spcPts val="270"/>
              </a:spcBef>
              <a:spcAft>
                <a:spcPts val="0"/>
              </a:spcAft>
              <a:buSzPts val="1170"/>
              <a:buNone/>
              <a:defRPr sz="1350" b="1"/>
            </a:lvl3pPr>
            <a:lvl4pPr marL="1371600" lvl="3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4pPr>
            <a:lvl5pPr marL="1714500" lvl="4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5pPr>
            <a:lvl6pPr marL="2057400" lvl="5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6pPr>
            <a:lvl7pPr marL="2400300" lvl="6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7pPr>
            <a:lvl8pPr marL="2743200" lvl="7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8pPr>
            <a:lvl9pPr marL="3086100" lvl="8" indent="-1714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685800" lvl="1" indent="-242888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2pPr>
            <a:lvl3pPr marL="1028700" lvl="2" indent="-227171" algn="l" rtl="0">
              <a:spcBef>
                <a:spcPts val="270"/>
              </a:spcBef>
              <a:spcAft>
                <a:spcPts val="0"/>
              </a:spcAft>
              <a:buSzPts val="1170"/>
              <a:buChar char="●"/>
              <a:defRPr sz="1350"/>
            </a:lvl3pPr>
            <a:lvl4pPr marL="1371600" lvl="3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•"/>
              <a:defRPr sz="1200"/>
            </a:lvl4pPr>
            <a:lvl5pPr marL="1714500" lvl="4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5pPr>
            <a:lvl6pPr marL="2057400" lvl="5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6pPr>
            <a:lvl7pPr marL="2400300" lvl="6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7pPr>
            <a:lvl8pPr marL="2743200" lvl="7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8pPr>
            <a:lvl9pPr marL="3086100" lvl="8" indent="-247650" algn="l" rtl="0">
              <a:spcBef>
                <a:spcPts val="240"/>
              </a:spcBef>
              <a:spcAft>
                <a:spcPts val="0"/>
              </a:spcAft>
              <a:buSzPts val="1600"/>
              <a:buFont typeface="Arial"/>
              <a:buChar char="–"/>
              <a:defRPr sz="12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E8CE-FAA6-FD67-49F3-B98D08C9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950B-296C-CF37-E6F7-F1F8F30D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83BC-C5AA-1935-F91F-3E45B4EA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4B89-7D06-EB40-81F3-92726556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D66C-64C3-18B4-79CB-39BDF378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165600" y="1981200"/>
            <a:ext cx="355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38125" algn="l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 sz="2100"/>
            </a:lvl1pPr>
            <a:lvl2pPr marL="685800" lvl="1" indent="-257175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028700" lvl="2" indent="-233363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•"/>
              <a:defRPr sz="1350"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7924800" y="1981200"/>
            <a:ext cx="355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342900" lvl="0" indent="-238125" algn="l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 sz="2100"/>
            </a:lvl1pPr>
            <a:lvl2pPr marL="685800" lvl="1" indent="-257175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028700" lvl="2" indent="-233363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•"/>
              <a:defRPr sz="1350"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–"/>
              <a:defRPr sz="135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6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342900" lvl="0" indent="-17145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500"/>
            </a:lvl1pPr>
            <a:lvl2pPr marL="685800" lvl="1" indent="-171450" algn="l" rtl="0">
              <a:spcBef>
                <a:spcPts val="270"/>
              </a:spcBef>
              <a:spcAft>
                <a:spcPts val="0"/>
              </a:spcAft>
              <a:buSzPts val="1350"/>
              <a:buNone/>
              <a:defRPr sz="1350"/>
            </a:lvl2pPr>
            <a:lvl3pPr marL="1028700" lvl="2" indent="-171450" algn="l" rtl="0">
              <a:spcBef>
                <a:spcPts val="240"/>
              </a:spcBef>
              <a:spcAft>
                <a:spcPts val="0"/>
              </a:spcAft>
              <a:buSzPts val="1040"/>
              <a:buNone/>
              <a:defRPr sz="1200"/>
            </a:lvl3pPr>
            <a:lvl4pPr marL="1371600" lvl="3" indent="-171450" algn="l" rtl="0">
              <a:spcBef>
                <a:spcPts val="210"/>
              </a:spcBef>
              <a:spcAft>
                <a:spcPts val="0"/>
              </a:spcAft>
              <a:buSzPts val="1400"/>
              <a:buFont typeface="Arial"/>
              <a:buNone/>
              <a:defRPr sz="1050"/>
            </a:lvl4pPr>
            <a:lvl5pPr marL="1714500" lvl="4" indent="-171450" algn="l" rtl="0">
              <a:spcBef>
                <a:spcPts val="210"/>
              </a:spcBef>
              <a:spcAft>
                <a:spcPts val="0"/>
              </a:spcAft>
              <a:buSzPts val="1400"/>
              <a:buFont typeface="Arial"/>
              <a:buNone/>
              <a:defRPr sz="1050"/>
            </a:lvl5pPr>
            <a:lvl6pPr marL="2057400" lvl="5" indent="-171450" algn="l" rtl="0">
              <a:spcBef>
                <a:spcPts val="210"/>
              </a:spcBef>
              <a:spcAft>
                <a:spcPts val="0"/>
              </a:spcAft>
              <a:buSzPts val="1400"/>
              <a:buFont typeface="Arial"/>
              <a:buNone/>
              <a:defRPr sz="1050"/>
            </a:lvl6pPr>
            <a:lvl7pPr marL="2400300" lvl="6" indent="-171450" algn="l" rtl="0">
              <a:spcBef>
                <a:spcPts val="210"/>
              </a:spcBef>
              <a:spcAft>
                <a:spcPts val="0"/>
              </a:spcAft>
              <a:buSzPts val="1400"/>
              <a:buFont typeface="Arial"/>
              <a:buNone/>
              <a:defRPr sz="1050"/>
            </a:lvl7pPr>
            <a:lvl8pPr marL="2743200" lvl="7" indent="-171450" algn="l" rtl="0">
              <a:spcBef>
                <a:spcPts val="210"/>
              </a:spcBef>
              <a:spcAft>
                <a:spcPts val="0"/>
              </a:spcAft>
              <a:buSzPts val="1400"/>
              <a:buFont typeface="Arial"/>
              <a:buNone/>
              <a:defRPr sz="1050"/>
            </a:lvl8pPr>
            <a:lvl9pPr marL="3086100" lvl="8" indent="-171450" algn="l" rtl="0">
              <a:spcBef>
                <a:spcPts val="210"/>
              </a:spcBef>
              <a:spcAft>
                <a:spcPts val="0"/>
              </a:spcAft>
              <a:buSzPts val="1400"/>
              <a:buFont typeface="Arial"/>
              <a:buNone/>
              <a:defRPr sz="105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6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2D35-987B-3B00-D84C-98BCA06FC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39E1-E9E5-4023-75C1-C6FD11BA1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AEBF-8A1B-CEEA-2715-1560BAE9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CB3-DEDC-4EAF-8D02-15560890A3F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0A44-E06D-2A56-07CB-51946894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4F5B-3FDA-16B0-BCBD-7735AE8C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615-6292-4B38-9A75-5B17B0CF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9C0B-AD9A-8BAA-3543-1D1EEE5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53810-BD49-60F4-13BF-B2AF63FF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DCDB2-6DB0-7D78-B563-1E95F3F7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AF03-E241-720C-C749-4EA0EB7B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4EEE-EBD7-D0F9-C756-C910502D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BE3E-80EC-6D6B-1108-2B4930BA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D685-EAA7-8706-1989-FF444FD6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08775-7A1E-F21F-907F-D4EA139A8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947BB-2E80-AD4D-4F00-557B4879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37D5-81E3-7130-3656-5DB433DE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F5E3-ADBD-275D-15C5-BE9C2AC6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73F2-8406-1923-6F56-E7EC29D4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8DC5F-7F4A-57C1-4C7A-CB3A182F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5ADC-57B5-AA78-9B22-DFFD3781D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9E2E8-C0C4-51EF-B2E7-F93A8E5A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C7258-C1E1-1A58-EB5A-65F99147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4FD66-1526-8575-43A6-BB0AF261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18C9E-29F6-C710-FD85-C3A8B60A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7C9F3-1C75-1BD3-409A-1A1D8EC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E2D8-F323-5409-C193-A8AB9F30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8E76E-3062-6DC1-D268-02014AF8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B4D86-331B-76EE-4041-C768D5C0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E3C7F-6AB4-6B57-D7F6-3CC2CCA6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3FA3A-FB71-167D-CA1F-70C493D2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AB51-39D2-2BF9-015E-8BE2E122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83E63-1D5D-84F4-1F1A-BB6E8C3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391A-082C-E37B-F51E-E1E86AEE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2178C-59C8-9CF1-56F2-E481FF83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B59B-E922-BF06-655F-250D656E4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92A6C-EFDA-4AB4-265A-3B52E8AA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B762E-D023-6BD8-D4B0-AB56300B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CDF1E-61BA-F01A-A690-E9B0A9D4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4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D4C0-669C-AC3E-5F82-4924662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0E0FC-AFEC-233A-4CC0-023418C9F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DDAF7-E35E-F2F7-7D16-D7AFED795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787D3-9CDC-EAA4-58E3-1A05A046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18411-A1FE-5279-2F27-5FB621BE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E4CDB-F38A-E3CA-A3F7-E5F40F9C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2D07A-8569-24F2-581D-1BC22168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A2CF-22AA-21E4-39AF-A856E0A5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9728-660D-ED9A-AAC4-98D339C21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1CB35-2F4A-4C1C-BD88-594184A77CB2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1660-F476-48D3-4831-DF7A4146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4379D-4568-51F4-D588-800C017C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165600" y="19812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2794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4639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Arial"/>
              <a:buChar char="●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06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93472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191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f/Pacific_Park_Plaza_from_Christie_Park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842" y="1820867"/>
            <a:ext cx="659309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6699"/>
                </a:solidFill>
              </a:rPr>
              <a:t>Building Natural Frequencies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53" y="358317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CE3B-2B85-3F03-D0D9-32D640B7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63C94EB-D5C7-B530-384A-97D28BEE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3EA4B-47D6-189C-AF31-5F206CF1F744}"/>
              </a:ext>
            </a:extLst>
          </p:cNvPr>
          <p:cNvSpPr/>
          <p:nvPr/>
        </p:nvSpPr>
        <p:spPr>
          <a:xfrm>
            <a:off x="353951" y="476323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Natural Frequency Non-linearity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515BA-7C09-6EB8-A358-C2875BCA1A32}"/>
              </a:ext>
            </a:extLst>
          </p:cNvPr>
          <p:cNvSpPr txBox="1"/>
          <p:nvPr/>
        </p:nvSpPr>
        <p:spPr>
          <a:xfrm>
            <a:off x="968828" y="1502832"/>
            <a:ext cx="965562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natural frequencies tend to decrease during an earthquake due to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Microcracking (concrete)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microslip (steel)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Nonstructural element participation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Soil–structure interaction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2575" lvl="1" indent="-282575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natural frequencies often recover or partially recover post-event</a:t>
            </a:r>
          </a:p>
        </p:txBody>
      </p:sp>
    </p:spTree>
    <p:extLst>
      <p:ext uri="{BB962C8B-B14F-4D97-AF65-F5344CB8AC3E}">
        <p14:creationId xmlns:p14="http://schemas.microsoft.com/office/powerpoint/2010/main" val="69702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741F0-BD64-DC41-C6CC-4E3092786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B37DD11-95C1-53F3-214F-C30D90CD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775B6-7E0B-A3E2-5C16-4F555184746F}"/>
              </a:ext>
            </a:extLst>
          </p:cNvPr>
          <p:cNvSpPr/>
          <p:nvPr/>
        </p:nvSpPr>
        <p:spPr>
          <a:xfrm>
            <a:off x="353951" y="476323"/>
            <a:ext cx="4149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Typical Building Damping, Elastic Range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18B67-734F-7C80-ABCA-FC7071FBA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04912"/>
              </p:ext>
            </p:extLst>
          </p:nvPr>
        </p:nvGraphicFramePr>
        <p:xfrm>
          <a:off x="979713" y="1796937"/>
          <a:ext cx="3799117" cy="2042160"/>
        </p:xfrm>
        <a:graphic>
          <a:graphicData uri="http://schemas.openxmlformats.org/drawingml/2006/table">
            <a:tbl>
              <a:tblPr/>
              <a:tblGrid>
                <a:gridCol w="1427548">
                  <a:extLst>
                    <a:ext uri="{9D8B030D-6E8A-4147-A177-3AD203B41FA5}">
                      <a16:colId xmlns:a16="http://schemas.microsoft.com/office/drawing/2014/main" val="1634341230"/>
                    </a:ext>
                  </a:extLst>
                </a:gridCol>
                <a:gridCol w="1185784">
                  <a:extLst>
                    <a:ext uri="{9D8B030D-6E8A-4147-A177-3AD203B41FA5}">
                      <a16:colId xmlns:a16="http://schemas.microsoft.com/office/drawing/2014/main" val="2699132591"/>
                    </a:ext>
                  </a:extLst>
                </a:gridCol>
                <a:gridCol w="1185785">
                  <a:extLst>
                    <a:ext uri="{9D8B030D-6E8A-4147-A177-3AD203B41FA5}">
                      <a16:colId xmlns:a16="http://schemas.microsoft.com/office/drawing/2014/main" val="356062054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 Motion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7531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0.5–2%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68741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602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4–10%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816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0F0CA3-68A9-0573-B0D5-0E981C00E09E}"/>
              </a:ext>
            </a:extLst>
          </p:cNvPr>
          <p:cNvSpPr txBox="1"/>
          <p:nvPr/>
        </p:nvSpPr>
        <p:spPr>
          <a:xfrm>
            <a:off x="751114" y="4767943"/>
            <a:ext cx="8088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Damping increases with amplitude due to friction, cracking, structure-soil interaction (SSI)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6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BFB73-BC7A-542F-95E9-F3256187A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077AFA23-38CB-EF56-6B23-1338B9A2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2ADA6-985D-9446-CCF7-0922BBA00E9C}"/>
              </a:ext>
            </a:extLst>
          </p:cNvPr>
          <p:cNvSpPr/>
          <p:nvPr/>
        </p:nvSpPr>
        <p:spPr>
          <a:xfrm>
            <a:off x="836674" y="452679"/>
            <a:ext cx="2525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Building Period </a:t>
            </a:r>
            <a:r>
              <a:rPr lang="en-US" sz="2200" b="1" dirty="0">
                <a:solidFill>
                  <a:srgbClr val="0066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F5A3E-8840-F20B-E382-4390AB1AC533}"/>
              </a:ext>
            </a:extLst>
          </p:cNvPr>
          <p:cNvSpPr txBox="1"/>
          <p:nvPr/>
        </p:nvSpPr>
        <p:spPr>
          <a:xfrm>
            <a:off x="376611" y="1180557"/>
            <a:ext cx="4337611" cy="5224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Short-period (acceleration-controlled)</a:t>
            </a: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Long-period (velocity-controlled)</a:t>
            </a: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Influences:</a:t>
            </a:r>
          </a:p>
          <a:p>
            <a:pPr marL="742950" lvl="1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shear magnitude</a:t>
            </a:r>
          </a:p>
          <a:p>
            <a:pPr marL="742950" lvl="1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Drift demand</a:t>
            </a:r>
          </a:p>
          <a:p>
            <a:pPr marL="742950" lvl="1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of lateral forces</a:t>
            </a: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Longer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typically lower design base shear</a:t>
            </a: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Shorter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higher base shear</a:t>
            </a: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Rule-of-Thumb Estimate (Quick Screening)</a:t>
            </a:r>
          </a:p>
          <a:p>
            <a:pPr marL="285750" indent="-285750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moment frame buildings:</a:t>
            </a:r>
          </a:p>
          <a:p>
            <a:pPr>
              <a:lnSpc>
                <a:spcPct val="150000"/>
              </a:lnSpc>
              <a:buClr>
                <a:srgbClr val="006699"/>
              </a:buClr>
              <a:buSzPct val="80000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0.1 × ( number of stories )</a:t>
            </a:r>
          </a:p>
          <a:p>
            <a:pPr>
              <a:lnSpc>
                <a:spcPct val="150000"/>
              </a:lnSpc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900C7-0CF3-DEAF-59C6-7A73D1A7A2D7}"/>
              </a:ext>
            </a:extLst>
          </p:cNvPr>
          <p:cNvCxnSpPr>
            <a:cxnSpLocks/>
          </p:cNvCxnSpPr>
          <p:nvPr/>
        </p:nvCxnSpPr>
        <p:spPr>
          <a:xfrm>
            <a:off x="4873006" y="798786"/>
            <a:ext cx="0" cy="551793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19B1D8-EBD4-034A-8931-12FAEFA4940A}"/>
              </a:ext>
            </a:extLst>
          </p:cNvPr>
          <p:cNvGraphicFramePr>
            <a:graphicFrameLocks noGrp="1"/>
          </p:cNvGraphicFramePr>
          <p:nvPr/>
        </p:nvGraphicFramePr>
        <p:xfrm>
          <a:off x="5644492" y="1009028"/>
          <a:ext cx="5559531" cy="4839942"/>
        </p:xfrm>
        <a:graphic>
          <a:graphicData uri="http://schemas.openxmlformats.org/drawingml/2006/table">
            <a:tbl>
              <a:tblPr/>
              <a:tblGrid>
                <a:gridCol w="2138281">
                  <a:extLst>
                    <a:ext uri="{9D8B030D-6E8A-4147-A177-3AD203B41FA5}">
                      <a16:colId xmlns:a16="http://schemas.microsoft.com/office/drawing/2014/main" val="1872355577"/>
                    </a:ext>
                  </a:extLst>
                </a:gridCol>
                <a:gridCol w="1371737">
                  <a:extLst>
                    <a:ext uri="{9D8B030D-6E8A-4147-A177-3AD203B41FA5}">
                      <a16:colId xmlns:a16="http://schemas.microsoft.com/office/drawing/2014/main" val="533581522"/>
                    </a:ext>
                  </a:extLst>
                </a:gridCol>
                <a:gridCol w="2049513">
                  <a:extLst>
                    <a:ext uri="{9D8B030D-6E8A-4147-A177-3AD203B41FA5}">
                      <a16:colId xmlns:a16="http://schemas.microsoft.com/office/drawing/2014/main" val="1562939350"/>
                    </a:ext>
                  </a:extLst>
                </a:gridCol>
              </a:tblGrid>
              <a:tr h="3457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0767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Story Wood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20–30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 – 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63628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Low-Rise Masonry 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(2–3 story)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25–40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 – 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649005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3–5 Story Steel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40–70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 – 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271774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5–10 Story RC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60–120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 – 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17281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10–20 Story Steel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120–250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– 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302445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20–40 Story RC Shear Wall Building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250–500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 – 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548728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Tall Flexible Steel Frame (40+ stories)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500–800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724711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Industrial Steel Braced Frame (1–3 story)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25–50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 – 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8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7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31478-16BA-CE70-FCC3-F8949DD6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A828E3B-E283-2E95-8DC0-BCA58523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62837-3E75-88C5-0287-EA680825AC4D}"/>
              </a:ext>
            </a:extLst>
          </p:cNvPr>
          <p:cNvSpPr/>
          <p:nvPr/>
        </p:nvSpPr>
        <p:spPr>
          <a:xfrm>
            <a:off x="399945" y="476323"/>
            <a:ext cx="3363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Building Period </a:t>
            </a:r>
            <a:r>
              <a:rPr lang="en-US" sz="2200" b="1" dirty="0">
                <a:solidFill>
                  <a:srgbClr val="0066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US" sz="2200" b="1" dirty="0">
                <a:solidFill>
                  <a:srgbClr val="006699"/>
                </a:solidFill>
                <a:latin typeface="Arial"/>
              </a:rPr>
              <a:t>(cont)</a:t>
            </a:r>
            <a:endParaRPr lang="en-US" sz="2200" b="1" dirty="0">
              <a:solidFill>
                <a:srgbClr val="0066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332968-875A-4586-11DC-37B172752D2D}"/>
                  </a:ext>
                </a:extLst>
              </p:cNvPr>
              <p:cNvSpPr txBox="1"/>
              <p:nvPr/>
            </p:nvSpPr>
            <p:spPr>
              <a:xfrm>
                <a:off x="253781" y="1248796"/>
                <a:ext cx="5191676" cy="3816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= Actual Fundamental Period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US" sz="1600" dirty="0"/>
                  <a:t> Approximate Code Period (ASCE 7-22 §12.8.2.1)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1600" dirty="0"/>
              </a:p>
              <a:p>
                <a:pPr>
                  <a:spcAft>
                    <a:spcPts val="600"/>
                  </a:spcAft>
                </a:pPr>
                <a:r>
                  <a:rPr lang="en-US" sz="1600" dirty="0"/>
                  <a:t>     where</a:t>
                </a:r>
              </a:p>
              <a:p>
                <a:r>
                  <a:rPr lang="en-US" sz="1600" dirty="0"/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/>
                  <a:t> = building height (feet or meters)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  = system-dependent exponent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= empirical coefficient</a:t>
                </a: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332968-875A-4586-11DC-37B17275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81" y="1248796"/>
                <a:ext cx="5191676" cy="3816366"/>
              </a:xfrm>
              <a:prstGeom prst="rect">
                <a:avLst/>
              </a:prstGeom>
              <a:blipFill>
                <a:blip r:embed="rId3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CA5E30-292D-E979-5302-ACCD85904036}"/>
              </a:ext>
            </a:extLst>
          </p:cNvPr>
          <p:cNvGraphicFramePr>
            <a:graphicFrameLocks noGrp="1"/>
          </p:cNvGraphicFramePr>
          <p:nvPr/>
        </p:nvGraphicFramePr>
        <p:xfrm>
          <a:off x="5759510" y="1248796"/>
          <a:ext cx="5732060" cy="4084320"/>
        </p:xfrm>
        <a:graphic>
          <a:graphicData uri="http://schemas.openxmlformats.org/drawingml/2006/table">
            <a:tbl>
              <a:tblPr/>
              <a:tblGrid>
                <a:gridCol w="1433015">
                  <a:extLst>
                    <a:ext uri="{9D8B030D-6E8A-4147-A177-3AD203B41FA5}">
                      <a16:colId xmlns:a16="http://schemas.microsoft.com/office/drawing/2014/main" val="2349097431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3696522873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3146820914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112198406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Structural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 ( 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sec/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ft</a:t>
                      </a:r>
                      <a:r>
                        <a:rPr lang="en-US" sz="2000" baseline="30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 ​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sec/ m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Exponent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10771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Moment-Resisting Frames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86288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Concrete Moment-Resisting Frames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28419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Eccentrically Braced Steel Frames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8837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Other Structural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4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36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0334-02FC-D9A9-5563-5DE3F023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E2AC51D7-6E69-8901-EADB-20628E54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682F9-0AA8-013B-4A34-EFD26D75DF2A}"/>
              </a:ext>
            </a:extLst>
          </p:cNvPr>
          <p:cNvSpPr/>
          <p:nvPr/>
        </p:nvSpPr>
        <p:spPr>
          <a:xfrm>
            <a:off x="399945" y="476323"/>
            <a:ext cx="3363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Building Period </a:t>
            </a:r>
            <a:r>
              <a:rPr lang="en-US" sz="2200" b="1" dirty="0">
                <a:solidFill>
                  <a:srgbClr val="0066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US" sz="2200" b="1" dirty="0">
                <a:solidFill>
                  <a:srgbClr val="006699"/>
                </a:solidFill>
                <a:latin typeface="Arial"/>
              </a:rPr>
              <a:t>(cont)</a:t>
            </a:r>
            <a:endParaRPr lang="en-US" sz="2200" b="1" dirty="0">
              <a:solidFill>
                <a:srgbClr val="0066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58A2B-B670-3269-B1FA-7D54DC7FB0F4}"/>
                  </a:ext>
                </a:extLst>
              </p:cNvPr>
              <p:cNvSpPr txBox="1"/>
              <p:nvPr/>
            </p:nvSpPr>
            <p:spPr>
              <a:xfrm>
                <a:off x="745101" y="1194205"/>
                <a:ext cx="5350900" cy="4847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= Actual Fundamental Period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US" sz="1600" dirty="0"/>
                  <a:t> Approximate Code Period (ASCE 7-22 §12.8.2.1)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moment frames: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ar-AE" sz="16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stiff shear wall buildings: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ar-AE" sz="16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very flexible tall buildings: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ASCE 7-22 allows: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ar-AE" sz="1600" dirty="0"/>
              </a:p>
              <a:p>
                <a:br>
                  <a:rPr lang="en-US" sz="1600" dirty="0"/>
                </a:br>
                <a:r>
                  <a:rPr lang="en-US" sz="1600" dirty="0"/>
                  <a:t>  Where: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ar-AE" sz="1600" dirty="0"/>
                  <a:t>= </a:t>
                </a:r>
                <a:r>
                  <a:rPr lang="en-US" sz="1600" dirty="0"/>
                  <a:t>upper-bound coefficient (from table)</a:t>
                </a:r>
              </a:p>
              <a:p>
                <a:r>
                  <a:rPr lang="en-US" sz="1600" dirty="0"/>
                  <a:t>	Typically 1.4–1.7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ar-AE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58A2B-B670-3269-B1FA-7D54DC7F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1" y="1194205"/>
                <a:ext cx="5350900" cy="4847033"/>
              </a:xfrm>
              <a:prstGeom prst="rect">
                <a:avLst/>
              </a:prstGeom>
              <a:blipFill>
                <a:blip r:embed="rId3"/>
                <a:stretch>
                  <a:fillRect l="-22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E7E4EDC-7304-9F2D-A8A3-4912903910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549" y="1689899"/>
              <a:ext cx="4329296" cy="4351339"/>
            </p:xfrm>
            <a:graphic>
              <a:graphicData uri="http://schemas.openxmlformats.org/drawingml/2006/table">
                <a:tbl>
                  <a:tblPr/>
                  <a:tblGrid>
                    <a:gridCol w="2164648">
                      <a:extLst>
                        <a:ext uri="{9D8B030D-6E8A-4147-A177-3AD203B41FA5}">
                          <a16:colId xmlns:a16="http://schemas.microsoft.com/office/drawing/2014/main" val="2722409405"/>
                        </a:ext>
                      </a:extLst>
                    </a:gridCol>
                    <a:gridCol w="2164648">
                      <a:extLst>
                        <a:ext uri="{9D8B030D-6E8A-4147-A177-3AD203B41FA5}">
                          <a16:colId xmlns:a16="http://schemas.microsoft.com/office/drawing/2014/main" val="1251297259"/>
                        </a:ext>
                      </a:extLst>
                    </a:gridCol>
                  </a:tblGrid>
                  <a:tr h="54391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Mapped Value of 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(g)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6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ar-AE" sz="16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9666226"/>
                      </a:ext>
                    </a:extLst>
                  </a:tr>
                  <a:tr h="54391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600" i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​≤ 0.10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1.7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652985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ar-AE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0.10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600" i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≤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20</m:t>
                              </m:r>
                            </m:oMath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1.6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7637410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ar-AE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0.20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600" i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≤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30</m:t>
                              </m:r>
                            </m:oMath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415110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ar-AE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0.30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600" i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≤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40</m:t>
                              </m:r>
                            </m:oMath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1.4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0087727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ar-AE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600" i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≤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ar-AE" sz="160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50</m:t>
                              </m:r>
                            </m:oMath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1.3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406376"/>
                      </a:ext>
                    </a:extLst>
                  </a:tr>
                  <a:tr h="54391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600" i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 ≥ 0.50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1.2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0865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E7E4EDC-7304-9F2D-A8A3-4912903910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549" y="1689899"/>
              <a:ext cx="4329296" cy="4351339"/>
            </p:xfrm>
            <a:graphic>
              <a:graphicData uri="http://schemas.openxmlformats.org/drawingml/2006/table">
                <a:tbl>
                  <a:tblPr/>
                  <a:tblGrid>
                    <a:gridCol w="2164648">
                      <a:extLst>
                        <a:ext uri="{9D8B030D-6E8A-4147-A177-3AD203B41FA5}">
                          <a16:colId xmlns:a16="http://schemas.microsoft.com/office/drawing/2014/main" val="2722409405"/>
                        </a:ext>
                      </a:extLst>
                    </a:gridCol>
                    <a:gridCol w="2164648">
                      <a:extLst>
                        <a:ext uri="{9D8B030D-6E8A-4147-A177-3AD203B41FA5}">
                          <a16:colId xmlns:a16="http://schemas.microsoft.com/office/drawing/2014/main" val="1251297259"/>
                        </a:ext>
                      </a:extLst>
                    </a:gridCol>
                  </a:tblGrid>
                  <a:tr h="543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1124" r="-100281" b="-705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45" t="-1124" r="-563" b="-7056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9666226"/>
                      </a:ext>
                    </a:extLst>
                  </a:tr>
                  <a:tr h="543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100000" r="-100281" b="-5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1.7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652985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162162" r="-100281" b="-384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1.6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7637410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259821" r="-100281" b="-2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415110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359821" r="-100281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1.4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0087727"/>
                      </a:ext>
                    </a:extLst>
                  </a:tr>
                  <a:tr h="679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459821" r="-100281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1.3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406376"/>
                      </a:ext>
                    </a:extLst>
                  </a:tr>
                  <a:tr h="543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2" t="-704494" r="-100281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1.2</a:t>
                          </a:r>
                        </a:p>
                      </a:txBody>
                      <a:tcPr marL="6799" marR="6799" marT="6799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0865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593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6DBC2-1F49-9970-9065-32C60C62C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E15E63B-248F-88A3-6EEE-6E0BDB4C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15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CA9B9AA-92D8-AA8A-2295-99AE6977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6EFE2-A023-872C-7074-1BFA75FF2250}"/>
              </a:ext>
            </a:extLst>
          </p:cNvPr>
          <p:cNvSpPr/>
          <p:nvPr/>
        </p:nvSpPr>
        <p:spPr>
          <a:xfrm>
            <a:off x="353951" y="476323"/>
            <a:ext cx="339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Typical Building Mass Properties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64BE06-8CE6-8A14-90D0-20E6B14F0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1249"/>
              </p:ext>
            </p:extLst>
          </p:nvPr>
        </p:nvGraphicFramePr>
        <p:xfrm>
          <a:off x="563525" y="1336527"/>
          <a:ext cx="7123812" cy="4497855"/>
        </p:xfrm>
        <a:graphic>
          <a:graphicData uri="http://schemas.openxmlformats.org/drawingml/2006/table">
            <a:tbl>
              <a:tblPr/>
              <a:tblGrid>
                <a:gridCol w="1780953">
                  <a:extLst>
                    <a:ext uri="{9D8B030D-6E8A-4147-A177-3AD203B41FA5}">
                      <a16:colId xmlns:a16="http://schemas.microsoft.com/office/drawing/2014/main" val="2459200139"/>
                    </a:ext>
                  </a:extLst>
                </a:gridCol>
                <a:gridCol w="1780953">
                  <a:extLst>
                    <a:ext uri="{9D8B030D-6E8A-4147-A177-3AD203B41FA5}">
                      <a16:colId xmlns:a16="http://schemas.microsoft.com/office/drawing/2014/main" val="1397877585"/>
                    </a:ext>
                  </a:extLst>
                </a:gridCol>
                <a:gridCol w="1780953">
                  <a:extLst>
                    <a:ext uri="{9D8B030D-6E8A-4147-A177-3AD203B41FA5}">
                      <a16:colId xmlns:a16="http://schemas.microsoft.com/office/drawing/2014/main" val="2846861829"/>
                    </a:ext>
                  </a:extLst>
                </a:gridCol>
                <a:gridCol w="1780953">
                  <a:extLst>
                    <a:ext uri="{9D8B030D-6E8A-4147-A177-3AD203B41FA5}">
                      <a16:colId xmlns:a16="http://schemas.microsoft.com/office/drawing/2014/main" val="4259557023"/>
                    </a:ext>
                  </a:extLst>
                </a:gridCol>
              </a:tblGrid>
              <a:tr h="3412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Approx. Mass per Floor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Approx. Mass per Floor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586351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Low-rise Residential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~40–50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~195–244 kg/m²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Light floors/finishes; low structural mass.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62438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 / Commercial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~60–70 psf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~293–342 kg/m²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Concrete slabs + partitions + furnishings.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237007"/>
                  </a:ext>
                </a:extLst>
              </a:tr>
              <a:tr h="4266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Industrial / Warehouse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~125 psf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~610 kg/m²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Heavier slabs and equipment areas.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93268"/>
                  </a:ext>
                </a:extLst>
              </a:tr>
              <a:tr h="85320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 (typical floors)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~250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~1,220 kg/m²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 floor design often assumes ~1.5 kPa dead load + 4 kPa live load.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377424"/>
                  </a:ext>
                </a:extLst>
              </a:tr>
              <a:tr h="93852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 (operating room corridors)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~80–100 psf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~390–488 kg/m²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 rooms, labs &amp; heavy corridors may have higher load requirements.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983360"/>
                  </a:ext>
                </a:extLst>
              </a:tr>
              <a:tr h="7678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High-rise Concrete / Mixed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~100–120 psf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~488–586 kg/m²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Includes heavy structure, finishes, MEP. Typical codes vary.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1112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26F6B6E-2632-DB0B-8772-904498374016}"/>
              </a:ext>
            </a:extLst>
          </p:cNvPr>
          <p:cNvSpPr txBox="1"/>
          <p:nvPr/>
        </p:nvSpPr>
        <p:spPr>
          <a:xfrm>
            <a:off x="8187070" y="1584251"/>
            <a:ext cx="33045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mass densities include live + dead loads</a:t>
            </a:r>
          </a:p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 loads represent the permanent weight of structural elements — slabs, beams, walls, finishes, fixed equipment, etc.</a:t>
            </a:r>
          </a:p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 variable weight from occupancy, furniture, storage, and mobile equipment</a:t>
            </a:r>
          </a:p>
        </p:txBody>
      </p:sp>
    </p:spTree>
    <p:extLst>
      <p:ext uri="{BB962C8B-B14F-4D97-AF65-F5344CB8AC3E}">
        <p14:creationId xmlns:p14="http://schemas.microsoft.com/office/powerpoint/2010/main" val="346098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7033-DB86-6367-CA22-B304F5F3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AFE11C7-AE3B-3F39-FA6A-EAD685A6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16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4BCA6DC-B244-45C8-EC4D-07BCB67A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EF604-450E-26AE-9897-806B6D0FE029}"/>
              </a:ext>
            </a:extLst>
          </p:cNvPr>
          <p:cNvSpPr/>
          <p:nvPr/>
        </p:nvSpPr>
        <p:spPr>
          <a:xfrm>
            <a:off x="353951" y="476323"/>
            <a:ext cx="2456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Lateral Frame Stiffness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162F2E-B8FE-F8E6-3F08-14ECE5B3B569}"/>
                  </a:ext>
                </a:extLst>
              </p:cNvPr>
              <p:cNvSpPr txBox="1"/>
              <p:nvPr/>
            </p:nvSpPr>
            <p:spPr>
              <a:xfrm>
                <a:off x="968744" y="1752900"/>
                <a:ext cx="8378456" cy="335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stiffness is the lateral resistance of a floor story to horizontal displacement under wind or seismic loads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Hooke’s law, stiffness </a:t>
                </a:r>
                <a14:m>
                  <m:oMath xmlns:m="http://schemas.openxmlformats.org/officeDocument/2006/math">
                    <m:r>
                      <a:rPr lang="en-US" sz="155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ratio of applied lateral force </a:t>
                </a:r>
                <a14:m>
                  <m:oMath xmlns:m="http://schemas.openxmlformats.org/officeDocument/2006/math">
                    <m:r>
                      <a:rPr lang="en-US" sz="155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resulting lateral drift </a:t>
                </a:r>
                <a:r>
                  <a:rPr lang="el-GR" sz="155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endParaRPr lang="en-US" sz="155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5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sz="155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5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550" i="1">
                              <a:latin typeface="Cambria Math" panose="02040503050406030204" pitchFamily="18" charset="0"/>
                            </a:rPr>
                            <m:t>𝛥</m:t>
                          </m:r>
                        </m:den>
                      </m:f>
                    </m:oMath>
                  </m:oMathPara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Lateral system type (moment frame, braced frame, shear walls) strongly influences stiffness magnitude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Use simple beam/column geometry and flexural rigidity (EI) to estimate combined story stiffness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Advanced analysis: linear elastic structural finite element analysis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162F2E-B8FE-F8E6-3F08-14ECE5B3B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44" y="1752900"/>
                <a:ext cx="8378456" cy="3352200"/>
              </a:xfrm>
              <a:prstGeom prst="rect">
                <a:avLst/>
              </a:prstGeom>
              <a:blipFill>
                <a:blip r:embed="rId3"/>
                <a:stretch>
                  <a:fillRect l="-73" t="-364" b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75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F773-C10E-35E7-100E-17208F63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0E7024D-2951-2E61-F842-58B83A1A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17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9099516-9F21-5EFB-1852-71CB1EBF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78BBC-9F28-634C-4028-20A36D7C092D}"/>
              </a:ext>
            </a:extLst>
          </p:cNvPr>
          <p:cNvSpPr/>
          <p:nvPr/>
        </p:nvSpPr>
        <p:spPr>
          <a:xfrm>
            <a:off x="375723" y="204064"/>
            <a:ext cx="779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Lumped-Mass Shear Building Model, Four Story Example, Eigenvalue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5C2F5-CDCA-3C01-F392-060F3FCA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29" y="1366463"/>
            <a:ext cx="3312926" cy="44116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99D99D-8332-7FC2-BE72-F6A9F644CB72}"/>
              </a:ext>
            </a:extLst>
          </p:cNvPr>
          <p:cNvSpPr txBox="1"/>
          <p:nvPr/>
        </p:nvSpPr>
        <p:spPr>
          <a:xfrm>
            <a:off x="4616101" y="3135562"/>
            <a:ext cx="6617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A5718E-9D63-A90D-CAB0-2105D17C94C4}"/>
                  </a:ext>
                </a:extLst>
              </p:cNvPr>
              <p:cNvSpPr txBox="1"/>
              <p:nvPr/>
            </p:nvSpPr>
            <p:spPr>
              <a:xfrm>
                <a:off x="4616100" y="1366463"/>
                <a:ext cx="6737699" cy="511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Lumped-mass shear models idealize each floor as a concentrated mass connected by lateral stiffness elements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Captures the primary lateral dynamic behavior (e.g., story drifts under seismic/wind loads) without requiring fully detailed finite element meshes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Global mass &amp; stiffness matrices</a:t>
                </a: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4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sz="14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4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45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45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5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Generalized eigenvalue problem</a:t>
                </a: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4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4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4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4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14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r>
                        <a:rPr lang="en-US" sz="14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are the eigenvalues, angular natural frequencies squared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r>
                  <a:rPr lang="en-US" sz="1400" dirty="0">
                    <a:ea typeface="Cambria Math" panose="020405030504060302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are the eigenvectors, orthogonal mode shapes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A5718E-9D63-A90D-CAB0-2105D17C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100" y="1366463"/>
                <a:ext cx="6737699" cy="5118196"/>
              </a:xfrm>
              <a:prstGeom prst="rect">
                <a:avLst/>
              </a:prstGeom>
              <a:blipFill>
                <a:blip r:embed="rId4"/>
                <a:stretch>
                  <a:fillRect t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5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C1A7-9460-EDEF-6272-283BC1EB4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5E031EB-65A6-C8DA-EEDE-D9CFD46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18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709D5A4-B40D-3E8A-0C54-DE992486C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DD290D-BEC9-EE5E-B763-5C0A036AD2A7}"/>
                  </a:ext>
                </a:extLst>
              </p:cNvPr>
              <p:cNvSpPr txBox="1"/>
              <p:nvPr/>
            </p:nvSpPr>
            <p:spPr>
              <a:xfrm>
                <a:off x="933205" y="1218120"/>
                <a:ext cx="8567916" cy="480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Undamped equation of motion for applied force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r>
                  <a:rPr lang="en-US" sz="1600" dirty="0">
                    <a:ea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Great model for wind loading, but extra steps are needed for base excitation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be the base displacement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Define relative displacements </a:t>
                </a: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39825" indent="-284163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139825" indent="-284163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139825" indent="-284163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̈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DD290D-BEC9-EE5E-B763-5C0A036AD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05" y="1218120"/>
                <a:ext cx="8567916" cy="4806444"/>
              </a:xfrm>
              <a:prstGeom prst="rect">
                <a:avLst/>
              </a:prstGeom>
              <a:blipFill>
                <a:blip r:embed="rId3"/>
                <a:stretch>
                  <a:fillRect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269B72-7B1F-9A74-7D79-33AC86941CB5}"/>
              </a:ext>
            </a:extLst>
          </p:cNvPr>
          <p:cNvSpPr/>
          <p:nvPr/>
        </p:nvSpPr>
        <p:spPr>
          <a:xfrm>
            <a:off x="375723" y="204064"/>
            <a:ext cx="5888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Lumped-Mass Shear Building Model, Four Story Example</a:t>
            </a:r>
          </a:p>
        </p:txBody>
      </p:sp>
    </p:spTree>
    <p:extLst>
      <p:ext uri="{BB962C8B-B14F-4D97-AF65-F5344CB8AC3E}">
        <p14:creationId xmlns:p14="http://schemas.microsoft.com/office/powerpoint/2010/main" val="189307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CEFC-72DD-FFFD-7E0C-C41B6E59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87B46576-8503-9CB0-40B0-5625BD5B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19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1DF97C6-C752-0569-F5CC-3FD9B021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22F84-C5B0-0F19-0BBD-350596A467F8}"/>
                  </a:ext>
                </a:extLst>
              </p:cNvPr>
              <p:cNvSpPr txBox="1"/>
              <p:nvPr/>
            </p:nvSpPr>
            <p:spPr>
              <a:xfrm>
                <a:off x="1087584" y="1324998"/>
                <a:ext cx="8567916" cy="3683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Undamped equation of motion for base excitation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r>
                  <a:rPr lang="en-US" sz="1600" dirty="0">
                    <a:ea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Solve using modal analysis as covered in a separate unit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22F84-C5B0-0F19-0BBD-350596A46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84" y="1324998"/>
                <a:ext cx="8567916" cy="3683060"/>
              </a:xfrm>
              <a:prstGeom prst="rect">
                <a:avLst/>
              </a:prstGeom>
              <a:blipFill>
                <a:blip r:embed="rId3"/>
                <a:stretch>
                  <a:fillRect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73CF7D2-99D7-8BE9-F798-A7555B4B4B08}"/>
              </a:ext>
            </a:extLst>
          </p:cNvPr>
          <p:cNvSpPr/>
          <p:nvPr/>
        </p:nvSpPr>
        <p:spPr>
          <a:xfrm>
            <a:off x="375723" y="204064"/>
            <a:ext cx="5888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Lumped-Mass Shear Building Model, Four Story Example</a:t>
            </a:r>
          </a:p>
        </p:txBody>
      </p:sp>
    </p:spTree>
    <p:extLst>
      <p:ext uri="{BB962C8B-B14F-4D97-AF65-F5344CB8AC3E}">
        <p14:creationId xmlns:p14="http://schemas.microsoft.com/office/powerpoint/2010/main" val="261055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5D462FD6-385D-9F59-0CF6-6E9AC817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76137935-2139-6244-0DA9-B35C66DDD4D9}"/>
              </a:ext>
            </a:extLst>
          </p:cNvPr>
          <p:cNvSpPr txBox="1"/>
          <p:nvPr/>
        </p:nvSpPr>
        <p:spPr>
          <a:xfrm>
            <a:off x="7615573" y="263522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02FE2-4FAB-F54F-2DD2-E9825039E1A0}"/>
              </a:ext>
            </a:extLst>
          </p:cNvPr>
          <p:cNvSpPr txBox="1"/>
          <p:nvPr/>
        </p:nvSpPr>
        <p:spPr>
          <a:xfrm>
            <a:off x="1249672" y="263522"/>
            <a:ext cx="58196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165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Basic Definitions</a:t>
            </a:r>
            <a:endParaRPr lang="en-US" sz="165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FC687-A78C-3ECA-5339-0946569B5CC4}"/>
                  </a:ext>
                </a:extLst>
              </p:cNvPr>
              <p:cNvSpPr txBox="1"/>
              <p:nvPr/>
            </p:nvSpPr>
            <p:spPr>
              <a:xfrm>
                <a:off x="985651" y="1136064"/>
                <a:ext cx="9583388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natural frequency is the frequency at which the system will vibrate if it is given an initial displacement and then allowed to undergo free vibration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also the frequency at which an exchange occurs between potential and kinetic energy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natural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inverse of the period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angular natural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Resonance occurs if a building’s natural frequency is excited by an earthquake, wind or some other source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FC687-A78C-3ECA-5339-0946569B5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51" y="1136064"/>
                <a:ext cx="9583388" cy="4185761"/>
              </a:xfrm>
              <a:prstGeom prst="rect">
                <a:avLst/>
              </a:prstGeom>
              <a:blipFill>
                <a:blip r:embed="rId3"/>
                <a:stretch>
                  <a:fillRect l="-64" t="-437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26598"/>
      </p:ext>
    </p:extLst>
  </p:cSld>
  <p:clrMapOvr>
    <a:masterClrMapping/>
  </p:clrMapOvr>
  <p:transition spd="slow" advTm="1227576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DDF54-603B-3B8E-B73B-2C4ACC25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92B02980-E87E-F225-F6DC-8E975B683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C2DE7-0731-685A-C168-93CDB2441E1D}"/>
              </a:ext>
            </a:extLst>
          </p:cNvPr>
          <p:cNvSpPr/>
          <p:nvPr/>
        </p:nvSpPr>
        <p:spPr>
          <a:xfrm>
            <a:off x="386297" y="276269"/>
            <a:ext cx="7464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Rayleigh Method for Building Period  ASCE 7-22 §12.8.2.1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6F3495-F411-2A89-F4B1-EA29B4F0FF4B}"/>
                  </a:ext>
                </a:extLst>
              </p:cNvPr>
              <p:cNvSpPr txBox="1"/>
              <p:nvPr/>
            </p:nvSpPr>
            <p:spPr>
              <a:xfrm>
                <a:off x="6096000" y="1139666"/>
                <a:ext cx="4972333" cy="5286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Rayleigh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method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force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displacement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variant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permitted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compute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fundamental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period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7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for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use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seismic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design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</a:pP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700" b="0" dirty="0"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π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rad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where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seismic weight at level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lateral displacement at level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applied lateral force at level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9.81 m/s² (or 386 in/s²)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number of levels</a:t>
                </a:r>
              </a:p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ar-A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6F3495-F411-2A89-F4B1-EA29B4F0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39666"/>
                <a:ext cx="4972333" cy="5286704"/>
              </a:xfrm>
              <a:prstGeom prst="rect">
                <a:avLst/>
              </a:prstGeom>
              <a:blipFill>
                <a:blip r:embed="rId3"/>
                <a:stretch>
                  <a:fillRect l="-123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7A2C4-58C4-54BA-36DE-9FB8E13AFAA8}"/>
                  </a:ext>
                </a:extLst>
              </p:cNvPr>
              <p:cNvSpPr txBox="1"/>
              <p:nvPr/>
            </p:nvSpPr>
            <p:spPr>
              <a:xfrm>
                <a:off x="781334" y="1194205"/>
                <a:ext cx="4432110" cy="3484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Procedure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Apply ASCE vertical force distribution:</a:t>
                </a:r>
                <a:b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7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ar-AE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ar-AE" sz="1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ar-A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ar-AE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ar-AE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ar-AE" sz="17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ar-AE" sz="17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ar-AE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Perform linear elastic static analysis</a:t>
                </a:r>
                <a:b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→ Obtain story displacements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Substitute into Rayleigh equation</a:t>
                </a:r>
                <a:b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→ Compute refined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7A2C4-58C4-54BA-36DE-9FB8E13A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4" y="1194205"/>
                <a:ext cx="4432110" cy="3484480"/>
              </a:xfrm>
              <a:prstGeom prst="rect">
                <a:avLst/>
              </a:prstGeom>
              <a:blipFill>
                <a:blip r:embed="rId4"/>
                <a:stretch>
                  <a:fillRect l="-138" t="-699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46E94C-05FD-FE94-7473-C9E17D632327}"/>
              </a:ext>
            </a:extLst>
          </p:cNvPr>
          <p:cNvCxnSpPr/>
          <p:nvPr/>
        </p:nvCxnSpPr>
        <p:spPr>
          <a:xfrm>
            <a:off x="5527344" y="1194205"/>
            <a:ext cx="0" cy="5076724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2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207E4-8228-2BD7-82FF-41BDAE03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D294E37-50FB-453D-4543-602D86E9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21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7FA5583-C571-C4A8-D636-0A38D7697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88C0-B362-89C1-2679-366D1122D3E4}"/>
              </a:ext>
            </a:extLst>
          </p:cNvPr>
          <p:cNvSpPr/>
          <p:nvPr/>
        </p:nvSpPr>
        <p:spPr>
          <a:xfrm>
            <a:off x="353951" y="476323"/>
            <a:ext cx="3801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Apparent Circular Loop in ASCE 7-22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503BF2-8E65-EC82-1C2E-AC351B872ECE}"/>
                  </a:ext>
                </a:extLst>
              </p:cNvPr>
              <p:cNvSpPr txBox="1"/>
              <p:nvPr/>
            </p:nvSpPr>
            <p:spPr>
              <a:xfrm>
                <a:off x="470067" y="1372499"/>
                <a:ext cx="7499928" cy="4088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Assume building period</a:t>
                </a:r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Compute seismic coefficient as a function of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Compute base shear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from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effective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weight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Distribute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 get floor lateral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Design members → get stiffness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Compute actual </a:t>
                </a:r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 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via Rayleigh energy method or Rayleigh force-displacement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Rayleigh force displacement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which depends 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ar-AE" sz="16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initial assumed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18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Repeat if necessary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But if you know the mass &amp; stiffness, just do the eigenvalue solution!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503BF2-8E65-EC82-1C2E-AC351B872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7" y="1372499"/>
                <a:ext cx="7499928" cy="4088299"/>
              </a:xfrm>
              <a:prstGeom prst="rect">
                <a:avLst/>
              </a:prstGeom>
              <a:blipFill>
                <a:blip r:embed="rId3"/>
                <a:stretch>
                  <a:fillRect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22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AA2A-BED5-16CF-5890-23518EC9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8CC1AD95-CDFA-D986-0EB2-1FDE3AE7A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52233-84F3-0765-2B01-F5F0FE9B8DBE}"/>
              </a:ext>
            </a:extLst>
          </p:cNvPr>
          <p:cNvSpPr/>
          <p:nvPr/>
        </p:nvSpPr>
        <p:spPr>
          <a:xfrm>
            <a:off x="386297" y="276269"/>
            <a:ext cx="4804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Rayleigh Method for Building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E24B9-CC07-5849-E2E0-6482E1F9D17E}"/>
                  </a:ext>
                </a:extLst>
              </p:cNvPr>
              <p:cNvSpPr txBox="1"/>
              <p:nvPr/>
            </p:nvSpPr>
            <p:spPr>
              <a:xfrm>
                <a:off x="1346662" y="1139666"/>
                <a:ext cx="9721671" cy="533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ASCE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7−22 §12.8.2.1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provides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Rayleigh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method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force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–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displacement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form</m:t>
                    </m:r>
                  </m:oMath>
                </a14:m>
                <a:b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classical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stiffness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–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mass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Rayleigh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quotient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not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explicitly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presented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code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but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mathematically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equivalent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Rayleigh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method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energy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variant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for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angular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natural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frequency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period</m:t>
                    </m:r>
                    <m:r>
                      <m:rPr>
                        <m:nor/>
                      </m:rPr>
                      <a:rPr lang="en-US" sz="1700" b="0" i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is</m:t>
                    </m:r>
                  </m:oMath>
                </a14:m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  <a:buClr>
                    <a:srgbClr val="006699"/>
                  </a:buClr>
                  <a:buSzPct val="80000"/>
                </a:pPr>
                <a:endPara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            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 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 2</m:t>
                            </m:r>
                          </m:sup>
                        </m:sSubSup>
                      </m:den>
                    </m:f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π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where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fundamental mode shape with arbitrary scale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17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  </a:t>
                </a:r>
                <a:r>
                  <a:rPr lang="en-US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story number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E24B9-CC07-5849-E2E0-6482E1F9D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662" y="1139666"/>
                <a:ext cx="9721671" cy="5333511"/>
              </a:xfrm>
              <a:prstGeom prst="rect">
                <a:avLst/>
              </a:prstGeom>
              <a:blipFill>
                <a:blip r:embed="rId3"/>
                <a:stretch>
                  <a:fillRect l="-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0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909D4-9C57-4439-CC45-18915ADD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7EDCF-2BD0-35F1-07BB-A613BFF6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3" y="293914"/>
            <a:ext cx="10766093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3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DE7E1-5608-E581-D696-D128D372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6C08E-8C46-A0FD-1C51-37D35018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54" y="377859"/>
            <a:ext cx="9409524" cy="5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1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DCCF-EF01-2F4D-3A71-CBA3776C8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5F132-35A8-BBE9-5477-6A28E35E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76" y="618133"/>
            <a:ext cx="9447619" cy="5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5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D591A-FF31-5310-CECD-560FC502E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679CC-81C6-A41B-DC40-1C5D61C8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09" y="200428"/>
            <a:ext cx="9352381" cy="6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6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"/>
          <p:cNvSpPr txBox="1"/>
          <p:nvPr/>
        </p:nvSpPr>
        <p:spPr>
          <a:xfrm>
            <a:off x="7924562" y="5600418"/>
            <a:ext cx="1428564" cy="34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47" tIns="34514" rIns="69047" bIns="34514" anchor="ctr" anchorCtr="0">
            <a:noAutofit/>
          </a:bodyPr>
          <a:lstStyle/>
          <a:p>
            <a:pPr algn="r" defTabSz="685800">
              <a:buClr>
                <a:srgbClr val="010000"/>
              </a:buClr>
              <a:buSzPts val="1400"/>
            </a:pPr>
            <a:fld id="{00000000-1234-1234-1234-123412341234}" type="slidenum">
              <a:rPr lang="en-US" sz="1050" kern="0">
                <a:solidFill>
                  <a:srgbClr val="010000"/>
                </a:solidFill>
                <a:latin typeface="Arial"/>
                <a:ea typeface="Arial"/>
                <a:cs typeface="Arial"/>
                <a:sym typeface="Arial"/>
              </a:rPr>
              <a:pPr algn="r" defTabSz="685800">
                <a:buClr>
                  <a:srgbClr val="010000"/>
                </a:buClr>
                <a:buSzPts val="1400"/>
              </a:pPr>
              <a:t>3</a:t>
            </a:fld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45"/>
          <p:cNvSpPr txBox="1"/>
          <p:nvPr/>
        </p:nvSpPr>
        <p:spPr>
          <a:xfrm>
            <a:off x="7615573" y="263522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17E0B-5C9F-9273-F3ED-97E7D9196701}"/>
              </a:ext>
            </a:extLst>
          </p:cNvPr>
          <p:cNvSpPr txBox="1"/>
          <p:nvPr/>
        </p:nvSpPr>
        <p:spPr>
          <a:xfrm>
            <a:off x="1795937" y="322629"/>
            <a:ext cx="58196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165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Transamerica Pyramid Building</a:t>
            </a:r>
            <a:endParaRPr lang="en-US" sz="165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16424-F8D6-82D0-C036-5641A0DBB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46" y="1295401"/>
            <a:ext cx="2370056" cy="33939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3ED21F-ED9A-6385-692D-87B0095AC13D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2890900"/>
          <a:ext cx="4183440" cy="1249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925">
                  <a:extLst>
                    <a:ext uri="{9D8B030D-6E8A-4147-A177-3AD203B41FA5}">
                      <a16:colId xmlns:a16="http://schemas.microsoft.com/office/drawing/2014/main" val="4294254350"/>
                    </a:ext>
                  </a:extLst>
                </a:gridCol>
                <a:gridCol w="819954">
                  <a:extLst>
                    <a:ext uri="{9D8B030D-6E8A-4147-A177-3AD203B41FA5}">
                      <a16:colId xmlns:a16="http://schemas.microsoft.com/office/drawing/2014/main" val="3086556617"/>
                    </a:ext>
                  </a:extLst>
                </a:gridCol>
                <a:gridCol w="711185">
                  <a:extLst>
                    <a:ext uri="{9D8B030D-6E8A-4147-A177-3AD203B41FA5}">
                      <a16:colId xmlns:a16="http://schemas.microsoft.com/office/drawing/2014/main" val="1286745552"/>
                    </a:ext>
                  </a:extLst>
                </a:gridCol>
                <a:gridCol w="836688">
                  <a:extLst>
                    <a:ext uri="{9D8B030D-6E8A-4147-A177-3AD203B41FA5}">
                      <a16:colId xmlns:a16="http://schemas.microsoft.com/office/drawing/2014/main" val="3241889670"/>
                    </a:ext>
                  </a:extLst>
                </a:gridCol>
                <a:gridCol w="836688">
                  <a:extLst>
                    <a:ext uri="{9D8B030D-6E8A-4147-A177-3AD203B41FA5}">
                      <a16:colId xmlns:a16="http://schemas.microsoft.com/office/drawing/2014/main" val="1353472397"/>
                    </a:ext>
                  </a:extLst>
                </a:gridCol>
              </a:tblGrid>
              <a:tr h="379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Direction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Loma Prieta Earthquake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Ambient Vibration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067522"/>
                  </a:ext>
                </a:extLst>
              </a:tr>
              <a:tr h="21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fn (Hz)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Damping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fn (Hz)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Damping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36952"/>
                  </a:ext>
                </a:extLst>
              </a:tr>
              <a:tr h="32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North-South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4.9%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0.8%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685827"/>
                  </a:ext>
                </a:extLst>
              </a:tr>
              <a:tr h="32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East-West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</a:p>
                  </a:txBody>
                  <a:tcPr marL="25714" marR="25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58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0ED799-766F-B106-69E1-EA0CD17FAA94}"/>
              </a:ext>
            </a:extLst>
          </p:cNvPr>
          <p:cNvSpPr txBox="1"/>
          <p:nvPr/>
        </p:nvSpPr>
        <p:spPr>
          <a:xfrm>
            <a:off x="4800601" y="1279716"/>
            <a:ext cx="5187187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3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Transamerica Pyramid is built from a steel frame, with a truss system at the base</a:t>
            </a:r>
          </a:p>
          <a:p>
            <a:pPr marL="171450" indent="-171450" defTabSz="68583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125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68583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height is 850 ft (260 m)</a:t>
            </a:r>
          </a:p>
          <a:p>
            <a:pPr marL="171450" indent="-171450" defTabSz="68583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125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68583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Amplitude-dependent stiffness degradation and increased damping due to joint friction, connection slip, and soil–structure interaction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BCCB9-B294-117D-03F3-689F4841C4EC}"/>
              </a:ext>
            </a:extLst>
          </p:cNvPr>
          <p:cNvSpPr txBox="1"/>
          <p:nvPr/>
        </p:nvSpPr>
        <p:spPr>
          <a:xfrm>
            <a:off x="5080238" y="4424758"/>
            <a:ext cx="5070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Çelebi, M., </a:t>
            </a: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“Dynamic Characteristics of the Transamerica Pyramid Building”</a:t>
            </a:r>
            <a:b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Spectra, Vol. 7, No. 4, 1991</a:t>
            </a:r>
          </a:p>
        </p:txBody>
      </p:sp>
    </p:spTree>
    <p:extLst>
      <p:ext uri="{BB962C8B-B14F-4D97-AF65-F5344CB8AC3E}">
        <p14:creationId xmlns:p14="http://schemas.microsoft.com/office/powerpoint/2010/main" val="2872840096"/>
      </p:ext>
    </p:extLst>
  </p:cSld>
  <p:clrMapOvr>
    <a:masterClrMapping/>
  </p:clrMapOvr>
  <p:transition spd="slow" advTm="1227576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F26CEEF8-1A2F-9C6E-E1FC-47764C59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">
            <a:extLst>
              <a:ext uri="{FF2B5EF4-FFF2-40B4-BE49-F238E27FC236}">
                <a16:creationId xmlns:a16="http://schemas.microsoft.com/office/drawing/2014/main" id="{738FD7E2-65D5-AFB7-14CC-A05D27CF07E5}"/>
              </a:ext>
            </a:extLst>
          </p:cNvPr>
          <p:cNvSpPr txBox="1"/>
          <p:nvPr/>
        </p:nvSpPr>
        <p:spPr>
          <a:xfrm>
            <a:off x="7924562" y="5600418"/>
            <a:ext cx="1428564" cy="34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47" tIns="34514" rIns="69047" bIns="34514" anchor="ctr" anchorCtr="0">
            <a:noAutofit/>
          </a:bodyPr>
          <a:lstStyle/>
          <a:p>
            <a:pPr algn="r" defTabSz="685800">
              <a:buClr>
                <a:srgbClr val="010000"/>
              </a:buClr>
              <a:buSzPts val="1400"/>
            </a:pPr>
            <a:fld id="{00000000-1234-1234-1234-123412341234}" type="slidenum">
              <a:rPr lang="en-US" sz="1050" kern="0">
                <a:solidFill>
                  <a:srgbClr val="010000"/>
                </a:solidFill>
                <a:latin typeface="Arial"/>
                <a:ea typeface="Arial"/>
                <a:cs typeface="Arial"/>
                <a:sym typeface="Arial"/>
              </a:rPr>
              <a:pPr algn="r" defTabSz="685800">
                <a:buClr>
                  <a:srgbClr val="010000"/>
                </a:buClr>
                <a:buSzPts val="1400"/>
              </a:pPr>
              <a:t>4</a:t>
            </a:fld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ABE962C8-4AAA-F146-9662-FBFDCE8050EF}"/>
              </a:ext>
            </a:extLst>
          </p:cNvPr>
          <p:cNvSpPr txBox="1"/>
          <p:nvPr/>
        </p:nvSpPr>
        <p:spPr>
          <a:xfrm>
            <a:off x="7615573" y="263522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45192-7297-8113-0B96-C73115438A13}"/>
              </a:ext>
            </a:extLst>
          </p:cNvPr>
          <p:cNvSpPr txBox="1"/>
          <p:nvPr/>
        </p:nvSpPr>
        <p:spPr>
          <a:xfrm>
            <a:off x="548130" y="273021"/>
            <a:ext cx="58196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165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Pacific Park Plaza, </a:t>
            </a:r>
            <a:r>
              <a:rPr lang="en-US" sz="1650" b="1" dirty="0">
                <a:solidFill>
                  <a:srgbClr val="006699"/>
                </a:solidFill>
              </a:rPr>
              <a:t>Emeryville, CA</a:t>
            </a:r>
            <a:endParaRPr lang="en-US" sz="1650" b="1" dirty="0">
              <a:solidFill>
                <a:srgbClr val="006699"/>
              </a:solidFill>
              <a:latin typeface="Barlow" panose="00000500000000000000" pitchFamily="2" charset="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146493C0-7E4F-9F1B-47D5-1FB707D260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30" y="972436"/>
            <a:ext cx="39719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57854-820A-8356-E7C4-52818CF67938}"/>
              </a:ext>
            </a:extLst>
          </p:cNvPr>
          <p:cNvSpPr txBox="1"/>
          <p:nvPr/>
        </p:nvSpPr>
        <p:spPr>
          <a:xfrm>
            <a:off x="4944140" y="1137684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Pacific Park Plaza height is 308 ft (94 meters)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has a reinforced concrete moment-frame/shear-wall structure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0A01A1-43C3-9853-B400-DDCB727C9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95412"/>
              </p:ext>
            </p:extLst>
          </p:nvPr>
        </p:nvGraphicFramePr>
        <p:xfrm>
          <a:off x="5252779" y="3048886"/>
          <a:ext cx="5715000" cy="1214772"/>
        </p:xfrm>
        <a:graphic>
          <a:graphicData uri="http://schemas.openxmlformats.org/drawingml/2006/table">
            <a:tbl>
              <a:tblPr firstRow="1" firstCol="1" bandRow="1"/>
              <a:tblGrid>
                <a:gridCol w="1337310">
                  <a:extLst>
                    <a:ext uri="{9D8B030D-6E8A-4147-A177-3AD203B41FA5}">
                      <a16:colId xmlns:a16="http://schemas.microsoft.com/office/drawing/2014/main" val="3324774125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19638905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3126518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296118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820048994"/>
                    </a:ext>
                  </a:extLst>
                </a:gridCol>
              </a:tblGrid>
              <a:tr h="30369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Loma Prieta Earthquake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 Vibration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058951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 (Hz)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 (Hz)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894456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North-South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913548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East-West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15.5%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3.4%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7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738005"/>
      </p:ext>
    </p:extLst>
  </p:cSld>
  <p:clrMapOvr>
    <a:masterClrMapping/>
  </p:clrMapOvr>
  <p:transition spd="slow" advTm="1227576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09BC2EB5-F037-B38C-B90E-60089868C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428FA19B-36A3-7F52-0AE8-BEE76E0784ED}"/>
              </a:ext>
            </a:extLst>
          </p:cNvPr>
          <p:cNvSpPr txBox="1"/>
          <p:nvPr/>
        </p:nvSpPr>
        <p:spPr>
          <a:xfrm>
            <a:off x="7615573" y="263522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B12E6-10A4-1B0F-805F-EA8BC5A10D4B}"/>
              </a:ext>
            </a:extLst>
          </p:cNvPr>
          <p:cNvSpPr txBox="1"/>
          <p:nvPr/>
        </p:nvSpPr>
        <p:spPr>
          <a:xfrm>
            <a:off x="548130" y="273021"/>
            <a:ext cx="58196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165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Washington Monument</a:t>
            </a:r>
            <a:endParaRPr lang="en-US" sz="1650" b="1" dirty="0">
              <a:solidFill>
                <a:srgbClr val="006699"/>
              </a:solidFill>
              <a:latin typeface="Barlow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ECE81-A2F8-4D98-2970-D652C9CA77F1}"/>
              </a:ext>
            </a:extLst>
          </p:cNvPr>
          <p:cNvSpPr txBox="1"/>
          <p:nvPr/>
        </p:nvSpPr>
        <p:spPr>
          <a:xfrm>
            <a:off x="548129" y="4499909"/>
            <a:ext cx="9499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analyses cited by the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States Geological Survey (USGS)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fundamental resonant frequency of the 169 m (555 ft) tall obelisk is about 0.3 Hz</a:t>
            </a:r>
          </a:p>
          <a:p>
            <a:pPr>
              <a:buClr>
                <a:srgbClr val="006699"/>
              </a:buClr>
              <a:buSzPct val="80000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its lowest natural mode, corresponding to a very slow sway motion of the whole structure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smaller parts of the structure (notably the pyramidion at the top) have higher local resonant frequencies in the range of roughly 2.5 Hz to 5 Hz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istory &amp; Culture - Washington Monument (U.S. National Park Service)">
            <a:extLst>
              <a:ext uri="{FF2B5EF4-FFF2-40B4-BE49-F238E27FC236}">
                <a16:creationId xmlns:a16="http://schemas.microsoft.com/office/drawing/2014/main" id="{4737DA20-74D3-956D-E18A-3C0F95C0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8" y="123470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A241A-A547-4CDA-3A59-7F28AC494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06" y="1396108"/>
            <a:ext cx="2261243" cy="2696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6F294-9764-9333-E3E1-421F77238629}"/>
              </a:ext>
            </a:extLst>
          </p:cNvPr>
          <p:cNvSpPr txBox="1"/>
          <p:nvPr/>
        </p:nvSpPr>
        <p:spPr>
          <a:xfrm>
            <a:off x="7113180" y="3495838"/>
            <a:ext cx="2934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Monument Crack, Earthquake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63226"/>
      </p:ext>
    </p:extLst>
  </p:cSld>
  <p:clrMapOvr>
    <a:masterClrMapping/>
  </p:clrMapOvr>
  <p:transition spd="slow" advTm="1227576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0DC0E9F3-EE45-150F-3911-2F9501E92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57761D76-59C8-7602-9817-9F818033EF43}"/>
              </a:ext>
            </a:extLst>
          </p:cNvPr>
          <p:cNvSpPr txBox="1"/>
          <p:nvPr/>
        </p:nvSpPr>
        <p:spPr>
          <a:xfrm>
            <a:off x="7615573" y="263522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91988-BCAB-5AD3-95B6-AA232048ADAE}"/>
              </a:ext>
            </a:extLst>
          </p:cNvPr>
          <p:cNvSpPr txBox="1"/>
          <p:nvPr/>
        </p:nvSpPr>
        <p:spPr>
          <a:xfrm>
            <a:off x="548130" y="273021"/>
            <a:ext cx="58196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165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Eiffel Tower</a:t>
            </a:r>
            <a:endParaRPr lang="en-US" sz="1650" b="1" dirty="0">
              <a:solidFill>
                <a:srgbClr val="006699"/>
              </a:solidFill>
              <a:latin typeface="Barlow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14759-941A-336E-A2B4-8311BE9B509B}"/>
              </a:ext>
            </a:extLst>
          </p:cNvPr>
          <p:cNvSpPr txBox="1"/>
          <p:nvPr/>
        </p:nvSpPr>
        <p:spPr>
          <a:xfrm>
            <a:off x="6052333" y="2182011"/>
            <a:ext cx="417859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lateral bending mode: about 0.32 Hz (period ~3.1 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lateral bending mode: about 1.0 Hz.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Torsional mode: around 1.2 Hz (twisting motion)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View of Eiffel Tower in Paris from Champ de Mars">
            <a:extLst>
              <a:ext uri="{FF2B5EF4-FFF2-40B4-BE49-F238E27FC236}">
                <a16:creationId xmlns:a16="http://schemas.microsoft.com/office/drawing/2014/main" id="{070FF650-64A9-653A-7755-9A3A4A25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7" y="1578935"/>
            <a:ext cx="5107443" cy="3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76996"/>
      </p:ext>
    </p:extLst>
  </p:cSld>
  <p:clrMapOvr>
    <a:masterClrMapping/>
  </p:clrMapOvr>
  <p:transition spd="slow" advTm="1227576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57D9-8B78-D1AF-7D71-86A35E847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225C8-81E6-9AA7-B409-598A569D4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8" y="228600"/>
            <a:ext cx="9382125" cy="6629400"/>
          </a:xfrm>
          <a:prstGeom prst="rect">
            <a:avLst/>
          </a:prstGeom>
        </p:spPr>
      </p:pic>
      <p:pic>
        <p:nvPicPr>
          <p:cNvPr id="10242" name="Picture 2" descr="Burj Khalifa | Height, Architect, Top Floor, &amp; Facts | Britannica">
            <a:extLst>
              <a:ext uri="{FF2B5EF4-FFF2-40B4-BE49-F238E27FC236}">
                <a16:creationId xmlns:a16="http://schemas.microsoft.com/office/drawing/2014/main" id="{031F040D-D743-14F8-D1C4-659D873E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23" y="1945757"/>
            <a:ext cx="1993273" cy="24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AD7A34-D563-E66D-5782-F616642A5864}"/>
              </a:ext>
            </a:extLst>
          </p:cNvPr>
          <p:cNvSpPr txBox="1"/>
          <p:nvPr/>
        </p:nvSpPr>
        <p:spPr>
          <a:xfrm>
            <a:off x="9813852" y="4508204"/>
            <a:ext cx="1520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Burj Khalifa</a:t>
            </a:r>
          </a:p>
        </p:txBody>
      </p:sp>
    </p:spTree>
    <p:extLst>
      <p:ext uri="{BB962C8B-B14F-4D97-AF65-F5344CB8AC3E}">
        <p14:creationId xmlns:p14="http://schemas.microsoft.com/office/powerpoint/2010/main" val="310410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92A3-99AC-031B-9F84-7F3374156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1336CFA8-AF29-56F7-D056-8FFBFDC9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5489C-84CC-211E-A5AC-A2C5C1B3115C}"/>
              </a:ext>
            </a:extLst>
          </p:cNvPr>
          <p:cNvSpPr/>
          <p:nvPr/>
        </p:nvSpPr>
        <p:spPr>
          <a:xfrm>
            <a:off x="353951" y="476323"/>
            <a:ext cx="3765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Building Period Calculation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F89FE88-821B-9F35-A42A-3D71E3B1FD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1109" y="1036001"/>
              <a:ext cx="9441953" cy="5274067"/>
            </p:xfrm>
            <a:graphic>
              <a:graphicData uri="http://schemas.openxmlformats.org/drawingml/2006/table">
                <a:tbl>
                  <a:tblPr/>
                  <a:tblGrid>
                    <a:gridCol w="1573659">
                      <a:extLst>
                        <a:ext uri="{9D8B030D-6E8A-4147-A177-3AD203B41FA5}">
                          <a16:colId xmlns:a16="http://schemas.microsoft.com/office/drawing/2014/main" val="2952951073"/>
                        </a:ext>
                      </a:extLst>
                    </a:gridCol>
                    <a:gridCol w="1573659">
                      <a:extLst>
                        <a:ext uri="{9D8B030D-6E8A-4147-A177-3AD203B41FA5}">
                          <a16:colId xmlns:a16="http://schemas.microsoft.com/office/drawing/2014/main" val="4061013975"/>
                        </a:ext>
                      </a:extLst>
                    </a:gridCol>
                    <a:gridCol w="1573659">
                      <a:extLst>
                        <a:ext uri="{9D8B030D-6E8A-4147-A177-3AD203B41FA5}">
                          <a16:colId xmlns:a16="http://schemas.microsoft.com/office/drawing/2014/main" val="470197608"/>
                        </a:ext>
                      </a:extLst>
                    </a:gridCol>
                    <a:gridCol w="1544653">
                      <a:extLst>
                        <a:ext uri="{9D8B030D-6E8A-4147-A177-3AD203B41FA5}">
                          <a16:colId xmlns:a16="http://schemas.microsoft.com/office/drawing/2014/main" val="2694848038"/>
                        </a:ext>
                      </a:extLst>
                    </a:gridCol>
                    <a:gridCol w="1602664">
                      <a:extLst>
                        <a:ext uri="{9D8B030D-6E8A-4147-A177-3AD203B41FA5}">
                          <a16:colId xmlns:a16="http://schemas.microsoft.com/office/drawing/2014/main" val="3286226250"/>
                        </a:ext>
                      </a:extLst>
                    </a:gridCol>
                    <a:gridCol w="1573659">
                      <a:extLst>
                        <a:ext uri="{9D8B030D-6E8A-4147-A177-3AD203B41FA5}">
                          <a16:colId xmlns:a16="http://schemas.microsoft.com/office/drawing/2014/main" val="1708913585"/>
                        </a:ext>
                      </a:extLst>
                    </a:gridCol>
                  </a:tblGrid>
                  <a:tr h="13388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Basic Idea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IASCE 7-22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8324952"/>
                      </a:ext>
                    </a:extLst>
                  </a:tr>
                  <a:tr h="267775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ASCE </a:t>
                          </a:r>
                          <a:r>
                            <a:rPr lang="pt-BR" sz="115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Approximate</a:t>
                          </a:r>
                          <a:r>
                            <a:rPr lang="pt-BR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pt-BR" sz="115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Period</a:t>
                          </a:r>
                          <a:r>
                            <a:rPr lang="pt-BR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1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1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1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1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l" fontAlgn="ctr">
                            <a:buNone/>
                          </a:pPr>
                          <a:endParaRPr lang="pt-BR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Empirical height-based formula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Total building height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Very simple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Ignores mass &amp; stiffness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(§12.8.2.1)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2532217"/>
                      </a:ext>
                    </a:extLst>
                  </a:tr>
                  <a:tr h="40166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Structural system type (for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5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5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5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15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 </m:t>
                              </m:r>
                              <m:r>
                                <a:rPr lang="en-US" sz="115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modeling required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Not building-specific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2774118"/>
                      </a:ext>
                    </a:extLst>
                  </a:tr>
                  <a:tr h="3347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Always code-compliant for ELF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Often conservative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6822570"/>
                      </a:ext>
                    </a:extLst>
                  </a:tr>
                  <a:tr h="401662"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Rayleigh – Stiffness Form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Energy method using assumed mode shape and story stiffness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Story masses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Good first-mode estimate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Depends on assumed mode shape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(Permitted to compute T, subject to upper bound limits)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948670"/>
                      </a:ext>
                    </a:extLst>
                  </a:tr>
                  <a:tr h="20083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Story stiffnesses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Physically based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Approximate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768022"/>
                      </a:ext>
                    </a:extLst>
                  </a:tr>
                  <a:tr h="2677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Assumed mode shape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Moderate effort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790428"/>
                      </a:ext>
                    </a:extLst>
                  </a:tr>
                  <a:tr h="669437"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Rayleigh – Force–Displacement Form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Use lateral force pattern and resulting story displacements: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Story masses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stiffness matrix needed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Still approximate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(Commonly used to compute period from analysis results)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2240050"/>
                      </a:ext>
                    </a:extLst>
                  </a:tr>
                  <a:tr h="40166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Lateral forces (e.g., ELF pattern)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Very practical for hand checks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Depends on displacement accuracy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51351"/>
                      </a:ext>
                    </a:extLst>
                  </a:tr>
                  <a:tr h="3347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Resulting story displacements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Works well with ELF output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3692141"/>
                      </a:ext>
                    </a:extLst>
                  </a:tr>
                  <a:tr h="267775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Eigenvalue (Modal) Analysis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Solve generalized eigenvalue problem</a:t>
                          </a:r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Mass matrix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Exact solution for linear system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Requires full model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(Required for Modal Response Spectrum Analysis, §12.9)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6369025"/>
                      </a:ext>
                    </a:extLst>
                  </a:tr>
                  <a:tr h="401662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Shear Building Eigenvalue Analysis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Stiffness matrix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assumed mode shape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More computational effort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063413"/>
                      </a:ext>
                    </a:extLst>
                  </a:tr>
                  <a:tr h="267775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Provides all modes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657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A7F7D8D-2686-9E33-E078-F525024B48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0884980"/>
                  </p:ext>
                </p:extLst>
              </p:nvPr>
            </p:nvGraphicFramePr>
            <p:xfrm>
              <a:off x="791109" y="1036001"/>
              <a:ext cx="9441953" cy="5274067"/>
            </p:xfrm>
            <a:graphic>
              <a:graphicData uri="http://schemas.openxmlformats.org/drawingml/2006/table">
                <a:tbl>
                  <a:tblPr/>
                  <a:tblGrid>
                    <a:gridCol w="1573659">
                      <a:extLst>
                        <a:ext uri="{9D8B030D-6E8A-4147-A177-3AD203B41FA5}">
                          <a16:colId xmlns:a16="http://schemas.microsoft.com/office/drawing/2014/main" val="2952951073"/>
                        </a:ext>
                      </a:extLst>
                    </a:gridCol>
                    <a:gridCol w="1573659">
                      <a:extLst>
                        <a:ext uri="{9D8B030D-6E8A-4147-A177-3AD203B41FA5}">
                          <a16:colId xmlns:a16="http://schemas.microsoft.com/office/drawing/2014/main" val="4061013975"/>
                        </a:ext>
                      </a:extLst>
                    </a:gridCol>
                    <a:gridCol w="1573659">
                      <a:extLst>
                        <a:ext uri="{9D8B030D-6E8A-4147-A177-3AD203B41FA5}">
                          <a16:colId xmlns:a16="http://schemas.microsoft.com/office/drawing/2014/main" val="470197608"/>
                        </a:ext>
                      </a:extLst>
                    </a:gridCol>
                    <a:gridCol w="1544653">
                      <a:extLst>
                        <a:ext uri="{9D8B030D-6E8A-4147-A177-3AD203B41FA5}">
                          <a16:colId xmlns:a16="http://schemas.microsoft.com/office/drawing/2014/main" val="2694848038"/>
                        </a:ext>
                      </a:extLst>
                    </a:gridCol>
                    <a:gridCol w="1602664">
                      <a:extLst>
                        <a:ext uri="{9D8B030D-6E8A-4147-A177-3AD203B41FA5}">
                          <a16:colId xmlns:a16="http://schemas.microsoft.com/office/drawing/2014/main" val="3286226250"/>
                        </a:ext>
                      </a:extLst>
                    </a:gridCol>
                    <a:gridCol w="1573659">
                      <a:extLst>
                        <a:ext uri="{9D8B030D-6E8A-4147-A177-3AD203B41FA5}">
                          <a16:colId xmlns:a16="http://schemas.microsoft.com/office/drawing/2014/main" val="1708913585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Basic Idea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IASCE 7-22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8324952"/>
                      </a:ext>
                    </a:extLst>
                  </a:tr>
                  <a:tr h="441960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" t="-20642" r="-501550" b="-28027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Empirical height-based formula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Total building height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Very simple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Ignores mass &amp; stiffness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(§12.8.2.1)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2532217"/>
                      </a:ext>
                    </a:extLst>
                  </a:tr>
                  <a:tr h="4419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775" t="-160274" r="-301163" b="-936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modeling required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Not building-specific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2774118"/>
                      </a:ext>
                    </a:extLst>
                  </a:tr>
                  <a:tr h="4419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Always code-compliant for ELF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Often conservative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6822570"/>
                      </a:ext>
                    </a:extLst>
                  </a:tr>
                  <a:tr h="441960"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Rayleigh – Stiffness Form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Energy method using assumed mode shape and story stiffness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Story masses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Good first-mode estimate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Depends on assumed mode shape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(Permitted to compute T, subject to upper bound limits)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948670"/>
                      </a:ext>
                    </a:extLst>
                  </a:tr>
                  <a:tr h="2667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Story stiffnesses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Physically based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Approximate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768022"/>
                      </a:ext>
                    </a:extLst>
                  </a:tr>
                  <a:tr h="2677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Assumed mode shape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Moderate effort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790428"/>
                      </a:ext>
                    </a:extLst>
                  </a:tr>
                  <a:tr h="669437"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Rayleigh – Force–Displacement Form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Use lateral force pattern and resulting story displacements: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Story masses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stiffness matrix needed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Still approximate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(Commonly used to compute period from analysis results)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2240050"/>
                      </a:ext>
                    </a:extLst>
                  </a:tr>
                  <a:tr h="4419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Lateral forces (e.g., ELF pattern)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Very practical for hand checks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Depends on displacement accuracy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51351"/>
                      </a:ext>
                    </a:extLst>
                  </a:tr>
                  <a:tr h="4419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Resulting story displacements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Works well with ELF output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369214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Eigenvalue (Modal) Analysis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Solve generalized eigenvalue problem</a:t>
                          </a:r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Mass matrix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Exact solution for linear system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Requires full model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YES</a:t>
                          </a: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(Required for Modal Response Spectrum Analysis, §12.9)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6369025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Shear Building Eigenvalue Analysis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Stiffness matrix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assumed mode shape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More computational effort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063413"/>
                      </a:ext>
                    </a:extLst>
                  </a:tr>
                  <a:tr h="267775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Provides all modes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657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479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8385-F48E-2632-9E8E-976EE4CD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34F383F8-C0BA-9372-74A5-EF241D2AD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89ECD-8B87-23A1-77E5-076578ADB8FC}"/>
              </a:ext>
            </a:extLst>
          </p:cNvPr>
          <p:cNvSpPr/>
          <p:nvPr/>
        </p:nvSpPr>
        <p:spPr>
          <a:xfrm>
            <a:off x="915926" y="571500"/>
            <a:ext cx="2905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baseline="-25000" dirty="0">
                <a:solidFill>
                  <a:srgbClr val="006699"/>
                </a:solidFill>
                <a:latin typeface="Arial"/>
              </a:rPr>
              <a:t>Typical Natural Frequencies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A8BDEE-4584-2C39-0307-B6A63FFA6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26034"/>
              </p:ext>
            </p:extLst>
          </p:nvPr>
        </p:nvGraphicFramePr>
        <p:xfrm>
          <a:off x="718458" y="1434034"/>
          <a:ext cx="5290456" cy="2476500"/>
        </p:xfrm>
        <a:graphic>
          <a:graphicData uri="http://schemas.openxmlformats.org/drawingml/2006/table">
            <a:tbl>
              <a:tblPr/>
              <a:tblGrid>
                <a:gridCol w="1322614">
                  <a:extLst>
                    <a:ext uri="{9D8B030D-6E8A-4147-A177-3AD203B41FA5}">
                      <a16:colId xmlns:a16="http://schemas.microsoft.com/office/drawing/2014/main" val="470178798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3746659703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326649357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6355000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3–5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10–20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40+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08495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0.4–0.8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0.1–0.3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89331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 Moment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1.2–2.5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0.5–1.0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0.15–0.4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7144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2–4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0.8–1.5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0.2–0.5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3665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Braced Frame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0.3–0.7 Hz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14305"/>
                  </a:ext>
                </a:extLst>
              </a:tr>
            </a:tbl>
          </a:graphicData>
        </a:graphic>
      </p:graphicFrame>
      <p:pic>
        <p:nvPicPr>
          <p:cNvPr id="1027" name="Picture 3" descr="Moment Frames vs. Braced Frames: How to Choose for Resilience">
            <a:extLst>
              <a:ext uri="{FF2B5EF4-FFF2-40B4-BE49-F238E27FC236}">
                <a16:creationId xmlns:a16="http://schemas.microsoft.com/office/drawing/2014/main" id="{44DE2922-11B5-AB23-1A9E-E8953B02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49" y="1624012"/>
            <a:ext cx="348615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hear Walls – Types of Shear Wall and ...">
            <a:extLst>
              <a:ext uri="{FF2B5EF4-FFF2-40B4-BE49-F238E27FC236}">
                <a16:creationId xmlns:a16="http://schemas.microsoft.com/office/drawing/2014/main" id="{32195666-BB4C-B423-E52A-C986B4D9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4" y="3822247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AB4182-ED4C-6774-F3F4-AB70C899A83B}"/>
              </a:ext>
            </a:extLst>
          </p:cNvPr>
          <p:cNvSpPr txBox="1"/>
          <p:nvPr/>
        </p:nvSpPr>
        <p:spPr>
          <a:xfrm>
            <a:off x="6433457" y="5987143"/>
            <a:ext cx="5475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https://theconstructor.org/structural-engg/shear-wall-types-efficiency/6820/</a:t>
            </a:r>
          </a:p>
        </p:txBody>
      </p:sp>
    </p:spTree>
    <p:extLst>
      <p:ext uri="{BB962C8B-B14F-4D97-AF65-F5344CB8AC3E}">
        <p14:creationId xmlns:p14="http://schemas.microsoft.com/office/powerpoint/2010/main" val="130221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Generic (Standard)">
  <a:themeElements>
    <a:clrScheme name="Generic (Standard)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1916</Words>
  <Application>Microsoft Office PowerPoint</Application>
  <PresentationFormat>Widescreen</PresentationFormat>
  <Paragraphs>447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Aptos Narrow</vt:lpstr>
      <vt:lpstr>Arial</vt:lpstr>
      <vt:lpstr>Barlow</vt:lpstr>
      <vt:lpstr>Calibri</vt:lpstr>
      <vt:lpstr>Cambria Math</vt:lpstr>
      <vt:lpstr>Times New Roman</vt:lpstr>
      <vt:lpstr>Office Theme</vt:lpstr>
      <vt:lpstr>1_Generic (Standard)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2</cp:revision>
  <dcterms:created xsi:type="dcterms:W3CDTF">2026-02-11T21:21:11Z</dcterms:created>
  <dcterms:modified xsi:type="dcterms:W3CDTF">2026-02-21T18:14:11Z</dcterms:modified>
</cp:coreProperties>
</file>